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Lst>
  <p:notesMasterIdLst>
    <p:notesMasterId r:id="rId33"/>
  </p:notesMasterIdLst>
  <p:sldIdLst>
    <p:sldId id="257" r:id="rId2"/>
    <p:sldId id="258" r:id="rId3"/>
    <p:sldId id="284" r:id="rId4"/>
    <p:sldId id="259" r:id="rId5"/>
    <p:sldId id="260" r:id="rId6"/>
    <p:sldId id="261" r:id="rId7"/>
    <p:sldId id="262" r:id="rId8"/>
    <p:sldId id="263" r:id="rId9"/>
    <p:sldId id="264" r:id="rId10"/>
    <p:sldId id="285" r:id="rId11"/>
    <p:sldId id="265" r:id="rId12"/>
    <p:sldId id="266" r:id="rId13"/>
    <p:sldId id="267" r:id="rId14"/>
    <p:sldId id="268" r:id="rId15"/>
    <p:sldId id="269" r:id="rId16"/>
    <p:sldId id="270" r:id="rId17"/>
    <p:sldId id="286" r:id="rId18"/>
    <p:sldId id="271" r:id="rId19"/>
    <p:sldId id="272" r:id="rId20"/>
    <p:sldId id="273" r:id="rId21"/>
    <p:sldId id="274" r:id="rId22"/>
    <p:sldId id="275" r:id="rId23"/>
    <p:sldId id="276" r:id="rId24"/>
    <p:sldId id="287" r:id="rId25"/>
    <p:sldId id="277" r:id="rId26"/>
    <p:sldId id="278" r:id="rId27"/>
    <p:sldId id="279" r:id="rId28"/>
    <p:sldId id="280" r:id="rId29"/>
    <p:sldId id="281" r:id="rId30"/>
    <p:sldId id="282" r:id="rId31"/>
    <p:sldId id="283" r:id="rId3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19" autoAdjust="0"/>
    <p:restoredTop sz="92624" autoAdjust="0"/>
  </p:normalViewPr>
  <p:slideViewPr>
    <p:cSldViewPr snapToGrid="0">
      <p:cViewPr varScale="1">
        <p:scale>
          <a:sx n="102" d="100"/>
          <a:sy n="102" d="100"/>
        </p:scale>
        <p:origin x="828"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C419A8B-5616-41EF-9FB3-F0FD5646C281}" type="datetimeFigureOut">
              <a:rPr lang="zh-CN" altLang="en-US" smtClean="0"/>
              <a:t>2021/1/6</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3998E7-7748-47D6-909C-878DFDFD2D51}" type="slidenum">
              <a:rPr lang="zh-CN" altLang="en-US" smtClean="0"/>
              <a:t>‹#›</a:t>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a:t>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10</a:t>
            </a:fld>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11</a:t>
            </a:fld>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12</a:t>
            </a:fld>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13</a:t>
            </a:fld>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14</a:t>
            </a:fld>
            <a:endParaRPr lang="zh-CN"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15</a:t>
            </a:fld>
            <a:endParaRPr lang="zh-CN"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16</a:t>
            </a:fld>
            <a:endParaRPr lang="zh-CN"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17</a:t>
            </a:fld>
            <a:endParaRPr lang="zh-CN"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18</a:t>
            </a:fld>
            <a:endParaRPr lang="zh-CN"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19</a:t>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a:t>
            </a:fld>
            <a:endParaRPr lang="zh-CN"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20</a:t>
            </a:fld>
            <a:endParaRPr lang="zh-CN"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21</a:t>
            </a:fld>
            <a:endParaRPr lang="zh-CN"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22</a:t>
            </a:fld>
            <a:endParaRPr lang="zh-CN"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23</a:t>
            </a:fld>
            <a:endParaRPr lang="zh-CN"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24</a:t>
            </a:fld>
            <a:endParaRPr lang="zh-CN"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25</a:t>
            </a:fld>
            <a:endParaRPr lang="zh-CN"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26</a:t>
            </a:fld>
            <a:endParaRPr lang="zh-CN"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27</a:t>
            </a:fld>
            <a:endParaRPr lang="zh-CN"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28</a:t>
            </a:fld>
            <a:endParaRPr lang="zh-CN"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29</a:t>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3</a:t>
            </a:fld>
            <a:endParaRPr lang="zh-CN"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30</a:t>
            </a:fld>
            <a:endParaRPr lang="zh-CN"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31</a:t>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4</a:t>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5</a:t>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6</a:t>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7</a:t>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8</a:t>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C83998E7-7748-47D6-909C-878DFDFD2D51}" type="slidenum">
              <a:rPr lang="zh-CN" altLang="en-US" smtClean="0"/>
              <a:t>9</a:t>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Title Slide">
    <p:spTree>
      <p:nvGrpSpPr>
        <p:cNvPr id="1" name=""/>
        <p:cNvGrpSpPr/>
        <p:nvPr/>
      </p:nvGrpSpPr>
      <p:grpSpPr>
        <a:xfrm>
          <a:off x="0" y="0"/>
          <a:ext cx="0" cy="0"/>
          <a:chOff x="0" y="0"/>
          <a:chExt cx="0" cy="0"/>
        </a:xfrm>
      </p:grpSpPr>
      <p:sp>
        <p:nvSpPr>
          <p:cNvPr id="2" name="Date Placeholder 3"/>
          <p:cNvSpPr>
            <a:spLocks noGrp="1"/>
          </p:cNvSpPr>
          <p:nvPr>
            <p:ph type="dt" sz="half" idx="10"/>
          </p:nvPr>
        </p:nvSpPr>
        <p:spPr>
          <a:xfrm>
            <a:off x="838200" y="6356350"/>
            <a:ext cx="2743200" cy="365125"/>
          </a:xfrm>
          <a:prstGeom prst="rect">
            <a:avLst/>
          </a:prstGeom>
        </p:spPr>
        <p:txBody>
          <a:bodyPr/>
          <a:lstStyle>
            <a:lvl1pPr>
              <a:defRPr smtClean="0"/>
            </a:lvl1pPr>
          </a:lstStyle>
          <a:p>
            <a:pPr>
              <a:defRPr/>
            </a:pPr>
            <a:fld id="{9EB9B3ED-9A34-4FBA-8CCB-515A206B8265}" type="datetimeFigureOut">
              <a:rPr lang="en-US"/>
              <a:t>1/6/2021</a:t>
            </a:fld>
            <a:endParaRPr lang="en-US"/>
          </a:p>
        </p:txBody>
      </p:sp>
      <p:sp>
        <p:nvSpPr>
          <p:cNvPr id="3" name="Footer Placeholder 4"/>
          <p:cNvSpPr>
            <a:spLocks noGrp="1"/>
          </p:cNvSpPr>
          <p:nvPr>
            <p:ph type="ftr" sz="quarter" idx="11"/>
          </p:nvPr>
        </p:nvSpPr>
        <p:spPr>
          <a:xfrm>
            <a:off x="4038600" y="6356350"/>
            <a:ext cx="4114800" cy="365125"/>
          </a:xfrm>
          <a:prstGeom prst="rect">
            <a:avLst/>
          </a:prstGeom>
        </p:spPr>
        <p:txBody>
          <a:bodyPr/>
          <a:lstStyle>
            <a:lvl1pPr>
              <a:defRPr/>
            </a:lvl1pPr>
          </a:lstStyle>
          <a:p>
            <a:pPr>
              <a:defRPr/>
            </a:pPr>
            <a:endParaRPr lang="en-US"/>
          </a:p>
        </p:txBody>
      </p:sp>
      <p:sp>
        <p:nvSpPr>
          <p:cNvPr id="4" name="Slide Number Placeholder 5"/>
          <p:cNvSpPr>
            <a:spLocks noGrp="1"/>
          </p:cNvSpPr>
          <p:nvPr>
            <p:ph type="sldNum" sz="quarter" idx="12"/>
          </p:nvPr>
        </p:nvSpPr>
        <p:spPr>
          <a:xfrm>
            <a:off x="8610600" y="6356350"/>
            <a:ext cx="2743200" cy="365125"/>
          </a:xfrm>
          <a:prstGeom prst="rect">
            <a:avLst/>
          </a:prstGeom>
        </p:spPr>
        <p:txBody>
          <a:bodyPr/>
          <a:lstStyle>
            <a:lvl1pPr>
              <a:defRPr smtClean="0"/>
            </a:lvl1pPr>
          </a:lstStyle>
          <a:p>
            <a:pPr>
              <a:defRPr/>
            </a:pPr>
            <a:fld id="{8284EC6C-69EE-4B82-B530-FD615466A183}" type="slidenum">
              <a:rPr lang="en-US"/>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p:spPr>
        <p:txBody>
          <a:bodyPr/>
          <a:lstStyle/>
          <a:p>
            <a:fld id="{76EF31D4-1AA4-45E7-8F10-C007A9A6DDB0}" type="datetimeFigureOut">
              <a:rPr lang="zh-HK" altLang="en-US" smtClean="0"/>
              <a:t>6/1/2021</a:t>
            </a:fld>
            <a:endParaRPr lang="zh-HK" altLang="en-US"/>
          </a:p>
        </p:txBody>
      </p:sp>
      <p:sp>
        <p:nvSpPr>
          <p:cNvPr id="3" name="Footer Placeholder 2"/>
          <p:cNvSpPr>
            <a:spLocks noGrp="1"/>
          </p:cNvSpPr>
          <p:nvPr>
            <p:ph type="ftr" sz="quarter" idx="11"/>
          </p:nvPr>
        </p:nvSpPr>
        <p:spPr>
          <a:xfrm>
            <a:off x="4038600" y="6356350"/>
            <a:ext cx="4114800" cy="365125"/>
          </a:xfrm>
        </p:spPr>
        <p:txBody>
          <a:bodyPr/>
          <a:lstStyle/>
          <a:p>
            <a:endParaRPr lang="zh-HK" altLang="en-US"/>
          </a:p>
        </p:txBody>
      </p:sp>
      <p:sp>
        <p:nvSpPr>
          <p:cNvPr id="4" name="Slide Number Placeholder 3"/>
          <p:cNvSpPr>
            <a:spLocks noGrp="1"/>
          </p:cNvSpPr>
          <p:nvPr>
            <p:ph type="sldNum" sz="quarter" idx="12"/>
          </p:nvPr>
        </p:nvSpPr>
        <p:spPr>
          <a:xfrm>
            <a:off x="8610600" y="6356350"/>
            <a:ext cx="2743200" cy="365125"/>
          </a:xfrm>
        </p:spPr>
        <p:txBody>
          <a:bodyPr/>
          <a:lstStyle/>
          <a:p>
            <a:fld id="{9E45C72C-05F9-42DA-A32C-E89F323A6F21}" type="slidenum">
              <a:rPr lang="zh-HK" altLang="en-US" smtClean="0"/>
              <a:t>‹#›</a:t>
            </a:fld>
            <a:endParaRPr lang="zh-HK" alt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6" cstate="print">
            <a:extLst>
              <a:ext uri="{28A0092B-C50C-407E-A947-70E740481C1C}">
                <a14:useLocalDpi xmlns:a14="http://schemas.microsoft.com/office/drawing/2010/main" val="0"/>
              </a:ext>
            </a:extLst>
          </a:blip>
          <a:srcRect/>
          <a:stretch>
            <a:fillRect/>
          </a:stretch>
        </p:blipFill>
        <p:spPr>
          <a:xfrm>
            <a:off x="-1" y="-1"/>
            <a:ext cx="12192001" cy="6858001"/>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image" Target="../media/image4.emf"/></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8" Type="http://schemas.openxmlformats.org/officeDocument/2006/relationships/tags" Target="../tags/tag8.xml"/><Relationship Id="rId3" Type="http://schemas.openxmlformats.org/officeDocument/2006/relationships/tags" Target="../tags/tag3.xml"/><Relationship Id="rId7" Type="http://schemas.openxmlformats.org/officeDocument/2006/relationships/tags" Target="../tags/tag7.xml"/><Relationship Id="rId12" Type="http://schemas.openxmlformats.org/officeDocument/2006/relationships/image" Target="../media/image6.png"/><Relationship Id="rId2" Type="http://schemas.openxmlformats.org/officeDocument/2006/relationships/tags" Target="../tags/tag2.xml"/><Relationship Id="rId1" Type="http://schemas.openxmlformats.org/officeDocument/2006/relationships/tags" Target="../tags/tag1.xml"/><Relationship Id="rId6" Type="http://schemas.openxmlformats.org/officeDocument/2006/relationships/tags" Target="../tags/tag6.xml"/><Relationship Id="rId11" Type="http://schemas.openxmlformats.org/officeDocument/2006/relationships/notesSlide" Target="../notesSlides/notesSlide27.xml"/><Relationship Id="rId5" Type="http://schemas.openxmlformats.org/officeDocument/2006/relationships/tags" Target="../tags/tag5.xml"/><Relationship Id="rId10" Type="http://schemas.openxmlformats.org/officeDocument/2006/relationships/slideLayout" Target="../slideLayouts/slideLayout3.xml"/><Relationship Id="rId4" Type="http://schemas.openxmlformats.org/officeDocument/2006/relationships/tags" Target="../tags/tag4.xml"/><Relationship Id="rId9" Type="http://schemas.openxmlformats.org/officeDocument/2006/relationships/tags" Target="../tags/tag9.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63567" y="996567"/>
            <a:ext cx="4864865" cy="486486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WordArt 20"/>
          <p:cNvSpPr>
            <a:spLocks noChangeArrowheads="1" noChangeShapeType="1" noTextEdit="1"/>
          </p:cNvSpPr>
          <p:nvPr/>
        </p:nvSpPr>
        <p:spPr bwMode="auto">
          <a:xfrm>
            <a:off x="3120571" y="2534104"/>
            <a:ext cx="509954" cy="752699"/>
          </a:xfrm>
          <a:prstGeom prst="rect">
            <a:avLst/>
          </a:prstGeom>
          <a:extLst>
            <a:ext uri="{91240B29-F687-4F45-9708-019B960494DF}">
              <a14:hiddenLine xmlns:a14="http://schemas.microsoft.com/office/drawing/2010/main" w="3175">
                <a:solidFill>
                  <a:srgbClr val="0875F8"/>
                </a:solidFill>
                <a:round/>
              </a14:hiddenLine>
            </a:ext>
          </a:extLst>
        </p:spPr>
        <p:txBody>
          <a:bodyPr wrap="none" fromWordArt="1">
            <a:prstTxWarp prst="textPlain">
              <a:avLst>
                <a:gd name="adj" fmla="val 50000"/>
              </a:avLst>
            </a:prstTxWarp>
          </a:bodyPr>
          <a:lstStyle/>
          <a:p>
            <a:pPr algn="ctr">
              <a:defRPr/>
            </a:pPr>
            <a:r>
              <a:rPr lang="en-US" altLang="zh-CN" sz="4400" kern="0">
                <a:solidFill>
                  <a:schemeClr val="accent1"/>
                </a:solidFill>
                <a:latin typeface="Arial" panose="020B0604020202020204" pitchFamily="34" charset="0"/>
                <a:ea typeface="微软雅黑" panose="020B0503020204020204" charset="-122"/>
                <a:sym typeface="Arial" panose="020B0604020202020204" pitchFamily="34" charset="0"/>
              </a:rPr>
              <a:t>02</a:t>
            </a:r>
            <a:endParaRPr lang="en-US" altLang="zh-CN" sz="4400" kern="0"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sp>
        <p:nvSpPr>
          <p:cNvPr id="7" name="Rectangle 22"/>
          <p:cNvSpPr>
            <a:spLocks noChangeArrowheads="1"/>
          </p:cNvSpPr>
          <p:nvPr/>
        </p:nvSpPr>
        <p:spPr bwMode="auto">
          <a:xfrm>
            <a:off x="3844471" y="2462667"/>
            <a:ext cx="6629400" cy="8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eaLnBrk="1" fontAlgn="base" hangingPunct="1">
              <a:lnSpc>
                <a:spcPct val="120000"/>
              </a:lnSpc>
              <a:buClrTx/>
              <a:buSzTx/>
            </a:pPr>
            <a:r>
              <a:rPr lang="zh-CN" altLang="en-US" sz="4400" b="1" dirty="0">
                <a:solidFill>
                  <a:schemeClr val="accent1"/>
                </a:solidFill>
                <a:latin typeface="Arial" panose="020B0604020202020204" pitchFamily="34" charset="0"/>
              </a:rPr>
              <a:t>点击添相目录文字内容</a:t>
            </a:r>
            <a:endParaRPr lang="zh-CN" altLang="en-US" sz="4400" dirty="0">
              <a:solidFill>
                <a:schemeClr val="accent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5"/>
          <p:cNvSpPr/>
          <p:nvPr/>
        </p:nvSpPr>
        <p:spPr bwMode="auto">
          <a:xfrm>
            <a:off x="1909546" y="3529179"/>
            <a:ext cx="18985" cy="429883"/>
          </a:xfrm>
          <a:custGeom>
            <a:avLst/>
            <a:gdLst>
              <a:gd name="T0" fmla="*/ 9 w 9"/>
              <a:gd name="T1" fmla="*/ 201 h 213"/>
              <a:gd name="T2" fmla="*/ 4 w 9"/>
              <a:gd name="T3" fmla="*/ 213 h 213"/>
              <a:gd name="T4" fmla="*/ 4 w 9"/>
              <a:gd name="T5" fmla="*/ 213 h 213"/>
              <a:gd name="T6" fmla="*/ 0 w 9"/>
              <a:gd name="T7" fmla="*/ 201 h 213"/>
              <a:gd name="T8" fmla="*/ 0 w 9"/>
              <a:gd name="T9" fmla="*/ 12 h 213"/>
              <a:gd name="T10" fmla="*/ 4 w 9"/>
              <a:gd name="T11" fmla="*/ 0 h 213"/>
              <a:gd name="T12" fmla="*/ 4 w 9"/>
              <a:gd name="T13" fmla="*/ 0 h 213"/>
              <a:gd name="T14" fmla="*/ 9 w 9"/>
              <a:gd name="T15" fmla="*/ 12 h 213"/>
              <a:gd name="T16" fmla="*/ 9 w 9"/>
              <a:gd name="T17" fmla="*/ 201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 h="213">
                <a:moveTo>
                  <a:pt x="9" y="201"/>
                </a:moveTo>
                <a:cubicBezTo>
                  <a:pt x="9" y="208"/>
                  <a:pt x="7" y="213"/>
                  <a:pt x="4" y="213"/>
                </a:cubicBezTo>
                <a:cubicBezTo>
                  <a:pt x="4" y="213"/>
                  <a:pt x="4" y="213"/>
                  <a:pt x="4" y="213"/>
                </a:cubicBezTo>
                <a:cubicBezTo>
                  <a:pt x="2" y="213"/>
                  <a:pt x="0" y="208"/>
                  <a:pt x="0" y="201"/>
                </a:cubicBezTo>
                <a:cubicBezTo>
                  <a:pt x="0" y="12"/>
                  <a:pt x="0" y="12"/>
                  <a:pt x="0" y="12"/>
                </a:cubicBezTo>
                <a:cubicBezTo>
                  <a:pt x="0" y="5"/>
                  <a:pt x="2" y="0"/>
                  <a:pt x="4" y="0"/>
                </a:cubicBezTo>
                <a:cubicBezTo>
                  <a:pt x="4" y="0"/>
                  <a:pt x="4" y="0"/>
                  <a:pt x="4" y="0"/>
                </a:cubicBezTo>
                <a:cubicBezTo>
                  <a:pt x="7" y="0"/>
                  <a:pt x="9" y="5"/>
                  <a:pt x="9" y="12"/>
                </a:cubicBezTo>
                <a:lnTo>
                  <a:pt x="9" y="201"/>
                </a:ln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3" name="Oval 6"/>
          <p:cNvSpPr>
            <a:spLocks noChangeArrowheads="1"/>
          </p:cNvSpPr>
          <p:nvPr/>
        </p:nvSpPr>
        <p:spPr bwMode="auto">
          <a:xfrm>
            <a:off x="1893273" y="3472223"/>
            <a:ext cx="47464" cy="44751"/>
          </a:xfrm>
          <a:prstGeom prst="ellipse">
            <a:avLst/>
          </a:pr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4" name="Freeform 7"/>
          <p:cNvSpPr/>
          <p:nvPr/>
        </p:nvSpPr>
        <p:spPr bwMode="auto">
          <a:xfrm>
            <a:off x="1826824" y="3203715"/>
            <a:ext cx="89503" cy="264439"/>
          </a:xfrm>
          <a:custGeom>
            <a:avLst/>
            <a:gdLst>
              <a:gd name="T0" fmla="*/ 48 w 66"/>
              <a:gd name="T1" fmla="*/ 188 h 195"/>
              <a:gd name="T2" fmla="*/ 61 w 66"/>
              <a:gd name="T3" fmla="*/ 195 h 195"/>
              <a:gd name="T4" fmla="*/ 66 w 66"/>
              <a:gd name="T5" fmla="*/ 182 h 195"/>
              <a:gd name="T6" fmla="*/ 0 w 66"/>
              <a:gd name="T7" fmla="*/ 0 h 195"/>
              <a:gd name="T8" fmla="*/ 48 w 66"/>
              <a:gd name="T9" fmla="*/ 188 h 195"/>
            </a:gdLst>
            <a:ahLst/>
            <a:cxnLst>
              <a:cxn ang="0">
                <a:pos x="T0" y="T1"/>
              </a:cxn>
              <a:cxn ang="0">
                <a:pos x="T2" y="T3"/>
              </a:cxn>
              <a:cxn ang="0">
                <a:pos x="T4" y="T5"/>
              </a:cxn>
              <a:cxn ang="0">
                <a:pos x="T6" y="T7"/>
              </a:cxn>
              <a:cxn ang="0">
                <a:pos x="T8" y="T9"/>
              </a:cxn>
            </a:cxnLst>
            <a:rect l="0" t="0" r="r" b="b"/>
            <a:pathLst>
              <a:path w="66" h="195">
                <a:moveTo>
                  <a:pt x="48" y="188"/>
                </a:moveTo>
                <a:lnTo>
                  <a:pt x="61" y="195"/>
                </a:lnTo>
                <a:lnTo>
                  <a:pt x="66" y="182"/>
                </a:lnTo>
                <a:lnTo>
                  <a:pt x="0" y="0"/>
                </a:lnTo>
                <a:lnTo>
                  <a:pt x="48" y="188"/>
                </a:ln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5" name="Freeform 8"/>
          <p:cNvSpPr/>
          <p:nvPr/>
        </p:nvSpPr>
        <p:spPr bwMode="auto">
          <a:xfrm>
            <a:off x="1711555" y="3512906"/>
            <a:ext cx="188499" cy="206127"/>
          </a:xfrm>
          <a:custGeom>
            <a:avLst/>
            <a:gdLst>
              <a:gd name="T0" fmla="*/ 137 w 139"/>
              <a:gd name="T1" fmla="*/ 15 h 152"/>
              <a:gd name="T2" fmla="*/ 139 w 139"/>
              <a:gd name="T3" fmla="*/ 0 h 152"/>
              <a:gd name="T4" fmla="*/ 124 w 139"/>
              <a:gd name="T5" fmla="*/ 3 h 152"/>
              <a:gd name="T6" fmla="*/ 0 w 139"/>
              <a:gd name="T7" fmla="*/ 152 h 152"/>
              <a:gd name="T8" fmla="*/ 137 w 139"/>
              <a:gd name="T9" fmla="*/ 15 h 152"/>
            </a:gdLst>
            <a:ahLst/>
            <a:cxnLst>
              <a:cxn ang="0">
                <a:pos x="T0" y="T1"/>
              </a:cxn>
              <a:cxn ang="0">
                <a:pos x="T2" y="T3"/>
              </a:cxn>
              <a:cxn ang="0">
                <a:pos x="T4" y="T5"/>
              </a:cxn>
              <a:cxn ang="0">
                <a:pos x="T6" y="T7"/>
              </a:cxn>
              <a:cxn ang="0">
                <a:pos x="T8" y="T9"/>
              </a:cxn>
            </a:cxnLst>
            <a:rect l="0" t="0" r="r" b="b"/>
            <a:pathLst>
              <a:path w="139" h="152">
                <a:moveTo>
                  <a:pt x="137" y="15"/>
                </a:moveTo>
                <a:lnTo>
                  <a:pt x="139" y="0"/>
                </a:lnTo>
                <a:lnTo>
                  <a:pt x="124" y="3"/>
                </a:lnTo>
                <a:lnTo>
                  <a:pt x="0" y="152"/>
                </a:lnTo>
                <a:lnTo>
                  <a:pt x="137" y="15"/>
                </a:ln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6" name="Freeform 9"/>
          <p:cNvSpPr/>
          <p:nvPr/>
        </p:nvSpPr>
        <p:spPr bwMode="auto">
          <a:xfrm>
            <a:off x="1942092" y="3491208"/>
            <a:ext cx="272577" cy="66448"/>
          </a:xfrm>
          <a:custGeom>
            <a:avLst/>
            <a:gdLst>
              <a:gd name="T0" fmla="*/ 14 w 201"/>
              <a:gd name="T1" fmla="*/ 0 h 49"/>
              <a:gd name="T2" fmla="*/ 0 w 201"/>
              <a:gd name="T3" fmla="*/ 7 h 49"/>
              <a:gd name="T4" fmla="*/ 9 w 201"/>
              <a:gd name="T5" fmla="*/ 17 h 49"/>
              <a:gd name="T6" fmla="*/ 201 w 201"/>
              <a:gd name="T7" fmla="*/ 49 h 49"/>
              <a:gd name="T8" fmla="*/ 14 w 201"/>
              <a:gd name="T9" fmla="*/ 0 h 49"/>
            </a:gdLst>
            <a:ahLst/>
            <a:cxnLst>
              <a:cxn ang="0">
                <a:pos x="T0" y="T1"/>
              </a:cxn>
              <a:cxn ang="0">
                <a:pos x="T2" y="T3"/>
              </a:cxn>
              <a:cxn ang="0">
                <a:pos x="T4" y="T5"/>
              </a:cxn>
              <a:cxn ang="0">
                <a:pos x="T6" y="T7"/>
              </a:cxn>
              <a:cxn ang="0">
                <a:pos x="T8" y="T9"/>
              </a:cxn>
            </a:cxnLst>
            <a:rect l="0" t="0" r="r" b="b"/>
            <a:pathLst>
              <a:path w="201" h="49">
                <a:moveTo>
                  <a:pt x="14" y="0"/>
                </a:moveTo>
                <a:lnTo>
                  <a:pt x="0" y="7"/>
                </a:lnTo>
                <a:lnTo>
                  <a:pt x="9" y="17"/>
                </a:lnTo>
                <a:lnTo>
                  <a:pt x="201" y="49"/>
                </a:lnTo>
                <a:lnTo>
                  <a:pt x="14" y="0"/>
                </a:ln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7" name="Freeform 10"/>
          <p:cNvSpPr>
            <a:spLocks noEditPoints="1"/>
          </p:cNvSpPr>
          <p:nvPr/>
        </p:nvSpPr>
        <p:spPr bwMode="auto">
          <a:xfrm>
            <a:off x="4579710" y="3492564"/>
            <a:ext cx="458362" cy="458362"/>
          </a:xfrm>
          <a:custGeom>
            <a:avLst/>
            <a:gdLst>
              <a:gd name="T0" fmla="*/ 156 w 338"/>
              <a:gd name="T1" fmla="*/ 91 h 338"/>
              <a:gd name="T2" fmla="*/ 176 w 338"/>
              <a:gd name="T3" fmla="*/ 83 h 338"/>
              <a:gd name="T4" fmla="*/ 205 w 338"/>
              <a:gd name="T5" fmla="*/ 33 h 338"/>
              <a:gd name="T6" fmla="*/ 204 w 338"/>
              <a:gd name="T7" fmla="*/ 92 h 338"/>
              <a:gd name="T8" fmla="*/ 211 w 338"/>
              <a:gd name="T9" fmla="*/ 113 h 338"/>
              <a:gd name="T10" fmla="*/ 235 w 338"/>
              <a:gd name="T11" fmla="*/ 113 h 338"/>
              <a:gd name="T12" fmla="*/ 262 w 338"/>
              <a:gd name="T13" fmla="*/ 121 h 338"/>
              <a:gd name="T14" fmla="*/ 250 w 338"/>
              <a:gd name="T15" fmla="*/ 140 h 338"/>
              <a:gd name="T16" fmla="*/ 243 w 338"/>
              <a:gd name="T17" fmla="*/ 158 h 338"/>
              <a:gd name="T18" fmla="*/ 254 w 338"/>
              <a:gd name="T19" fmla="*/ 176 h 338"/>
              <a:gd name="T20" fmla="*/ 305 w 338"/>
              <a:gd name="T21" fmla="*/ 205 h 338"/>
              <a:gd name="T22" fmla="*/ 247 w 338"/>
              <a:gd name="T23" fmla="*/ 205 h 338"/>
              <a:gd name="T24" fmla="*/ 228 w 338"/>
              <a:gd name="T25" fmla="*/ 214 h 338"/>
              <a:gd name="T26" fmla="*/ 225 w 338"/>
              <a:gd name="T27" fmla="*/ 235 h 338"/>
              <a:gd name="T28" fmla="*/ 228 w 338"/>
              <a:gd name="T29" fmla="*/ 263 h 338"/>
              <a:gd name="T30" fmla="*/ 198 w 338"/>
              <a:gd name="T31" fmla="*/ 250 h 338"/>
              <a:gd name="T32" fmla="*/ 180 w 338"/>
              <a:gd name="T33" fmla="*/ 243 h 338"/>
              <a:gd name="T34" fmla="*/ 162 w 338"/>
              <a:gd name="T35" fmla="*/ 253 h 338"/>
              <a:gd name="T36" fmla="*/ 132 w 338"/>
              <a:gd name="T37" fmla="*/ 305 h 338"/>
              <a:gd name="T38" fmla="*/ 132 w 338"/>
              <a:gd name="T39" fmla="*/ 247 h 338"/>
              <a:gd name="T40" fmla="*/ 122 w 338"/>
              <a:gd name="T41" fmla="*/ 228 h 338"/>
              <a:gd name="T42" fmla="*/ 103 w 338"/>
              <a:gd name="T43" fmla="*/ 223 h 338"/>
              <a:gd name="T44" fmla="*/ 79 w 338"/>
              <a:gd name="T45" fmla="*/ 226 h 338"/>
              <a:gd name="T46" fmla="*/ 88 w 338"/>
              <a:gd name="T47" fmla="*/ 198 h 338"/>
              <a:gd name="T48" fmla="*/ 94 w 338"/>
              <a:gd name="T49" fmla="*/ 180 h 338"/>
              <a:gd name="T50" fmla="*/ 83 w 338"/>
              <a:gd name="T51" fmla="*/ 161 h 338"/>
              <a:gd name="T52" fmla="*/ 33 w 338"/>
              <a:gd name="T53" fmla="*/ 133 h 338"/>
              <a:gd name="T54" fmla="*/ 92 w 338"/>
              <a:gd name="T55" fmla="*/ 133 h 338"/>
              <a:gd name="T56" fmla="*/ 110 w 338"/>
              <a:gd name="T57" fmla="*/ 121 h 338"/>
              <a:gd name="T58" fmla="*/ 113 w 338"/>
              <a:gd name="T59" fmla="*/ 103 h 338"/>
              <a:gd name="T60" fmla="*/ 119 w 338"/>
              <a:gd name="T61" fmla="*/ 74 h 338"/>
              <a:gd name="T62" fmla="*/ 140 w 338"/>
              <a:gd name="T63" fmla="*/ 86 h 338"/>
              <a:gd name="T64" fmla="*/ 135 w 338"/>
              <a:gd name="T65" fmla="*/ 88 h 338"/>
              <a:gd name="T66" fmla="*/ 45 w 338"/>
              <a:gd name="T67" fmla="*/ 45 h 338"/>
              <a:gd name="T68" fmla="*/ 88 w 338"/>
              <a:gd name="T69" fmla="*/ 135 h 338"/>
              <a:gd name="T70" fmla="*/ 50 w 338"/>
              <a:gd name="T71" fmla="*/ 168 h 338"/>
              <a:gd name="T72" fmla="*/ 88 w 338"/>
              <a:gd name="T73" fmla="*/ 202 h 338"/>
              <a:gd name="T74" fmla="*/ 45 w 338"/>
              <a:gd name="T75" fmla="*/ 292 h 338"/>
              <a:gd name="T76" fmla="*/ 135 w 338"/>
              <a:gd name="T77" fmla="*/ 249 h 338"/>
              <a:gd name="T78" fmla="*/ 170 w 338"/>
              <a:gd name="T79" fmla="*/ 289 h 338"/>
              <a:gd name="T80" fmla="*/ 202 w 338"/>
              <a:gd name="T81" fmla="*/ 249 h 338"/>
              <a:gd name="T82" fmla="*/ 293 w 338"/>
              <a:gd name="T83" fmla="*/ 292 h 338"/>
              <a:gd name="T84" fmla="*/ 250 w 338"/>
              <a:gd name="T85" fmla="*/ 202 h 338"/>
              <a:gd name="T86" fmla="*/ 290 w 338"/>
              <a:gd name="T87" fmla="*/ 168 h 338"/>
              <a:gd name="T88" fmla="*/ 250 w 338"/>
              <a:gd name="T89" fmla="*/ 135 h 338"/>
              <a:gd name="T90" fmla="*/ 293 w 338"/>
              <a:gd name="T91" fmla="*/ 45 h 338"/>
              <a:gd name="T92" fmla="*/ 202 w 338"/>
              <a:gd name="T93" fmla="*/ 88 h 338"/>
              <a:gd name="T94" fmla="*/ 174 w 338"/>
              <a:gd name="T95" fmla="*/ 55 h 338"/>
              <a:gd name="T96" fmla="*/ 123 w 338"/>
              <a:gd name="T97" fmla="*/ 0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8" h="338">
                <a:moveTo>
                  <a:pt x="132" y="33"/>
                </a:moveTo>
                <a:lnTo>
                  <a:pt x="153" y="83"/>
                </a:lnTo>
                <a:lnTo>
                  <a:pt x="156" y="91"/>
                </a:lnTo>
                <a:lnTo>
                  <a:pt x="161" y="83"/>
                </a:lnTo>
                <a:lnTo>
                  <a:pt x="173" y="66"/>
                </a:lnTo>
                <a:lnTo>
                  <a:pt x="176" y="83"/>
                </a:lnTo>
                <a:lnTo>
                  <a:pt x="180" y="95"/>
                </a:lnTo>
                <a:lnTo>
                  <a:pt x="185" y="83"/>
                </a:lnTo>
                <a:lnTo>
                  <a:pt x="205" y="33"/>
                </a:lnTo>
                <a:lnTo>
                  <a:pt x="198" y="86"/>
                </a:lnTo>
                <a:lnTo>
                  <a:pt x="196" y="95"/>
                </a:lnTo>
                <a:lnTo>
                  <a:pt x="204" y="92"/>
                </a:lnTo>
                <a:lnTo>
                  <a:pt x="225" y="82"/>
                </a:lnTo>
                <a:lnTo>
                  <a:pt x="219" y="97"/>
                </a:lnTo>
                <a:lnTo>
                  <a:pt x="211" y="113"/>
                </a:lnTo>
                <a:lnTo>
                  <a:pt x="225" y="103"/>
                </a:lnTo>
                <a:lnTo>
                  <a:pt x="268" y="69"/>
                </a:lnTo>
                <a:lnTo>
                  <a:pt x="235" y="113"/>
                </a:lnTo>
                <a:lnTo>
                  <a:pt x="229" y="119"/>
                </a:lnTo>
                <a:lnTo>
                  <a:pt x="238" y="119"/>
                </a:lnTo>
                <a:lnTo>
                  <a:pt x="262" y="121"/>
                </a:lnTo>
                <a:lnTo>
                  <a:pt x="247" y="131"/>
                </a:lnTo>
                <a:lnTo>
                  <a:pt x="234" y="141"/>
                </a:lnTo>
                <a:lnTo>
                  <a:pt x="250" y="140"/>
                </a:lnTo>
                <a:lnTo>
                  <a:pt x="305" y="133"/>
                </a:lnTo>
                <a:lnTo>
                  <a:pt x="254" y="153"/>
                </a:lnTo>
                <a:lnTo>
                  <a:pt x="243" y="158"/>
                </a:lnTo>
                <a:lnTo>
                  <a:pt x="254" y="161"/>
                </a:lnTo>
                <a:lnTo>
                  <a:pt x="275" y="168"/>
                </a:lnTo>
                <a:lnTo>
                  <a:pt x="254" y="176"/>
                </a:lnTo>
                <a:lnTo>
                  <a:pt x="243" y="180"/>
                </a:lnTo>
                <a:lnTo>
                  <a:pt x="254" y="185"/>
                </a:lnTo>
                <a:lnTo>
                  <a:pt x="305" y="205"/>
                </a:lnTo>
                <a:lnTo>
                  <a:pt x="250" y="198"/>
                </a:lnTo>
                <a:lnTo>
                  <a:pt x="240" y="196"/>
                </a:lnTo>
                <a:lnTo>
                  <a:pt x="247" y="205"/>
                </a:lnTo>
                <a:lnTo>
                  <a:pt x="262" y="223"/>
                </a:lnTo>
                <a:lnTo>
                  <a:pt x="240" y="217"/>
                </a:lnTo>
                <a:lnTo>
                  <a:pt x="228" y="214"/>
                </a:lnTo>
                <a:lnTo>
                  <a:pt x="235" y="223"/>
                </a:lnTo>
                <a:lnTo>
                  <a:pt x="268" y="268"/>
                </a:lnTo>
                <a:lnTo>
                  <a:pt x="225" y="235"/>
                </a:lnTo>
                <a:lnTo>
                  <a:pt x="211" y="223"/>
                </a:lnTo>
                <a:lnTo>
                  <a:pt x="219" y="240"/>
                </a:lnTo>
                <a:lnTo>
                  <a:pt x="228" y="263"/>
                </a:lnTo>
                <a:lnTo>
                  <a:pt x="205" y="246"/>
                </a:lnTo>
                <a:lnTo>
                  <a:pt x="196" y="240"/>
                </a:lnTo>
                <a:lnTo>
                  <a:pt x="198" y="250"/>
                </a:lnTo>
                <a:lnTo>
                  <a:pt x="205" y="305"/>
                </a:lnTo>
                <a:lnTo>
                  <a:pt x="185" y="253"/>
                </a:lnTo>
                <a:lnTo>
                  <a:pt x="180" y="243"/>
                </a:lnTo>
                <a:lnTo>
                  <a:pt x="177" y="253"/>
                </a:lnTo>
                <a:lnTo>
                  <a:pt x="170" y="274"/>
                </a:lnTo>
                <a:lnTo>
                  <a:pt x="162" y="253"/>
                </a:lnTo>
                <a:lnTo>
                  <a:pt x="158" y="243"/>
                </a:lnTo>
                <a:lnTo>
                  <a:pt x="153" y="253"/>
                </a:lnTo>
                <a:lnTo>
                  <a:pt x="132" y="305"/>
                </a:lnTo>
                <a:lnTo>
                  <a:pt x="140" y="250"/>
                </a:lnTo>
                <a:lnTo>
                  <a:pt x="143" y="234"/>
                </a:lnTo>
                <a:lnTo>
                  <a:pt x="132" y="247"/>
                </a:lnTo>
                <a:lnTo>
                  <a:pt x="116" y="266"/>
                </a:lnTo>
                <a:lnTo>
                  <a:pt x="120" y="238"/>
                </a:lnTo>
                <a:lnTo>
                  <a:pt x="122" y="228"/>
                </a:lnTo>
                <a:lnTo>
                  <a:pt x="113" y="235"/>
                </a:lnTo>
                <a:lnTo>
                  <a:pt x="70" y="268"/>
                </a:lnTo>
                <a:lnTo>
                  <a:pt x="103" y="223"/>
                </a:lnTo>
                <a:lnTo>
                  <a:pt x="113" y="211"/>
                </a:lnTo>
                <a:lnTo>
                  <a:pt x="98" y="217"/>
                </a:lnTo>
                <a:lnTo>
                  <a:pt x="79" y="226"/>
                </a:lnTo>
                <a:lnTo>
                  <a:pt x="92" y="204"/>
                </a:lnTo>
                <a:lnTo>
                  <a:pt x="97" y="196"/>
                </a:lnTo>
                <a:lnTo>
                  <a:pt x="88" y="198"/>
                </a:lnTo>
                <a:lnTo>
                  <a:pt x="33" y="205"/>
                </a:lnTo>
                <a:lnTo>
                  <a:pt x="83" y="185"/>
                </a:lnTo>
                <a:lnTo>
                  <a:pt x="94" y="180"/>
                </a:lnTo>
                <a:lnTo>
                  <a:pt x="83" y="176"/>
                </a:lnTo>
                <a:lnTo>
                  <a:pt x="64" y="168"/>
                </a:lnTo>
                <a:lnTo>
                  <a:pt x="83" y="161"/>
                </a:lnTo>
                <a:lnTo>
                  <a:pt x="94" y="158"/>
                </a:lnTo>
                <a:lnTo>
                  <a:pt x="83" y="153"/>
                </a:lnTo>
                <a:lnTo>
                  <a:pt x="33" y="133"/>
                </a:lnTo>
                <a:lnTo>
                  <a:pt x="88" y="140"/>
                </a:lnTo>
                <a:lnTo>
                  <a:pt x="98" y="141"/>
                </a:lnTo>
                <a:lnTo>
                  <a:pt x="92" y="133"/>
                </a:lnTo>
                <a:lnTo>
                  <a:pt x="79" y="116"/>
                </a:lnTo>
                <a:lnTo>
                  <a:pt x="98" y="119"/>
                </a:lnTo>
                <a:lnTo>
                  <a:pt x="110" y="121"/>
                </a:lnTo>
                <a:lnTo>
                  <a:pt x="103" y="113"/>
                </a:lnTo>
                <a:lnTo>
                  <a:pt x="70" y="69"/>
                </a:lnTo>
                <a:lnTo>
                  <a:pt x="113" y="103"/>
                </a:lnTo>
                <a:lnTo>
                  <a:pt x="120" y="109"/>
                </a:lnTo>
                <a:lnTo>
                  <a:pt x="120" y="100"/>
                </a:lnTo>
                <a:lnTo>
                  <a:pt x="119" y="74"/>
                </a:lnTo>
                <a:lnTo>
                  <a:pt x="132" y="91"/>
                </a:lnTo>
                <a:lnTo>
                  <a:pt x="143" y="103"/>
                </a:lnTo>
                <a:lnTo>
                  <a:pt x="140" y="86"/>
                </a:lnTo>
                <a:lnTo>
                  <a:pt x="132" y="33"/>
                </a:lnTo>
                <a:close/>
                <a:moveTo>
                  <a:pt x="123" y="0"/>
                </a:moveTo>
                <a:lnTo>
                  <a:pt x="135" y="88"/>
                </a:lnTo>
                <a:lnTo>
                  <a:pt x="115" y="61"/>
                </a:lnTo>
                <a:lnTo>
                  <a:pt x="116" y="100"/>
                </a:lnTo>
                <a:lnTo>
                  <a:pt x="45" y="45"/>
                </a:lnTo>
                <a:lnTo>
                  <a:pt x="100" y="116"/>
                </a:lnTo>
                <a:lnTo>
                  <a:pt x="67" y="112"/>
                </a:lnTo>
                <a:lnTo>
                  <a:pt x="88" y="135"/>
                </a:lnTo>
                <a:lnTo>
                  <a:pt x="0" y="124"/>
                </a:lnTo>
                <a:lnTo>
                  <a:pt x="82" y="158"/>
                </a:lnTo>
                <a:lnTo>
                  <a:pt x="50" y="168"/>
                </a:lnTo>
                <a:lnTo>
                  <a:pt x="82" y="180"/>
                </a:lnTo>
                <a:lnTo>
                  <a:pt x="0" y="213"/>
                </a:lnTo>
                <a:lnTo>
                  <a:pt x="88" y="202"/>
                </a:lnTo>
                <a:lnTo>
                  <a:pt x="67" y="235"/>
                </a:lnTo>
                <a:lnTo>
                  <a:pt x="100" y="222"/>
                </a:lnTo>
                <a:lnTo>
                  <a:pt x="45" y="292"/>
                </a:lnTo>
                <a:lnTo>
                  <a:pt x="116" y="238"/>
                </a:lnTo>
                <a:lnTo>
                  <a:pt x="110" y="283"/>
                </a:lnTo>
                <a:lnTo>
                  <a:pt x="135" y="249"/>
                </a:lnTo>
                <a:lnTo>
                  <a:pt x="123" y="338"/>
                </a:lnTo>
                <a:lnTo>
                  <a:pt x="158" y="256"/>
                </a:lnTo>
                <a:lnTo>
                  <a:pt x="170" y="289"/>
                </a:lnTo>
                <a:lnTo>
                  <a:pt x="180" y="256"/>
                </a:lnTo>
                <a:lnTo>
                  <a:pt x="214" y="338"/>
                </a:lnTo>
                <a:lnTo>
                  <a:pt x="202" y="249"/>
                </a:lnTo>
                <a:lnTo>
                  <a:pt x="238" y="277"/>
                </a:lnTo>
                <a:lnTo>
                  <a:pt x="222" y="238"/>
                </a:lnTo>
                <a:lnTo>
                  <a:pt x="293" y="292"/>
                </a:lnTo>
                <a:lnTo>
                  <a:pt x="238" y="222"/>
                </a:lnTo>
                <a:lnTo>
                  <a:pt x="274" y="231"/>
                </a:lnTo>
                <a:lnTo>
                  <a:pt x="250" y="202"/>
                </a:lnTo>
                <a:lnTo>
                  <a:pt x="338" y="213"/>
                </a:lnTo>
                <a:lnTo>
                  <a:pt x="256" y="180"/>
                </a:lnTo>
                <a:lnTo>
                  <a:pt x="290" y="168"/>
                </a:lnTo>
                <a:lnTo>
                  <a:pt x="256" y="158"/>
                </a:lnTo>
                <a:lnTo>
                  <a:pt x="338" y="124"/>
                </a:lnTo>
                <a:lnTo>
                  <a:pt x="250" y="135"/>
                </a:lnTo>
                <a:lnTo>
                  <a:pt x="274" y="116"/>
                </a:lnTo>
                <a:lnTo>
                  <a:pt x="238" y="116"/>
                </a:lnTo>
                <a:lnTo>
                  <a:pt x="293" y="45"/>
                </a:lnTo>
                <a:lnTo>
                  <a:pt x="222" y="100"/>
                </a:lnTo>
                <a:lnTo>
                  <a:pt x="234" y="73"/>
                </a:lnTo>
                <a:lnTo>
                  <a:pt x="202" y="88"/>
                </a:lnTo>
                <a:lnTo>
                  <a:pt x="214" y="0"/>
                </a:lnTo>
                <a:lnTo>
                  <a:pt x="180" y="82"/>
                </a:lnTo>
                <a:lnTo>
                  <a:pt x="174" y="55"/>
                </a:lnTo>
                <a:lnTo>
                  <a:pt x="158" y="82"/>
                </a:lnTo>
                <a:lnTo>
                  <a:pt x="123" y="0"/>
                </a:lnTo>
                <a:lnTo>
                  <a:pt x="123" y="0"/>
                </a:ln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8" name="Freeform 11"/>
          <p:cNvSpPr>
            <a:spLocks noEditPoints="1"/>
          </p:cNvSpPr>
          <p:nvPr/>
        </p:nvSpPr>
        <p:spPr bwMode="auto">
          <a:xfrm>
            <a:off x="4579710" y="3492564"/>
            <a:ext cx="458362" cy="458362"/>
          </a:xfrm>
          <a:custGeom>
            <a:avLst/>
            <a:gdLst>
              <a:gd name="T0" fmla="*/ 156 w 338"/>
              <a:gd name="T1" fmla="*/ 91 h 338"/>
              <a:gd name="T2" fmla="*/ 176 w 338"/>
              <a:gd name="T3" fmla="*/ 83 h 338"/>
              <a:gd name="T4" fmla="*/ 205 w 338"/>
              <a:gd name="T5" fmla="*/ 33 h 338"/>
              <a:gd name="T6" fmla="*/ 204 w 338"/>
              <a:gd name="T7" fmla="*/ 92 h 338"/>
              <a:gd name="T8" fmla="*/ 211 w 338"/>
              <a:gd name="T9" fmla="*/ 113 h 338"/>
              <a:gd name="T10" fmla="*/ 235 w 338"/>
              <a:gd name="T11" fmla="*/ 113 h 338"/>
              <a:gd name="T12" fmla="*/ 262 w 338"/>
              <a:gd name="T13" fmla="*/ 121 h 338"/>
              <a:gd name="T14" fmla="*/ 250 w 338"/>
              <a:gd name="T15" fmla="*/ 140 h 338"/>
              <a:gd name="T16" fmla="*/ 243 w 338"/>
              <a:gd name="T17" fmla="*/ 158 h 338"/>
              <a:gd name="T18" fmla="*/ 254 w 338"/>
              <a:gd name="T19" fmla="*/ 176 h 338"/>
              <a:gd name="T20" fmla="*/ 305 w 338"/>
              <a:gd name="T21" fmla="*/ 205 h 338"/>
              <a:gd name="T22" fmla="*/ 247 w 338"/>
              <a:gd name="T23" fmla="*/ 205 h 338"/>
              <a:gd name="T24" fmla="*/ 228 w 338"/>
              <a:gd name="T25" fmla="*/ 214 h 338"/>
              <a:gd name="T26" fmla="*/ 225 w 338"/>
              <a:gd name="T27" fmla="*/ 235 h 338"/>
              <a:gd name="T28" fmla="*/ 228 w 338"/>
              <a:gd name="T29" fmla="*/ 263 h 338"/>
              <a:gd name="T30" fmla="*/ 198 w 338"/>
              <a:gd name="T31" fmla="*/ 250 h 338"/>
              <a:gd name="T32" fmla="*/ 180 w 338"/>
              <a:gd name="T33" fmla="*/ 243 h 338"/>
              <a:gd name="T34" fmla="*/ 162 w 338"/>
              <a:gd name="T35" fmla="*/ 253 h 338"/>
              <a:gd name="T36" fmla="*/ 132 w 338"/>
              <a:gd name="T37" fmla="*/ 305 h 338"/>
              <a:gd name="T38" fmla="*/ 132 w 338"/>
              <a:gd name="T39" fmla="*/ 247 h 338"/>
              <a:gd name="T40" fmla="*/ 122 w 338"/>
              <a:gd name="T41" fmla="*/ 228 h 338"/>
              <a:gd name="T42" fmla="*/ 103 w 338"/>
              <a:gd name="T43" fmla="*/ 223 h 338"/>
              <a:gd name="T44" fmla="*/ 79 w 338"/>
              <a:gd name="T45" fmla="*/ 226 h 338"/>
              <a:gd name="T46" fmla="*/ 88 w 338"/>
              <a:gd name="T47" fmla="*/ 198 h 338"/>
              <a:gd name="T48" fmla="*/ 94 w 338"/>
              <a:gd name="T49" fmla="*/ 180 h 338"/>
              <a:gd name="T50" fmla="*/ 83 w 338"/>
              <a:gd name="T51" fmla="*/ 161 h 338"/>
              <a:gd name="T52" fmla="*/ 33 w 338"/>
              <a:gd name="T53" fmla="*/ 133 h 338"/>
              <a:gd name="T54" fmla="*/ 92 w 338"/>
              <a:gd name="T55" fmla="*/ 133 h 338"/>
              <a:gd name="T56" fmla="*/ 110 w 338"/>
              <a:gd name="T57" fmla="*/ 121 h 338"/>
              <a:gd name="T58" fmla="*/ 113 w 338"/>
              <a:gd name="T59" fmla="*/ 103 h 338"/>
              <a:gd name="T60" fmla="*/ 119 w 338"/>
              <a:gd name="T61" fmla="*/ 74 h 338"/>
              <a:gd name="T62" fmla="*/ 140 w 338"/>
              <a:gd name="T63" fmla="*/ 86 h 338"/>
              <a:gd name="T64" fmla="*/ 135 w 338"/>
              <a:gd name="T65" fmla="*/ 88 h 338"/>
              <a:gd name="T66" fmla="*/ 45 w 338"/>
              <a:gd name="T67" fmla="*/ 45 h 338"/>
              <a:gd name="T68" fmla="*/ 88 w 338"/>
              <a:gd name="T69" fmla="*/ 135 h 338"/>
              <a:gd name="T70" fmla="*/ 50 w 338"/>
              <a:gd name="T71" fmla="*/ 168 h 338"/>
              <a:gd name="T72" fmla="*/ 88 w 338"/>
              <a:gd name="T73" fmla="*/ 202 h 338"/>
              <a:gd name="T74" fmla="*/ 45 w 338"/>
              <a:gd name="T75" fmla="*/ 292 h 338"/>
              <a:gd name="T76" fmla="*/ 135 w 338"/>
              <a:gd name="T77" fmla="*/ 249 h 338"/>
              <a:gd name="T78" fmla="*/ 170 w 338"/>
              <a:gd name="T79" fmla="*/ 289 h 338"/>
              <a:gd name="T80" fmla="*/ 202 w 338"/>
              <a:gd name="T81" fmla="*/ 249 h 338"/>
              <a:gd name="T82" fmla="*/ 293 w 338"/>
              <a:gd name="T83" fmla="*/ 292 h 338"/>
              <a:gd name="T84" fmla="*/ 250 w 338"/>
              <a:gd name="T85" fmla="*/ 202 h 338"/>
              <a:gd name="T86" fmla="*/ 290 w 338"/>
              <a:gd name="T87" fmla="*/ 168 h 338"/>
              <a:gd name="T88" fmla="*/ 250 w 338"/>
              <a:gd name="T89" fmla="*/ 135 h 338"/>
              <a:gd name="T90" fmla="*/ 293 w 338"/>
              <a:gd name="T91" fmla="*/ 45 h 338"/>
              <a:gd name="T92" fmla="*/ 202 w 338"/>
              <a:gd name="T93" fmla="*/ 88 h 338"/>
              <a:gd name="T94" fmla="*/ 174 w 338"/>
              <a:gd name="T95" fmla="*/ 55 h 338"/>
              <a:gd name="T96" fmla="*/ 123 w 338"/>
              <a:gd name="T97" fmla="*/ 0 h 3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338" h="338">
                <a:moveTo>
                  <a:pt x="132" y="33"/>
                </a:moveTo>
                <a:lnTo>
                  <a:pt x="153" y="83"/>
                </a:lnTo>
                <a:lnTo>
                  <a:pt x="156" y="91"/>
                </a:lnTo>
                <a:lnTo>
                  <a:pt x="161" y="83"/>
                </a:lnTo>
                <a:lnTo>
                  <a:pt x="173" y="66"/>
                </a:lnTo>
                <a:lnTo>
                  <a:pt x="176" y="83"/>
                </a:lnTo>
                <a:lnTo>
                  <a:pt x="180" y="95"/>
                </a:lnTo>
                <a:lnTo>
                  <a:pt x="185" y="83"/>
                </a:lnTo>
                <a:lnTo>
                  <a:pt x="205" y="33"/>
                </a:lnTo>
                <a:lnTo>
                  <a:pt x="198" y="86"/>
                </a:lnTo>
                <a:lnTo>
                  <a:pt x="196" y="95"/>
                </a:lnTo>
                <a:lnTo>
                  <a:pt x="204" y="92"/>
                </a:lnTo>
                <a:lnTo>
                  <a:pt x="225" y="82"/>
                </a:lnTo>
                <a:lnTo>
                  <a:pt x="219" y="97"/>
                </a:lnTo>
                <a:lnTo>
                  <a:pt x="211" y="113"/>
                </a:lnTo>
                <a:lnTo>
                  <a:pt x="225" y="103"/>
                </a:lnTo>
                <a:lnTo>
                  <a:pt x="268" y="69"/>
                </a:lnTo>
                <a:lnTo>
                  <a:pt x="235" y="113"/>
                </a:lnTo>
                <a:lnTo>
                  <a:pt x="229" y="119"/>
                </a:lnTo>
                <a:lnTo>
                  <a:pt x="238" y="119"/>
                </a:lnTo>
                <a:lnTo>
                  <a:pt x="262" y="121"/>
                </a:lnTo>
                <a:lnTo>
                  <a:pt x="247" y="131"/>
                </a:lnTo>
                <a:lnTo>
                  <a:pt x="234" y="141"/>
                </a:lnTo>
                <a:lnTo>
                  <a:pt x="250" y="140"/>
                </a:lnTo>
                <a:lnTo>
                  <a:pt x="305" y="133"/>
                </a:lnTo>
                <a:lnTo>
                  <a:pt x="254" y="153"/>
                </a:lnTo>
                <a:lnTo>
                  <a:pt x="243" y="158"/>
                </a:lnTo>
                <a:lnTo>
                  <a:pt x="254" y="161"/>
                </a:lnTo>
                <a:lnTo>
                  <a:pt x="275" y="168"/>
                </a:lnTo>
                <a:lnTo>
                  <a:pt x="254" y="176"/>
                </a:lnTo>
                <a:lnTo>
                  <a:pt x="243" y="180"/>
                </a:lnTo>
                <a:lnTo>
                  <a:pt x="254" y="185"/>
                </a:lnTo>
                <a:lnTo>
                  <a:pt x="305" y="205"/>
                </a:lnTo>
                <a:lnTo>
                  <a:pt x="250" y="198"/>
                </a:lnTo>
                <a:lnTo>
                  <a:pt x="240" y="196"/>
                </a:lnTo>
                <a:lnTo>
                  <a:pt x="247" y="205"/>
                </a:lnTo>
                <a:lnTo>
                  <a:pt x="262" y="223"/>
                </a:lnTo>
                <a:lnTo>
                  <a:pt x="240" y="217"/>
                </a:lnTo>
                <a:lnTo>
                  <a:pt x="228" y="214"/>
                </a:lnTo>
                <a:lnTo>
                  <a:pt x="235" y="223"/>
                </a:lnTo>
                <a:lnTo>
                  <a:pt x="268" y="268"/>
                </a:lnTo>
                <a:lnTo>
                  <a:pt x="225" y="235"/>
                </a:lnTo>
                <a:lnTo>
                  <a:pt x="211" y="223"/>
                </a:lnTo>
                <a:lnTo>
                  <a:pt x="219" y="240"/>
                </a:lnTo>
                <a:lnTo>
                  <a:pt x="228" y="263"/>
                </a:lnTo>
                <a:lnTo>
                  <a:pt x="205" y="246"/>
                </a:lnTo>
                <a:lnTo>
                  <a:pt x="196" y="240"/>
                </a:lnTo>
                <a:lnTo>
                  <a:pt x="198" y="250"/>
                </a:lnTo>
                <a:lnTo>
                  <a:pt x="205" y="305"/>
                </a:lnTo>
                <a:lnTo>
                  <a:pt x="185" y="253"/>
                </a:lnTo>
                <a:lnTo>
                  <a:pt x="180" y="243"/>
                </a:lnTo>
                <a:lnTo>
                  <a:pt x="177" y="253"/>
                </a:lnTo>
                <a:lnTo>
                  <a:pt x="170" y="274"/>
                </a:lnTo>
                <a:lnTo>
                  <a:pt x="162" y="253"/>
                </a:lnTo>
                <a:lnTo>
                  <a:pt x="158" y="243"/>
                </a:lnTo>
                <a:lnTo>
                  <a:pt x="153" y="253"/>
                </a:lnTo>
                <a:lnTo>
                  <a:pt x="132" y="305"/>
                </a:lnTo>
                <a:lnTo>
                  <a:pt x="140" y="250"/>
                </a:lnTo>
                <a:lnTo>
                  <a:pt x="143" y="234"/>
                </a:lnTo>
                <a:lnTo>
                  <a:pt x="132" y="247"/>
                </a:lnTo>
                <a:lnTo>
                  <a:pt x="116" y="266"/>
                </a:lnTo>
                <a:lnTo>
                  <a:pt x="120" y="238"/>
                </a:lnTo>
                <a:lnTo>
                  <a:pt x="122" y="228"/>
                </a:lnTo>
                <a:lnTo>
                  <a:pt x="113" y="235"/>
                </a:lnTo>
                <a:lnTo>
                  <a:pt x="70" y="268"/>
                </a:lnTo>
                <a:lnTo>
                  <a:pt x="103" y="223"/>
                </a:lnTo>
                <a:lnTo>
                  <a:pt x="113" y="211"/>
                </a:lnTo>
                <a:lnTo>
                  <a:pt x="98" y="217"/>
                </a:lnTo>
                <a:lnTo>
                  <a:pt x="79" y="226"/>
                </a:lnTo>
                <a:lnTo>
                  <a:pt x="92" y="204"/>
                </a:lnTo>
                <a:lnTo>
                  <a:pt x="97" y="196"/>
                </a:lnTo>
                <a:lnTo>
                  <a:pt x="88" y="198"/>
                </a:lnTo>
                <a:lnTo>
                  <a:pt x="33" y="205"/>
                </a:lnTo>
                <a:lnTo>
                  <a:pt x="83" y="185"/>
                </a:lnTo>
                <a:lnTo>
                  <a:pt x="94" y="180"/>
                </a:lnTo>
                <a:lnTo>
                  <a:pt x="83" y="176"/>
                </a:lnTo>
                <a:lnTo>
                  <a:pt x="64" y="168"/>
                </a:lnTo>
                <a:lnTo>
                  <a:pt x="83" y="161"/>
                </a:lnTo>
                <a:lnTo>
                  <a:pt x="94" y="158"/>
                </a:lnTo>
                <a:lnTo>
                  <a:pt x="83" y="153"/>
                </a:lnTo>
                <a:lnTo>
                  <a:pt x="33" y="133"/>
                </a:lnTo>
                <a:lnTo>
                  <a:pt x="88" y="140"/>
                </a:lnTo>
                <a:lnTo>
                  <a:pt x="98" y="141"/>
                </a:lnTo>
                <a:lnTo>
                  <a:pt x="92" y="133"/>
                </a:lnTo>
                <a:lnTo>
                  <a:pt x="79" y="116"/>
                </a:lnTo>
                <a:lnTo>
                  <a:pt x="98" y="119"/>
                </a:lnTo>
                <a:lnTo>
                  <a:pt x="110" y="121"/>
                </a:lnTo>
                <a:lnTo>
                  <a:pt x="103" y="113"/>
                </a:lnTo>
                <a:lnTo>
                  <a:pt x="70" y="69"/>
                </a:lnTo>
                <a:lnTo>
                  <a:pt x="113" y="103"/>
                </a:lnTo>
                <a:lnTo>
                  <a:pt x="120" y="109"/>
                </a:lnTo>
                <a:lnTo>
                  <a:pt x="120" y="100"/>
                </a:lnTo>
                <a:lnTo>
                  <a:pt x="119" y="74"/>
                </a:lnTo>
                <a:lnTo>
                  <a:pt x="132" y="91"/>
                </a:lnTo>
                <a:lnTo>
                  <a:pt x="143" y="103"/>
                </a:lnTo>
                <a:lnTo>
                  <a:pt x="140" y="86"/>
                </a:lnTo>
                <a:lnTo>
                  <a:pt x="132" y="33"/>
                </a:lnTo>
                <a:moveTo>
                  <a:pt x="123" y="0"/>
                </a:moveTo>
                <a:lnTo>
                  <a:pt x="135" y="88"/>
                </a:lnTo>
                <a:lnTo>
                  <a:pt x="115" y="61"/>
                </a:lnTo>
                <a:lnTo>
                  <a:pt x="116" y="100"/>
                </a:lnTo>
                <a:lnTo>
                  <a:pt x="45" y="45"/>
                </a:lnTo>
                <a:lnTo>
                  <a:pt x="100" y="116"/>
                </a:lnTo>
                <a:lnTo>
                  <a:pt x="67" y="112"/>
                </a:lnTo>
                <a:lnTo>
                  <a:pt x="88" y="135"/>
                </a:lnTo>
                <a:lnTo>
                  <a:pt x="0" y="124"/>
                </a:lnTo>
                <a:lnTo>
                  <a:pt x="82" y="158"/>
                </a:lnTo>
                <a:lnTo>
                  <a:pt x="50" y="168"/>
                </a:lnTo>
                <a:lnTo>
                  <a:pt x="82" y="180"/>
                </a:lnTo>
                <a:lnTo>
                  <a:pt x="0" y="213"/>
                </a:lnTo>
                <a:lnTo>
                  <a:pt x="88" y="202"/>
                </a:lnTo>
                <a:lnTo>
                  <a:pt x="67" y="235"/>
                </a:lnTo>
                <a:lnTo>
                  <a:pt x="100" y="222"/>
                </a:lnTo>
                <a:lnTo>
                  <a:pt x="45" y="292"/>
                </a:lnTo>
                <a:lnTo>
                  <a:pt x="116" y="238"/>
                </a:lnTo>
                <a:lnTo>
                  <a:pt x="110" y="283"/>
                </a:lnTo>
                <a:lnTo>
                  <a:pt x="135" y="249"/>
                </a:lnTo>
                <a:lnTo>
                  <a:pt x="123" y="338"/>
                </a:lnTo>
                <a:lnTo>
                  <a:pt x="158" y="256"/>
                </a:lnTo>
                <a:lnTo>
                  <a:pt x="170" y="289"/>
                </a:lnTo>
                <a:lnTo>
                  <a:pt x="180" y="256"/>
                </a:lnTo>
                <a:lnTo>
                  <a:pt x="214" y="338"/>
                </a:lnTo>
                <a:lnTo>
                  <a:pt x="202" y="249"/>
                </a:lnTo>
                <a:lnTo>
                  <a:pt x="238" y="277"/>
                </a:lnTo>
                <a:lnTo>
                  <a:pt x="222" y="238"/>
                </a:lnTo>
                <a:lnTo>
                  <a:pt x="293" y="292"/>
                </a:lnTo>
                <a:lnTo>
                  <a:pt x="238" y="222"/>
                </a:lnTo>
                <a:lnTo>
                  <a:pt x="274" y="231"/>
                </a:lnTo>
                <a:lnTo>
                  <a:pt x="250" y="202"/>
                </a:lnTo>
                <a:lnTo>
                  <a:pt x="338" y="213"/>
                </a:lnTo>
                <a:lnTo>
                  <a:pt x="256" y="180"/>
                </a:lnTo>
                <a:lnTo>
                  <a:pt x="290" y="168"/>
                </a:lnTo>
                <a:lnTo>
                  <a:pt x="256" y="158"/>
                </a:lnTo>
                <a:lnTo>
                  <a:pt x="338" y="124"/>
                </a:lnTo>
                <a:lnTo>
                  <a:pt x="250" y="135"/>
                </a:lnTo>
                <a:lnTo>
                  <a:pt x="274" y="116"/>
                </a:lnTo>
                <a:lnTo>
                  <a:pt x="238" y="116"/>
                </a:lnTo>
                <a:lnTo>
                  <a:pt x="293" y="45"/>
                </a:lnTo>
                <a:lnTo>
                  <a:pt x="222" y="100"/>
                </a:lnTo>
                <a:lnTo>
                  <a:pt x="234" y="73"/>
                </a:lnTo>
                <a:lnTo>
                  <a:pt x="202" y="88"/>
                </a:lnTo>
                <a:lnTo>
                  <a:pt x="214" y="0"/>
                </a:lnTo>
                <a:lnTo>
                  <a:pt x="180" y="82"/>
                </a:lnTo>
                <a:lnTo>
                  <a:pt x="174" y="55"/>
                </a:lnTo>
                <a:lnTo>
                  <a:pt x="158" y="82"/>
                </a:lnTo>
                <a:lnTo>
                  <a:pt x="123" y="0"/>
                </a:lnTo>
                <a:lnTo>
                  <a:pt x="12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Oval 12"/>
          <p:cNvSpPr>
            <a:spLocks noChangeArrowheads="1"/>
          </p:cNvSpPr>
          <p:nvPr/>
        </p:nvSpPr>
        <p:spPr bwMode="auto">
          <a:xfrm>
            <a:off x="4715320" y="3628174"/>
            <a:ext cx="187142" cy="187142"/>
          </a:xfrm>
          <a:prstGeom prst="ellipse">
            <a:avLst/>
          </a:pr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0" name="Freeform 13"/>
          <p:cNvSpPr>
            <a:spLocks noEditPoints="1"/>
          </p:cNvSpPr>
          <p:nvPr/>
        </p:nvSpPr>
        <p:spPr bwMode="auto">
          <a:xfrm>
            <a:off x="3154447" y="4915113"/>
            <a:ext cx="348518" cy="371571"/>
          </a:xfrm>
          <a:custGeom>
            <a:avLst/>
            <a:gdLst>
              <a:gd name="T0" fmla="*/ 66 w 173"/>
              <a:gd name="T1" fmla="*/ 184 h 184"/>
              <a:gd name="T2" fmla="*/ 66 w 173"/>
              <a:gd name="T3" fmla="*/ 184 h 184"/>
              <a:gd name="T4" fmla="*/ 59 w 173"/>
              <a:gd name="T5" fmla="*/ 183 h 184"/>
              <a:gd name="T6" fmla="*/ 54 w 173"/>
              <a:gd name="T7" fmla="*/ 157 h 184"/>
              <a:gd name="T8" fmla="*/ 52 w 173"/>
              <a:gd name="T9" fmla="*/ 135 h 184"/>
              <a:gd name="T10" fmla="*/ 42 w 173"/>
              <a:gd name="T11" fmla="*/ 17 h 184"/>
              <a:gd name="T12" fmla="*/ 85 w 173"/>
              <a:gd name="T13" fmla="*/ 0 h 184"/>
              <a:gd name="T14" fmla="*/ 87 w 173"/>
              <a:gd name="T15" fmla="*/ 0 h 184"/>
              <a:gd name="T16" fmla="*/ 88 w 173"/>
              <a:gd name="T17" fmla="*/ 0 h 184"/>
              <a:gd name="T18" fmla="*/ 132 w 173"/>
              <a:gd name="T19" fmla="*/ 17 h 184"/>
              <a:gd name="T20" fmla="*/ 120 w 173"/>
              <a:gd name="T21" fmla="*/ 135 h 184"/>
              <a:gd name="T22" fmla="*/ 119 w 173"/>
              <a:gd name="T23" fmla="*/ 156 h 184"/>
              <a:gd name="T24" fmla="*/ 116 w 173"/>
              <a:gd name="T25" fmla="*/ 176 h 184"/>
              <a:gd name="T26" fmla="*/ 96 w 173"/>
              <a:gd name="T27" fmla="*/ 181 h 184"/>
              <a:gd name="T28" fmla="*/ 80 w 173"/>
              <a:gd name="T29" fmla="*/ 183 h 184"/>
              <a:gd name="T30" fmla="*/ 66 w 173"/>
              <a:gd name="T31" fmla="*/ 184 h 184"/>
              <a:gd name="T32" fmla="*/ 85 w 173"/>
              <a:gd name="T33" fmla="*/ 3 h 184"/>
              <a:gd name="T34" fmla="*/ 44 w 173"/>
              <a:gd name="T35" fmla="*/ 19 h 184"/>
              <a:gd name="T36" fmla="*/ 55 w 173"/>
              <a:gd name="T37" fmla="*/ 133 h 184"/>
              <a:gd name="T38" fmla="*/ 55 w 173"/>
              <a:gd name="T39" fmla="*/ 133 h 184"/>
              <a:gd name="T40" fmla="*/ 58 w 173"/>
              <a:gd name="T41" fmla="*/ 157 h 184"/>
              <a:gd name="T42" fmla="*/ 61 w 173"/>
              <a:gd name="T43" fmla="*/ 180 h 184"/>
              <a:gd name="T44" fmla="*/ 66 w 173"/>
              <a:gd name="T45" fmla="*/ 181 h 184"/>
              <a:gd name="T46" fmla="*/ 66 w 173"/>
              <a:gd name="T47" fmla="*/ 181 h 184"/>
              <a:gd name="T48" fmla="*/ 80 w 173"/>
              <a:gd name="T49" fmla="*/ 179 h 184"/>
              <a:gd name="T50" fmla="*/ 95 w 173"/>
              <a:gd name="T51" fmla="*/ 177 h 184"/>
              <a:gd name="T52" fmla="*/ 114 w 173"/>
              <a:gd name="T53" fmla="*/ 173 h 184"/>
              <a:gd name="T54" fmla="*/ 116 w 173"/>
              <a:gd name="T55" fmla="*/ 156 h 184"/>
              <a:gd name="T56" fmla="*/ 117 w 173"/>
              <a:gd name="T57" fmla="*/ 134 h 184"/>
              <a:gd name="T58" fmla="*/ 117 w 173"/>
              <a:gd name="T59" fmla="*/ 134 h 184"/>
              <a:gd name="T60" fmla="*/ 130 w 173"/>
              <a:gd name="T61" fmla="*/ 19 h 184"/>
              <a:gd name="T62" fmla="*/ 88 w 173"/>
              <a:gd name="T63" fmla="*/ 3 h 184"/>
              <a:gd name="T64" fmla="*/ 87 w 173"/>
              <a:gd name="T65" fmla="*/ 3 h 184"/>
              <a:gd name="T66" fmla="*/ 85 w 173"/>
              <a:gd name="T67" fmla="*/ 3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73" h="184">
                <a:moveTo>
                  <a:pt x="66" y="184"/>
                </a:moveTo>
                <a:cubicBezTo>
                  <a:pt x="66" y="184"/>
                  <a:pt x="66" y="184"/>
                  <a:pt x="66" y="184"/>
                </a:cubicBezTo>
                <a:cubicBezTo>
                  <a:pt x="63" y="184"/>
                  <a:pt x="61" y="183"/>
                  <a:pt x="59" y="183"/>
                </a:cubicBezTo>
                <a:cubicBezTo>
                  <a:pt x="55" y="180"/>
                  <a:pt x="55" y="171"/>
                  <a:pt x="54" y="157"/>
                </a:cubicBezTo>
                <a:cubicBezTo>
                  <a:pt x="54" y="148"/>
                  <a:pt x="54" y="139"/>
                  <a:pt x="52" y="135"/>
                </a:cubicBezTo>
                <a:cubicBezTo>
                  <a:pt x="50" y="131"/>
                  <a:pt x="0" y="60"/>
                  <a:pt x="42" y="17"/>
                </a:cubicBezTo>
                <a:cubicBezTo>
                  <a:pt x="42" y="16"/>
                  <a:pt x="57" y="0"/>
                  <a:pt x="85" y="0"/>
                </a:cubicBezTo>
                <a:cubicBezTo>
                  <a:pt x="87" y="0"/>
                  <a:pt x="87" y="0"/>
                  <a:pt x="87" y="0"/>
                </a:cubicBezTo>
                <a:cubicBezTo>
                  <a:pt x="88" y="0"/>
                  <a:pt x="88" y="0"/>
                  <a:pt x="88" y="0"/>
                </a:cubicBezTo>
                <a:cubicBezTo>
                  <a:pt x="117" y="0"/>
                  <a:pt x="131" y="16"/>
                  <a:pt x="132" y="17"/>
                </a:cubicBezTo>
                <a:cubicBezTo>
                  <a:pt x="173" y="58"/>
                  <a:pt x="123" y="132"/>
                  <a:pt x="120" y="135"/>
                </a:cubicBezTo>
                <a:cubicBezTo>
                  <a:pt x="118" y="140"/>
                  <a:pt x="118" y="148"/>
                  <a:pt x="119" y="156"/>
                </a:cubicBezTo>
                <a:cubicBezTo>
                  <a:pt x="119" y="164"/>
                  <a:pt x="119" y="172"/>
                  <a:pt x="116" y="176"/>
                </a:cubicBezTo>
                <a:cubicBezTo>
                  <a:pt x="113" y="179"/>
                  <a:pt x="99" y="181"/>
                  <a:pt x="96" y="181"/>
                </a:cubicBezTo>
                <a:cubicBezTo>
                  <a:pt x="80" y="183"/>
                  <a:pt x="80" y="183"/>
                  <a:pt x="80" y="183"/>
                </a:cubicBezTo>
                <a:cubicBezTo>
                  <a:pt x="80" y="183"/>
                  <a:pt x="72" y="184"/>
                  <a:pt x="66" y="184"/>
                </a:cubicBezTo>
                <a:close/>
                <a:moveTo>
                  <a:pt x="85" y="3"/>
                </a:moveTo>
                <a:cubicBezTo>
                  <a:pt x="58" y="3"/>
                  <a:pt x="44" y="19"/>
                  <a:pt x="44" y="19"/>
                </a:cubicBezTo>
                <a:cubicBezTo>
                  <a:pt x="3" y="61"/>
                  <a:pt x="55" y="132"/>
                  <a:pt x="55" y="133"/>
                </a:cubicBezTo>
                <a:cubicBezTo>
                  <a:pt x="55" y="133"/>
                  <a:pt x="55" y="133"/>
                  <a:pt x="55" y="133"/>
                </a:cubicBezTo>
                <a:cubicBezTo>
                  <a:pt x="57" y="138"/>
                  <a:pt x="58" y="147"/>
                  <a:pt x="58" y="157"/>
                </a:cubicBezTo>
                <a:cubicBezTo>
                  <a:pt x="58" y="166"/>
                  <a:pt x="58" y="178"/>
                  <a:pt x="61" y="180"/>
                </a:cubicBezTo>
                <a:cubicBezTo>
                  <a:pt x="61" y="180"/>
                  <a:pt x="62" y="181"/>
                  <a:pt x="66" y="181"/>
                </a:cubicBezTo>
                <a:cubicBezTo>
                  <a:pt x="66" y="181"/>
                  <a:pt x="66" y="181"/>
                  <a:pt x="66" y="181"/>
                </a:cubicBezTo>
                <a:cubicBezTo>
                  <a:pt x="72" y="181"/>
                  <a:pt x="80" y="179"/>
                  <a:pt x="80" y="179"/>
                </a:cubicBezTo>
                <a:cubicBezTo>
                  <a:pt x="95" y="177"/>
                  <a:pt x="95" y="177"/>
                  <a:pt x="95" y="177"/>
                </a:cubicBezTo>
                <a:cubicBezTo>
                  <a:pt x="102" y="177"/>
                  <a:pt x="112" y="175"/>
                  <a:pt x="114" y="173"/>
                </a:cubicBezTo>
                <a:cubicBezTo>
                  <a:pt x="116" y="171"/>
                  <a:pt x="116" y="163"/>
                  <a:pt x="116" y="156"/>
                </a:cubicBezTo>
                <a:cubicBezTo>
                  <a:pt x="115" y="147"/>
                  <a:pt x="115" y="139"/>
                  <a:pt x="117" y="134"/>
                </a:cubicBezTo>
                <a:cubicBezTo>
                  <a:pt x="117" y="134"/>
                  <a:pt x="117" y="134"/>
                  <a:pt x="117" y="134"/>
                </a:cubicBezTo>
                <a:cubicBezTo>
                  <a:pt x="118" y="133"/>
                  <a:pt x="170" y="59"/>
                  <a:pt x="130" y="19"/>
                </a:cubicBezTo>
                <a:cubicBezTo>
                  <a:pt x="130" y="19"/>
                  <a:pt x="115" y="3"/>
                  <a:pt x="88" y="3"/>
                </a:cubicBezTo>
                <a:cubicBezTo>
                  <a:pt x="87" y="3"/>
                  <a:pt x="87" y="3"/>
                  <a:pt x="87" y="3"/>
                </a:cubicBezTo>
                <a:lnTo>
                  <a:pt x="85" y="3"/>
                </a:ln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1" name="Freeform 14"/>
          <p:cNvSpPr/>
          <p:nvPr/>
        </p:nvSpPr>
        <p:spPr bwMode="auto">
          <a:xfrm>
            <a:off x="3275140" y="5275836"/>
            <a:ext cx="115269" cy="28478"/>
          </a:xfrm>
          <a:custGeom>
            <a:avLst/>
            <a:gdLst>
              <a:gd name="T0" fmla="*/ 57 w 57"/>
              <a:gd name="T1" fmla="*/ 4 h 14"/>
              <a:gd name="T2" fmla="*/ 54 w 57"/>
              <a:gd name="T3" fmla="*/ 8 h 14"/>
              <a:gd name="T4" fmla="*/ 4 w 57"/>
              <a:gd name="T5" fmla="*/ 14 h 14"/>
              <a:gd name="T6" fmla="*/ 0 w 57"/>
              <a:gd name="T7" fmla="*/ 11 h 14"/>
              <a:gd name="T8" fmla="*/ 0 w 57"/>
              <a:gd name="T9" fmla="*/ 11 h 14"/>
              <a:gd name="T10" fmla="*/ 3 w 57"/>
              <a:gd name="T11" fmla="*/ 7 h 14"/>
              <a:gd name="T12" fmla="*/ 53 w 57"/>
              <a:gd name="T13" fmla="*/ 1 h 14"/>
              <a:gd name="T14" fmla="*/ 57 w 57"/>
              <a:gd name="T15" fmla="*/ 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14">
                <a:moveTo>
                  <a:pt x="57" y="4"/>
                </a:moveTo>
                <a:cubicBezTo>
                  <a:pt x="57" y="6"/>
                  <a:pt x="56" y="8"/>
                  <a:pt x="54" y="8"/>
                </a:cubicBezTo>
                <a:cubicBezTo>
                  <a:pt x="4" y="14"/>
                  <a:pt x="4" y="14"/>
                  <a:pt x="4" y="14"/>
                </a:cubicBezTo>
                <a:cubicBezTo>
                  <a:pt x="2" y="14"/>
                  <a:pt x="0" y="13"/>
                  <a:pt x="0" y="11"/>
                </a:cubicBezTo>
                <a:cubicBezTo>
                  <a:pt x="0" y="11"/>
                  <a:pt x="0" y="11"/>
                  <a:pt x="0" y="11"/>
                </a:cubicBezTo>
                <a:cubicBezTo>
                  <a:pt x="0" y="9"/>
                  <a:pt x="1" y="7"/>
                  <a:pt x="3" y="7"/>
                </a:cubicBezTo>
                <a:cubicBezTo>
                  <a:pt x="53" y="1"/>
                  <a:pt x="53" y="1"/>
                  <a:pt x="53" y="1"/>
                </a:cubicBezTo>
                <a:cubicBezTo>
                  <a:pt x="55" y="0"/>
                  <a:pt x="57" y="2"/>
                  <a:pt x="57" y="4"/>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2" name="Freeform 15"/>
          <p:cNvSpPr/>
          <p:nvPr/>
        </p:nvSpPr>
        <p:spPr bwMode="auto">
          <a:xfrm>
            <a:off x="3275140" y="5298889"/>
            <a:ext cx="115269" cy="27122"/>
          </a:xfrm>
          <a:custGeom>
            <a:avLst/>
            <a:gdLst>
              <a:gd name="T0" fmla="*/ 57 w 57"/>
              <a:gd name="T1" fmla="*/ 3 h 14"/>
              <a:gd name="T2" fmla="*/ 54 w 57"/>
              <a:gd name="T3" fmla="*/ 7 h 14"/>
              <a:gd name="T4" fmla="*/ 4 w 57"/>
              <a:gd name="T5" fmla="*/ 14 h 14"/>
              <a:gd name="T6" fmla="*/ 0 w 57"/>
              <a:gd name="T7" fmla="*/ 10 h 14"/>
              <a:gd name="T8" fmla="*/ 0 w 57"/>
              <a:gd name="T9" fmla="*/ 10 h 14"/>
              <a:gd name="T10" fmla="*/ 3 w 57"/>
              <a:gd name="T11" fmla="*/ 6 h 14"/>
              <a:gd name="T12" fmla="*/ 53 w 57"/>
              <a:gd name="T13" fmla="*/ 0 h 14"/>
              <a:gd name="T14" fmla="*/ 57 w 57"/>
              <a:gd name="T15" fmla="*/ 3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14">
                <a:moveTo>
                  <a:pt x="57" y="3"/>
                </a:moveTo>
                <a:cubicBezTo>
                  <a:pt x="57" y="5"/>
                  <a:pt x="56" y="7"/>
                  <a:pt x="54" y="7"/>
                </a:cubicBezTo>
                <a:cubicBezTo>
                  <a:pt x="4" y="14"/>
                  <a:pt x="4" y="14"/>
                  <a:pt x="4" y="14"/>
                </a:cubicBezTo>
                <a:cubicBezTo>
                  <a:pt x="2" y="14"/>
                  <a:pt x="0" y="12"/>
                  <a:pt x="0" y="10"/>
                </a:cubicBezTo>
                <a:cubicBezTo>
                  <a:pt x="0" y="10"/>
                  <a:pt x="0" y="10"/>
                  <a:pt x="0" y="10"/>
                </a:cubicBezTo>
                <a:cubicBezTo>
                  <a:pt x="0" y="8"/>
                  <a:pt x="1" y="7"/>
                  <a:pt x="3" y="6"/>
                </a:cubicBezTo>
                <a:cubicBezTo>
                  <a:pt x="53" y="0"/>
                  <a:pt x="53" y="0"/>
                  <a:pt x="53" y="0"/>
                </a:cubicBezTo>
                <a:cubicBezTo>
                  <a:pt x="55" y="0"/>
                  <a:pt x="57" y="1"/>
                  <a:pt x="57" y="3"/>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3" name="Freeform 16"/>
          <p:cNvSpPr/>
          <p:nvPr/>
        </p:nvSpPr>
        <p:spPr bwMode="auto">
          <a:xfrm>
            <a:off x="3275140" y="5319231"/>
            <a:ext cx="115269" cy="27122"/>
          </a:xfrm>
          <a:custGeom>
            <a:avLst/>
            <a:gdLst>
              <a:gd name="T0" fmla="*/ 57 w 57"/>
              <a:gd name="T1" fmla="*/ 3 h 14"/>
              <a:gd name="T2" fmla="*/ 54 w 57"/>
              <a:gd name="T3" fmla="*/ 8 h 14"/>
              <a:gd name="T4" fmla="*/ 4 w 57"/>
              <a:gd name="T5" fmla="*/ 14 h 14"/>
              <a:gd name="T6" fmla="*/ 0 w 57"/>
              <a:gd name="T7" fmla="*/ 10 h 14"/>
              <a:gd name="T8" fmla="*/ 0 w 57"/>
              <a:gd name="T9" fmla="*/ 10 h 14"/>
              <a:gd name="T10" fmla="*/ 3 w 57"/>
              <a:gd name="T11" fmla="*/ 6 h 14"/>
              <a:gd name="T12" fmla="*/ 53 w 57"/>
              <a:gd name="T13" fmla="*/ 0 h 14"/>
              <a:gd name="T14" fmla="*/ 57 w 57"/>
              <a:gd name="T15" fmla="*/ 3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14">
                <a:moveTo>
                  <a:pt x="57" y="3"/>
                </a:moveTo>
                <a:cubicBezTo>
                  <a:pt x="57" y="5"/>
                  <a:pt x="56" y="8"/>
                  <a:pt x="54" y="8"/>
                </a:cubicBezTo>
                <a:cubicBezTo>
                  <a:pt x="4" y="14"/>
                  <a:pt x="4" y="14"/>
                  <a:pt x="4" y="14"/>
                </a:cubicBezTo>
                <a:cubicBezTo>
                  <a:pt x="2" y="14"/>
                  <a:pt x="0" y="13"/>
                  <a:pt x="0" y="10"/>
                </a:cubicBezTo>
                <a:cubicBezTo>
                  <a:pt x="0" y="10"/>
                  <a:pt x="0" y="10"/>
                  <a:pt x="0" y="10"/>
                </a:cubicBezTo>
                <a:cubicBezTo>
                  <a:pt x="0" y="8"/>
                  <a:pt x="1" y="7"/>
                  <a:pt x="3" y="6"/>
                </a:cubicBezTo>
                <a:cubicBezTo>
                  <a:pt x="53" y="0"/>
                  <a:pt x="53" y="0"/>
                  <a:pt x="53" y="0"/>
                </a:cubicBezTo>
                <a:cubicBezTo>
                  <a:pt x="55" y="0"/>
                  <a:pt x="57" y="1"/>
                  <a:pt x="57" y="3"/>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4" name="Freeform 17"/>
          <p:cNvSpPr/>
          <p:nvPr/>
        </p:nvSpPr>
        <p:spPr bwMode="auto">
          <a:xfrm>
            <a:off x="3275140" y="5338217"/>
            <a:ext cx="115269" cy="28478"/>
          </a:xfrm>
          <a:custGeom>
            <a:avLst/>
            <a:gdLst>
              <a:gd name="T0" fmla="*/ 57 w 57"/>
              <a:gd name="T1" fmla="*/ 3 h 14"/>
              <a:gd name="T2" fmla="*/ 54 w 57"/>
              <a:gd name="T3" fmla="*/ 8 h 14"/>
              <a:gd name="T4" fmla="*/ 4 w 57"/>
              <a:gd name="T5" fmla="*/ 14 h 14"/>
              <a:gd name="T6" fmla="*/ 0 w 57"/>
              <a:gd name="T7" fmla="*/ 10 h 14"/>
              <a:gd name="T8" fmla="*/ 0 w 57"/>
              <a:gd name="T9" fmla="*/ 10 h 14"/>
              <a:gd name="T10" fmla="*/ 3 w 57"/>
              <a:gd name="T11" fmla="*/ 6 h 14"/>
              <a:gd name="T12" fmla="*/ 53 w 57"/>
              <a:gd name="T13" fmla="*/ 0 h 14"/>
              <a:gd name="T14" fmla="*/ 57 w 57"/>
              <a:gd name="T15" fmla="*/ 3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14">
                <a:moveTo>
                  <a:pt x="57" y="3"/>
                </a:moveTo>
                <a:cubicBezTo>
                  <a:pt x="57" y="6"/>
                  <a:pt x="56" y="7"/>
                  <a:pt x="54" y="8"/>
                </a:cubicBezTo>
                <a:cubicBezTo>
                  <a:pt x="4" y="14"/>
                  <a:pt x="4" y="14"/>
                  <a:pt x="4" y="14"/>
                </a:cubicBezTo>
                <a:cubicBezTo>
                  <a:pt x="2" y="14"/>
                  <a:pt x="0" y="13"/>
                  <a:pt x="0" y="10"/>
                </a:cubicBezTo>
                <a:cubicBezTo>
                  <a:pt x="0" y="10"/>
                  <a:pt x="0" y="10"/>
                  <a:pt x="0" y="10"/>
                </a:cubicBezTo>
                <a:cubicBezTo>
                  <a:pt x="0" y="9"/>
                  <a:pt x="1" y="7"/>
                  <a:pt x="3" y="6"/>
                </a:cubicBezTo>
                <a:cubicBezTo>
                  <a:pt x="53" y="0"/>
                  <a:pt x="53" y="0"/>
                  <a:pt x="53" y="0"/>
                </a:cubicBezTo>
                <a:cubicBezTo>
                  <a:pt x="55" y="0"/>
                  <a:pt x="57" y="1"/>
                  <a:pt x="57" y="3"/>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5" name="Freeform 18"/>
          <p:cNvSpPr/>
          <p:nvPr/>
        </p:nvSpPr>
        <p:spPr bwMode="auto">
          <a:xfrm>
            <a:off x="3275140" y="5358558"/>
            <a:ext cx="115269" cy="28478"/>
          </a:xfrm>
          <a:custGeom>
            <a:avLst/>
            <a:gdLst>
              <a:gd name="T0" fmla="*/ 57 w 57"/>
              <a:gd name="T1" fmla="*/ 4 h 14"/>
              <a:gd name="T2" fmla="*/ 54 w 57"/>
              <a:gd name="T3" fmla="*/ 8 h 14"/>
              <a:gd name="T4" fmla="*/ 4 w 57"/>
              <a:gd name="T5" fmla="*/ 14 h 14"/>
              <a:gd name="T6" fmla="*/ 0 w 57"/>
              <a:gd name="T7" fmla="*/ 11 h 14"/>
              <a:gd name="T8" fmla="*/ 0 w 57"/>
              <a:gd name="T9" fmla="*/ 11 h 14"/>
              <a:gd name="T10" fmla="*/ 3 w 57"/>
              <a:gd name="T11" fmla="*/ 7 h 14"/>
              <a:gd name="T12" fmla="*/ 53 w 57"/>
              <a:gd name="T13" fmla="*/ 0 h 14"/>
              <a:gd name="T14" fmla="*/ 57 w 57"/>
              <a:gd name="T15" fmla="*/ 4 h 1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 h="14">
                <a:moveTo>
                  <a:pt x="57" y="4"/>
                </a:moveTo>
                <a:cubicBezTo>
                  <a:pt x="57" y="6"/>
                  <a:pt x="56" y="7"/>
                  <a:pt x="54" y="8"/>
                </a:cubicBezTo>
                <a:cubicBezTo>
                  <a:pt x="4" y="14"/>
                  <a:pt x="4" y="14"/>
                  <a:pt x="4" y="14"/>
                </a:cubicBezTo>
                <a:cubicBezTo>
                  <a:pt x="2" y="14"/>
                  <a:pt x="0" y="13"/>
                  <a:pt x="0" y="11"/>
                </a:cubicBezTo>
                <a:cubicBezTo>
                  <a:pt x="0" y="11"/>
                  <a:pt x="0" y="11"/>
                  <a:pt x="0" y="11"/>
                </a:cubicBezTo>
                <a:cubicBezTo>
                  <a:pt x="0" y="9"/>
                  <a:pt x="1" y="7"/>
                  <a:pt x="3" y="7"/>
                </a:cubicBezTo>
                <a:cubicBezTo>
                  <a:pt x="53" y="0"/>
                  <a:pt x="53" y="0"/>
                  <a:pt x="53" y="0"/>
                </a:cubicBezTo>
                <a:cubicBezTo>
                  <a:pt x="55" y="0"/>
                  <a:pt x="57" y="2"/>
                  <a:pt x="57" y="4"/>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6" name="Freeform 19"/>
          <p:cNvSpPr/>
          <p:nvPr/>
        </p:nvSpPr>
        <p:spPr bwMode="auto">
          <a:xfrm>
            <a:off x="3300906" y="5377543"/>
            <a:ext cx="65093" cy="35259"/>
          </a:xfrm>
          <a:custGeom>
            <a:avLst/>
            <a:gdLst>
              <a:gd name="T0" fmla="*/ 17 w 32"/>
              <a:gd name="T1" fmla="*/ 17 h 18"/>
              <a:gd name="T2" fmla="*/ 31 w 32"/>
              <a:gd name="T3" fmla="*/ 0 h 18"/>
              <a:gd name="T4" fmla="*/ 0 w 32"/>
              <a:gd name="T5" fmla="*/ 4 h 18"/>
              <a:gd name="T6" fmla="*/ 17 w 32"/>
              <a:gd name="T7" fmla="*/ 17 h 18"/>
            </a:gdLst>
            <a:ahLst/>
            <a:cxnLst>
              <a:cxn ang="0">
                <a:pos x="T0" y="T1"/>
              </a:cxn>
              <a:cxn ang="0">
                <a:pos x="T2" y="T3"/>
              </a:cxn>
              <a:cxn ang="0">
                <a:pos x="T4" y="T5"/>
              </a:cxn>
              <a:cxn ang="0">
                <a:pos x="T6" y="T7"/>
              </a:cxn>
            </a:cxnLst>
            <a:rect l="0" t="0" r="r" b="b"/>
            <a:pathLst>
              <a:path w="32" h="18">
                <a:moveTo>
                  <a:pt x="17" y="17"/>
                </a:moveTo>
                <a:cubicBezTo>
                  <a:pt x="26" y="16"/>
                  <a:pt x="32" y="9"/>
                  <a:pt x="31" y="0"/>
                </a:cubicBezTo>
                <a:cubicBezTo>
                  <a:pt x="0" y="4"/>
                  <a:pt x="0" y="4"/>
                  <a:pt x="0" y="4"/>
                </a:cubicBezTo>
                <a:cubicBezTo>
                  <a:pt x="1" y="12"/>
                  <a:pt x="9" y="18"/>
                  <a:pt x="17" y="17"/>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7" name="Freeform 20"/>
          <p:cNvSpPr/>
          <p:nvPr/>
        </p:nvSpPr>
        <p:spPr bwMode="auto">
          <a:xfrm>
            <a:off x="3212760" y="2029332"/>
            <a:ext cx="161376" cy="321395"/>
          </a:xfrm>
          <a:custGeom>
            <a:avLst/>
            <a:gdLst>
              <a:gd name="T0" fmla="*/ 67 w 80"/>
              <a:gd name="T1" fmla="*/ 43 h 159"/>
              <a:gd name="T2" fmla="*/ 67 w 80"/>
              <a:gd name="T3" fmla="*/ 8 h 159"/>
              <a:gd name="T4" fmla="*/ 59 w 80"/>
              <a:gd name="T5" fmla="*/ 0 h 159"/>
              <a:gd name="T6" fmla="*/ 51 w 80"/>
              <a:gd name="T7" fmla="*/ 8 h 159"/>
              <a:gd name="T8" fmla="*/ 51 w 80"/>
              <a:gd name="T9" fmla="*/ 42 h 159"/>
              <a:gd name="T10" fmla="*/ 28 w 80"/>
              <a:gd name="T11" fmla="*/ 42 h 159"/>
              <a:gd name="T12" fmla="*/ 28 w 80"/>
              <a:gd name="T13" fmla="*/ 8 h 159"/>
              <a:gd name="T14" fmla="*/ 20 w 80"/>
              <a:gd name="T15" fmla="*/ 0 h 159"/>
              <a:gd name="T16" fmla="*/ 12 w 80"/>
              <a:gd name="T17" fmla="*/ 8 h 159"/>
              <a:gd name="T18" fmla="*/ 12 w 80"/>
              <a:gd name="T19" fmla="*/ 43 h 159"/>
              <a:gd name="T20" fmla="*/ 0 w 80"/>
              <a:gd name="T21" fmla="*/ 63 h 159"/>
              <a:gd name="T22" fmla="*/ 0 w 80"/>
              <a:gd name="T23" fmla="*/ 118 h 159"/>
              <a:gd name="T24" fmla="*/ 20 w 80"/>
              <a:gd name="T25" fmla="*/ 138 h 159"/>
              <a:gd name="T26" fmla="*/ 21 w 80"/>
              <a:gd name="T27" fmla="*/ 138 h 159"/>
              <a:gd name="T28" fmla="*/ 20 w 80"/>
              <a:gd name="T29" fmla="*/ 142 h 159"/>
              <a:gd name="T30" fmla="*/ 20 w 80"/>
              <a:gd name="T31" fmla="*/ 151 h 159"/>
              <a:gd name="T32" fmla="*/ 29 w 80"/>
              <a:gd name="T33" fmla="*/ 159 h 159"/>
              <a:gd name="T34" fmla="*/ 50 w 80"/>
              <a:gd name="T35" fmla="*/ 159 h 159"/>
              <a:gd name="T36" fmla="*/ 59 w 80"/>
              <a:gd name="T37" fmla="*/ 151 h 159"/>
              <a:gd name="T38" fmla="*/ 59 w 80"/>
              <a:gd name="T39" fmla="*/ 142 h 159"/>
              <a:gd name="T40" fmla="*/ 58 w 80"/>
              <a:gd name="T41" fmla="*/ 138 h 159"/>
              <a:gd name="T42" fmla="*/ 59 w 80"/>
              <a:gd name="T43" fmla="*/ 138 h 159"/>
              <a:gd name="T44" fmla="*/ 80 w 80"/>
              <a:gd name="T45" fmla="*/ 118 h 159"/>
              <a:gd name="T46" fmla="*/ 80 w 80"/>
              <a:gd name="T47" fmla="*/ 63 h 159"/>
              <a:gd name="T48" fmla="*/ 67 w 80"/>
              <a:gd name="T49" fmla="*/ 43 h 1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0" h="159">
                <a:moveTo>
                  <a:pt x="67" y="43"/>
                </a:moveTo>
                <a:cubicBezTo>
                  <a:pt x="67" y="8"/>
                  <a:pt x="67" y="8"/>
                  <a:pt x="67" y="8"/>
                </a:cubicBezTo>
                <a:cubicBezTo>
                  <a:pt x="67" y="4"/>
                  <a:pt x="63" y="0"/>
                  <a:pt x="59" y="0"/>
                </a:cubicBezTo>
                <a:cubicBezTo>
                  <a:pt x="54" y="0"/>
                  <a:pt x="51" y="4"/>
                  <a:pt x="51" y="8"/>
                </a:cubicBezTo>
                <a:cubicBezTo>
                  <a:pt x="51" y="42"/>
                  <a:pt x="51" y="42"/>
                  <a:pt x="51" y="42"/>
                </a:cubicBezTo>
                <a:cubicBezTo>
                  <a:pt x="28" y="42"/>
                  <a:pt x="28" y="42"/>
                  <a:pt x="28" y="42"/>
                </a:cubicBezTo>
                <a:cubicBezTo>
                  <a:pt x="28" y="8"/>
                  <a:pt x="28" y="8"/>
                  <a:pt x="28" y="8"/>
                </a:cubicBezTo>
                <a:cubicBezTo>
                  <a:pt x="28" y="4"/>
                  <a:pt x="25" y="0"/>
                  <a:pt x="20" y="0"/>
                </a:cubicBezTo>
                <a:cubicBezTo>
                  <a:pt x="16" y="0"/>
                  <a:pt x="12" y="4"/>
                  <a:pt x="12" y="8"/>
                </a:cubicBezTo>
                <a:cubicBezTo>
                  <a:pt x="12" y="43"/>
                  <a:pt x="12" y="43"/>
                  <a:pt x="12" y="43"/>
                </a:cubicBezTo>
                <a:cubicBezTo>
                  <a:pt x="5" y="47"/>
                  <a:pt x="0" y="54"/>
                  <a:pt x="0" y="63"/>
                </a:cubicBezTo>
                <a:cubicBezTo>
                  <a:pt x="0" y="118"/>
                  <a:pt x="0" y="118"/>
                  <a:pt x="0" y="118"/>
                </a:cubicBezTo>
                <a:cubicBezTo>
                  <a:pt x="0" y="129"/>
                  <a:pt x="9" y="138"/>
                  <a:pt x="20" y="138"/>
                </a:cubicBezTo>
                <a:cubicBezTo>
                  <a:pt x="21" y="138"/>
                  <a:pt x="21" y="138"/>
                  <a:pt x="21" y="138"/>
                </a:cubicBezTo>
                <a:cubicBezTo>
                  <a:pt x="20" y="140"/>
                  <a:pt x="20" y="140"/>
                  <a:pt x="20" y="142"/>
                </a:cubicBezTo>
                <a:cubicBezTo>
                  <a:pt x="20" y="151"/>
                  <a:pt x="20" y="151"/>
                  <a:pt x="20" y="151"/>
                </a:cubicBezTo>
                <a:cubicBezTo>
                  <a:pt x="20" y="156"/>
                  <a:pt x="24" y="159"/>
                  <a:pt x="29" y="159"/>
                </a:cubicBezTo>
                <a:cubicBezTo>
                  <a:pt x="50" y="159"/>
                  <a:pt x="50" y="159"/>
                  <a:pt x="50" y="159"/>
                </a:cubicBezTo>
                <a:cubicBezTo>
                  <a:pt x="55" y="159"/>
                  <a:pt x="59" y="156"/>
                  <a:pt x="59" y="151"/>
                </a:cubicBezTo>
                <a:cubicBezTo>
                  <a:pt x="59" y="142"/>
                  <a:pt x="59" y="142"/>
                  <a:pt x="59" y="142"/>
                </a:cubicBezTo>
                <a:cubicBezTo>
                  <a:pt x="59" y="140"/>
                  <a:pt x="59" y="140"/>
                  <a:pt x="58" y="138"/>
                </a:cubicBezTo>
                <a:cubicBezTo>
                  <a:pt x="59" y="138"/>
                  <a:pt x="59" y="138"/>
                  <a:pt x="59" y="138"/>
                </a:cubicBezTo>
                <a:cubicBezTo>
                  <a:pt x="71" y="138"/>
                  <a:pt x="80" y="129"/>
                  <a:pt x="80" y="118"/>
                </a:cubicBezTo>
                <a:cubicBezTo>
                  <a:pt x="80" y="63"/>
                  <a:pt x="80" y="63"/>
                  <a:pt x="80" y="63"/>
                </a:cubicBezTo>
                <a:cubicBezTo>
                  <a:pt x="80" y="54"/>
                  <a:pt x="74" y="46"/>
                  <a:pt x="67" y="43"/>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8" name="Freeform 21"/>
          <p:cNvSpPr/>
          <p:nvPr/>
        </p:nvSpPr>
        <p:spPr bwMode="auto">
          <a:xfrm>
            <a:off x="3276496" y="2345303"/>
            <a:ext cx="170869" cy="162732"/>
          </a:xfrm>
          <a:custGeom>
            <a:avLst/>
            <a:gdLst>
              <a:gd name="T0" fmla="*/ 52 w 84"/>
              <a:gd name="T1" fmla="*/ 81 h 81"/>
              <a:gd name="T2" fmla="*/ 13 w 84"/>
              <a:gd name="T3" fmla="*/ 44 h 81"/>
              <a:gd name="T4" fmla="*/ 4 w 84"/>
              <a:gd name="T5" fmla="*/ 2 h 81"/>
              <a:gd name="T6" fmla="*/ 9 w 84"/>
              <a:gd name="T7" fmla="*/ 0 h 81"/>
              <a:gd name="T8" fmla="*/ 11 w 84"/>
              <a:gd name="T9" fmla="*/ 5 h 81"/>
              <a:gd name="T10" fmla="*/ 20 w 84"/>
              <a:gd name="T11" fmla="*/ 42 h 81"/>
              <a:gd name="T12" fmla="*/ 52 w 84"/>
              <a:gd name="T13" fmla="*/ 74 h 81"/>
              <a:gd name="T14" fmla="*/ 77 w 84"/>
              <a:gd name="T15" fmla="*/ 42 h 81"/>
              <a:gd name="T16" fmla="*/ 81 w 84"/>
              <a:gd name="T17" fmla="*/ 40 h 81"/>
              <a:gd name="T18" fmla="*/ 84 w 84"/>
              <a:gd name="T19" fmla="*/ 44 h 81"/>
              <a:gd name="T20" fmla="*/ 53 w 84"/>
              <a:gd name="T21" fmla="*/ 81 h 81"/>
              <a:gd name="T22" fmla="*/ 52 w 84"/>
              <a:gd name="T23" fmla="*/ 81 h 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84" h="81">
                <a:moveTo>
                  <a:pt x="52" y="81"/>
                </a:moveTo>
                <a:cubicBezTo>
                  <a:pt x="31" y="81"/>
                  <a:pt x="14" y="46"/>
                  <a:pt x="13" y="44"/>
                </a:cubicBezTo>
                <a:cubicBezTo>
                  <a:pt x="0" y="16"/>
                  <a:pt x="4" y="3"/>
                  <a:pt x="4" y="2"/>
                </a:cubicBezTo>
                <a:cubicBezTo>
                  <a:pt x="5" y="0"/>
                  <a:pt x="7" y="0"/>
                  <a:pt x="9" y="0"/>
                </a:cubicBezTo>
                <a:cubicBezTo>
                  <a:pt x="11" y="1"/>
                  <a:pt x="12" y="3"/>
                  <a:pt x="11" y="5"/>
                </a:cubicBezTo>
                <a:cubicBezTo>
                  <a:pt x="11" y="5"/>
                  <a:pt x="8" y="16"/>
                  <a:pt x="20" y="42"/>
                </a:cubicBezTo>
                <a:cubicBezTo>
                  <a:pt x="24" y="51"/>
                  <a:pt x="39" y="75"/>
                  <a:pt x="52" y="74"/>
                </a:cubicBezTo>
                <a:cubicBezTo>
                  <a:pt x="61" y="74"/>
                  <a:pt x="70" y="62"/>
                  <a:pt x="77" y="42"/>
                </a:cubicBezTo>
                <a:cubicBezTo>
                  <a:pt x="77" y="40"/>
                  <a:pt x="80" y="39"/>
                  <a:pt x="81" y="40"/>
                </a:cubicBezTo>
                <a:cubicBezTo>
                  <a:pt x="83" y="41"/>
                  <a:pt x="84" y="42"/>
                  <a:pt x="84" y="44"/>
                </a:cubicBezTo>
                <a:cubicBezTo>
                  <a:pt x="75" y="68"/>
                  <a:pt x="65" y="80"/>
                  <a:pt x="53" y="81"/>
                </a:cubicBezTo>
                <a:cubicBezTo>
                  <a:pt x="52" y="81"/>
                  <a:pt x="52" y="81"/>
                  <a:pt x="52" y="81"/>
                </a:cubicBezTo>
                <a:close/>
              </a:path>
            </a:pathLst>
          </a:custGeom>
          <a:solidFill>
            <a:schemeClr val="bg1">
              <a:lumMod val="50000"/>
            </a:schemeClr>
          </a:solidFill>
          <a:ln>
            <a:noFill/>
          </a:ln>
        </p:spPr>
        <p:txBody>
          <a:bodyPr vert="horz" wrap="square" lIns="91440" tIns="45720" rIns="91440" bIns="45720" numCol="1" anchor="t" anchorCtr="0" compatLnSpc="1"/>
          <a:lstStyle/>
          <a:p>
            <a:endParaRPr lang="zh-CN" altLang="en-US"/>
          </a:p>
        </p:txBody>
      </p:sp>
      <p:sp>
        <p:nvSpPr>
          <p:cNvPr id="19" name="Freeform 22"/>
          <p:cNvSpPr/>
          <p:nvPr/>
        </p:nvSpPr>
        <p:spPr bwMode="auto">
          <a:xfrm>
            <a:off x="2978154" y="3571218"/>
            <a:ext cx="349874" cy="372927"/>
          </a:xfrm>
          <a:custGeom>
            <a:avLst/>
            <a:gdLst>
              <a:gd name="T0" fmla="*/ 173 w 173"/>
              <a:gd name="T1" fmla="*/ 152 h 185"/>
              <a:gd name="T2" fmla="*/ 68 w 173"/>
              <a:gd name="T3" fmla="*/ 152 h 185"/>
              <a:gd name="T4" fmla="*/ 45 w 173"/>
              <a:gd name="T5" fmla="*/ 108 h 185"/>
              <a:gd name="T6" fmla="*/ 65 w 173"/>
              <a:gd name="T7" fmla="*/ 78 h 185"/>
              <a:gd name="T8" fmla="*/ 99 w 173"/>
              <a:gd name="T9" fmla="*/ 101 h 185"/>
              <a:gd name="T10" fmla="*/ 103 w 173"/>
              <a:gd name="T11" fmla="*/ 23 h 185"/>
              <a:gd name="T12" fmla="*/ 104 w 173"/>
              <a:gd name="T13" fmla="*/ 0 h 185"/>
              <a:gd name="T14" fmla="*/ 71 w 173"/>
              <a:gd name="T15" fmla="*/ 12 h 185"/>
              <a:gd name="T16" fmla="*/ 4 w 173"/>
              <a:gd name="T17" fmla="*/ 37 h 185"/>
              <a:gd name="T18" fmla="*/ 38 w 173"/>
              <a:gd name="T19" fmla="*/ 60 h 185"/>
              <a:gd name="T20" fmla="*/ 18 w 173"/>
              <a:gd name="T21" fmla="*/ 90 h 185"/>
              <a:gd name="T22" fmla="*/ 10 w 173"/>
              <a:gd name="T23" fmla="*/ 155 h 185"/>
              <a:gd name="T24" fmla="*/ 68 w 173"/>
              <a:gd name="T25" fmla="*/ 185 h 185"/>
              <a:gd name="T26" fmla="*/ 172 w 173"/>
              <a:gd name="T27" fmla="*/ 184 h 185"/>
              <a:gd name="T28" fmla="*/ 146 w 173"/>
              <a:gd name="T29" fmla="*/ 169 h 185"/>
              <a:gd name="T30" fmla="*/ 173 w 173"/>
              <a:gd name="T31" fmla="*/ 15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73" h="185">
                <a:moveTo>
                  <a:pt x="173" y="152"/>
                </a:moveTo>
                <a:cubicBezTo>
                  <a:pt x="68" y="152"/>
                  <a:pt x="68" y="152"/>
                  <a:pt x="68" y="152"/>
                </a:cubicBezTo>
                <a:cubicBezTo>
                  <a:pt x="38" y="152"/>
                  <a:pt x="28" y="133"/>
                  <a:pt x="45" y="108"/>
                </a:cubicBezTo>
                <a:cubicBezTo>
                  <a:pt x="65" y="78"/>
                  <a:pt x="65" y="78"/>
                  <a:pt x="65" y="78"/>
                </a:cubicBezTo>
                <a:cubicBezTo>
                  <a:pt x="99" y="101"/>
                  <a:pt x="99" y="101"/>
                  <a:pt x="99" y="101"/>
                </a:cubicBezTo>
                <a:cubicBezTo>
                  <a:pt x="103" y="23"/>
                  <a:pt x="103" y="23"/>
                  <a:pt x="103" y="23"/>
                </a:cubicBezTo>
                <a:cubicBezTo>
                  <a:pt x="104" y="0"/>
                  <a:pt x="104" y="0"/>
                  <a:pt x="104" y="0"/>
                </a:cubicBezTo>
                <a:cubicBezTo>
                  <a:pt x="71" y="12"/>
                  <a:pt x="71" y="12"/>
                  <a:pt x="71" y="12"/>
                </a:cubicBezTo>
                <a:cubicBezTo>
                  <a:pt x="4" y="37"/>
                  <a:pt x="4" y="37"/>
                  <a:pt x="4" y="37"/>
                </a:cubicBezTo>
                <a:cubicBezTo>
                  <a:pt x="38" y="60"/>
                  <a:pt x="38" y="60"/>
                  <a:pt x="38" y="60"/>
                </a:cubicBezTo>
                <a:cubicBezTo>
                  <a:pt x="18" y="90"/>
                  <a:pt x="18" y="90"/>
                  <a:pt x="18" y="90"/>
                </a:cubicBezTo>
                <a:cubicBezTo>
                  <a:pt x="3" y="111"/>
                  <a:pt x="0" y="135"/>
                  <a:pt x="10" y="155"/>
                </a:cubicBezTo>
                <a:cubicBezTo>
                  <a:pt x="21" y="174"/>
                  <a:pt x="42" y="185"/>
                  <a:pt x="68" y="185"/>
                </a:cubicBezTo>
                <a:cubicBezTo>
                  <a:pt x="172" y="184"/>
                  <a:pt x="172" y="184"/>
                  <a:pt x="172" y="184"/>
                </a:cubicBezTo>
                <a:cubicBezTo>
                  <a:pt x="146" y="169"/>
                  <a:pt x="146" y="169"/>
                  <a:pt x="146" y="169"/>
                </a:cubicBezTo>
                <a:lnTo>
                  <a:pt x="173" y="152"/>
                </a:ln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20" name="Freeform 23"/>
          <p:cNvSpPr/>
          <p:nvPr/>
        </p:nvSpPr>
        <p:spPr bwMode="auto">
          <a:xfrm>
            <a:off x="3143598" y="3409842"/>
            <a:ext cx="429885" cy="301054"/>
          </a:xfrm>
          <a:custGeom>
            <a:avLst/>
            <a:gdLst>
              <a:gd name="T0" fmla="*/ 201 w 213"/>
              <a:gd name="T1" fmla="*/ 105 h 149"/>
              <a:gd name="T2" fmla="*/ 186 w 213"/>
              <a:gd name="T3" fmla="*/ 51 h 149"/>
              <a:gd name="T4" fmla="*/ 170 w 213"/>
              <a:gd name="T5" fmla="*/ 64 h 149"/>
              <a:gd name="T6" fmla="*/ 145 w 213"/>
              <a:gd name="T7" fmla="*/ 31 h 149"/>
              <a:gd name="T8" fmla="*/ 86 w 213"/>
              <a:gd name="T9" fmla="*/ 0 h 149"/>
              <a:gd name="T10" fmla="*/ 29 w 213"/>
              <a:gd name="T11" fmla="*/ 34 h 149"/>
              <a:gd name="T12" fmla="*/ 0 w 213"/>
              <a:gd name="T13" fmla="*/ 75 h 149"/>
              <a:gd name="T14" fmla="*/ 29 w 213"/>
              <a:gd name="T15" fmla="*/ 69 h 149"/>
              <a:gd name="T16" fmla="*/ 28 w 213"/>
              <a:gd name="T17" fmla="*/ 92 h 149"/>
              <a:gd name="T18" fmla="*/ 55 w 213"/>
              <a:gd name="T19" fmla="*/ 52 h 149"/>
              <a:gd name="T20" fmla="*/ 119 w 213"/>
              <a:gd name="T21" fmla="*/ 51 h 149"/>
              <a:gd name="T22" fmla="*/ 144 w 213"/>
              <a:gd name="T23" fmla="*/ 84 h 149"/>
              <a:gd name="T24" fmla="*/ 103 w 213"/>
              <a:gd name="T25" fmla="*/ 117 h 149"/>
              <a:gd name="T26" fmla="*/ 188 w 213"/>
              <a:gd name="T27" fmla="*/ 142 h 149"/>
              <a:gd name="T28" fmla="*/ 213 w 213"/>
              <a:gd name="T29" fmla="*/ 149 h 149"/>
              <a:gd name="T30" fmla="*/ 201 w 213"/>
              <a:gd name="T31" fmla="*/ 105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3" h="149">
                <a:moveTo>
                  <a:pt x="201" y="105"/>
                </a:moveTo>
                <a:cubicBezTo>
                  <a:pt x="186" y="51"/>
                  <a:pt x="186" y="51"/>
                  <a:pt x="186" y="51"/>
                </a:cubicBezTo>
                <a:cubicBezTo>
                  <a:pt x="170" y="64"/>
                  <a:pt x="170" y="64"/>
                  <a:pt x="170" y="64"/>
                </a:cubicBezTo>
                <a:cubicBezTo>
                  <a:pt x="145" y="31"/>
                  <a:pt x="145" y="31"/>
                  <a:pt x="145" y="31"/>
                </a:cubicBezTo>
                <a:cubicBezTo>
                  <a:pt x="130" y="11"/>
                  <a:pt x="108" y="0"/>
                  <a:pt x="86" y="0"/>
                </a:cubicBezTo>
                <a:cubicBezTo>
                  <a:pt x="63" y="1"/>
                  <a:pt x="42" y="13"/>
                  <a:pt x="29" y="34"/>
                </a:cubicBezTo>
                <a:cubicBezTo>
                  <a:pt x="0" y="75"/>
                  <a:pt x="0" y="75"/>
                  <a:pt x="0" y="75"/>
                </a:cubicBezTo>
                <a:cubicBezTo>
                  <a:pt x="29" y="69"/>
                  <a:pt x="29" y="69"/>
                  <a:pt x="29" y="69"/>
                </a:cubicBezTo>
                <a:cubicBezTo>
                  <a:pt x="28" y="92"/>
                  <a:pt x="28" y="92"/>
                  <a:pt x="28" y="92"/>
                </a:cubicBezTo>
                <a:cubicBezTo>
                  <a:pt x="55" y="52"/>
                  <a:pt x="55" y="52"/>
                  <a:pt x="55" y="52"/>
                </a:cubicBezTo>
                <a:cubicBezTo>
                  <a:pt x="72" y="27"/>
                  <a:pt x="101" y="27"/>
                  <a:pt x="119" y="51"/>
                </a:cubicBezTo>
                <a:cubicBezTo>
                  <a:pt x="144" y="84"/>
                  <a:pt x="144" y="84"/>
                  <a:pt x="144" y="84"/>
                </a:cubicBezTo>
                <a:cubicBezTo>
                  <a:pt x="103" y="117"/>
                  <a:pt x="103" y="117"/>
                  <a:pt x="103" y="117"/>
                </a:cubicBezTo>
                <a:cubicBezTo>
                  <a:pt x="188" y="142"/>
                  <a:pt x="188" y="142"/>
                  <a:pt x="188" y="142"/>
                </a:cubicBezTo>
                <a:cubicBezTo>
                  <a:pt x="213" y="149"/>
                  <a:pt x="213" y="149"/>
                  <a:pt x="213" y="149"/>
                </a:cubicBezTo>
                <a:lnTo>
                  <a:pt x="201" y="105"/>
                </a:ln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21" name="Freeform 24"/>
          <p:cNvSpPr/>
          <p:nvPr/>
        </p:nvSpPr>
        <p:spPr bwMode="auto">
          <a:xfrm>
            <a:off x="3299550" y="3675638"/>
            <a:ext cx="379708" cy="351230"/>
          </a:xfrm>
          <a:custGeom>
            <a:avLst/>
            <a:gdLst>
              <a:gd name="T0" fmla="*/ 168 w 188"/>
              <a:gd name="T1" fmla="*/ 35 h 174"/>
              <a:gd name="T2" fmla="*/ 142 w 188"/>
              <a:gd name="T3" fmla="*/ 0 h 174"/>
              <a:gd name="T4" fmla="*/ 141 w 188"/>
              <a:gd name="T5" fmla="*/ 26 h 174"/>
              <a:gd name="T6" fmla="*/ 116 w 188"/>
              <a:gd name="T7" fmla="*/ 19 h 174"/>
              <a:gd name="T8" fmla="*/ 143 w 188"/>
              <a:gd name="T9" fmla="*/ 54 h 174"/>
              <a:gd name="T10" fmla="*/ 121 w 188"/>
              <a:gd name="T11" fmla="*/ 98 h 174"/>
              <a:gd name="T12" fmla="*/ 97 w 188"/>
              <a:gd name="T13" fmla="*/ 98 h 174"/>
              <a:gd name="T14" fmla="*/ 97 w 188"/>
              <a:gd name="T15" fmla="*/ 72 h 174"/>
              <a:gd name="T16" fmla="*/ 38 w 188"/>
              <a:gd name="T17" fmla="*/ 98 h 174"/>
              <a:gd name="T18" fmla="*/ 0 w 188"/>
              <a:gd name="T19" fmla="*/ 115 h 174"/>
              <a:gd name="T20" fmla="*/ 26 w 188"/>
              <a:gd name="T21" fmla="*/ 131 h 174"/>
              <a:gd name="T22" fmla="*/ 99 w 188"/>
              <a:gd name="T23" fmla="*/ 174 h 174"/>
              <a:gd name="T24" fmla="*/ 98 w 188"/>
              <a:gd name="T25" fmla="*/ 130 h 174"/>
              <a:gd name="T26" fmla="*/ 121 w 188"/>
              <a:gd name="T27" fmla="*/ 130 h 174"/>
              <a:gd name="T28" fmla="*/ 124 w 188"/>
              <a:gd name="T29" fmla="*/ 130 h 174"/>
              <a:gd name="T30" fmla="*/ 179 w 188"/>
              <a:gd name="T31" fmla="*/ 98 h 174"/>
              <a:gd name="T32" fmla="*/ 168 w 188"/>
              <a:gd name="T33" fmla="*/ 35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88" h="174">
                <a:moveTo>
                  <a:pt x="168" y="35"/>
                </a:moveTo>
                <a:cubicBezTo>
                  <a:pt x="142" y="0"/>
                  <a:pt x="142" y="0"/>
                  <a:pt x="142" y="0"/>
                </a:cubicBezTo>
                <a:cubicBezTo>
                  <a:pt x="141" y="26"/>
                  <a:pt x="141" y="26"/>
                  <a:pt x="141" y="26"/>
                </a:cubicBezTo>
                <a:cubicBezTo>
                  <a:pt x="116" y="19"/>
                  <a:pt x="116" y="19"/>
                  <a:pt x="116" y="19"/>
                </a:cubicBezTo>
                <a:cubicBezTo>
                  <a:pt x="143" y="54"/>
                  <a:pt x="143" y="54"/>
                  <a:pt x="143" y="54"/>
                </a:cubicBezTo>
                <a:cubicBezTo>
                  <a:pt x="160" y="78"/>
                  <a:pt x="151" y="98"/>
                  <a:pt x="121" y="98"/>
                </a:cubicBezTo>
                <a:cubicBezTo>
                  <a:pt x="97" y="98"/>
                  <a:pt x="97" y="98"/>
                  <a:pt x="97" y="98"/>
                </a:cubicBezTo>
                <a:cubicBezTo>
                  <a:pt x="97" y="72"/>
                  <a:pt x="97" y="72"/>
                  <a:pt x="97" y="72"/>
                </a:cubicBezTo>
                <a:cubicBezTo>
                  <a:pt x="38" y="98"/>
                  <a:pt x="38" y="98"/>
                  <a:pt x="38" y="98"/>
                </a:cubicBezTo>
                <a:cubicBezTo>
                  <a:pt x="0" y="115"/>
                  <a:pt x="0" y="115"/>
                  <a:pt x="0" y="115"/>
                </a:cubicBezTo>
                <a:cubicBezTo>
                  <a:pt x="26" y="131"/>
                  <a:pt x="26" y="131"/>
                  <a:pt x="26" y="131"/>
                </a:cubicBezTo>
                <a:cubicBezTo>
                  <a:pt x="99" y="174"/>
                  <a:pt x="99" y="174"/>
                  <a:pt x="99" y="174"/>
                </a:cubicBezTo>
                <a:cubicBezTo>
                  <a:pt x="98" y="130"/>
                  <a:pt x="98" y="130"/>
                  <a:pt x="98" y="130"/>
                </a:cubicBezTo>
                <a:cubicBezTo>
                  <a:pt x="121" y="130"/>
                  <a:pt x="121" y="130"/>
                  <a:pt x="121" y="130"/>
                </a:cubicBezTo>
                <a:cubicBezTo>
                  <a:pt x="124" y="130"/>
                  <a:pt x="124" y="130"/>
                  <a:pt x="124" y="130"/>
                </a:cubicBezTo>
                <a:cubicBezTo>
                  <a:pt x="150" y="129"/>
                  <a:pt x="170" y="118"/>
                  <a:pt x="179" y="98"/>
                </a:cubicBezTo>
                <a:cubicBezTo>
                  <a:pt x="188" y="79"/>
                  <a:pt x="185" y="56"/>
                  <a:pt x="168" y="35"/>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22" name="Freeform 25"/>
          <p:cNvSpPr/>
          <p:nvPr/>
        </p:nvSpPr>
        <p:spPr bwMode="auto">
          <a:xfrm>
            <a:off x="2742192" y="2540581"/>
            <a:ext cx="1168959" cy="583123"/>
          </a:xfrm>
          <a:custGeom>
            <a:avLst/>
            <a:gdLst>
              <a:gd name="T0" fmla="*/ 0 w 862"/>
              <a:gd name="T1" fmla="*/ 430 h 430"/>
              <a:gd name="T2" fmla="*/ 432 w 862"/>
              <a:gd name="T3" fmla="*/ 0 h 430"/>
              <a:gd name="T4" fmla="*/ 862 w 862"/>
              <a:gd name="T5" fmla="*/ 430 h 430"/>
              <a:gd name="T6" fmla="*/ 0 w 862"/>
              <a:gd name="T7" fmla="*/ 430 h 430"/>
            </a:gdLst>
            <a:ahLst/>
            <a:cxnLst>
              <a:cxn ang="0">
                <a:pos x="T0" y="T1"/>
              </a:cxn>
              <a:cxn ang="0">
                <a:pos x="T2" y="T3"/>
              </a:cxn>
              <a:cxn ang="0">
                <a:pos x="T4" y="T5"/>
              </a:cxn>
              <a:cxn ang="0">
                <a:pos x="T6" y="T7"/>
              </a:cxn>
            </a:cxnLst>
            <a:rect l="0" t="0" r="r" b="b"/>
            <a:pathLst>
              <a:path w="862" h="430">
                <a:moveTo>
                  <a:pt x="0" y="430"/>
                </a:moveTo>
                <a:lnTo>
                  <a:pt x="432" y="0"/>
                </a:lnTo>
                <a:lnTo>
                  <a:pt x="862" y="430"/>
                </a:lnTo>
                <a:lnTo>
                  <a:pt x="0" y="430"/>
                </a:lnTo>
                <a:close/>
              </a:path>
            </a:pathLst>
          </a:custGeom>
          <a:solidFill>
            <a:schemeClr val="accent2"/>
          </a:solidFill>
          <a:ln>
            <a:noFill/>
          </a:ln>
        </p:spPr>
        <p:txBody>
          <a:bodyPr/>
          <a:lstStyle/>
          <a:p>
            <a:endParaRPr lang="zh-CN" altLang="en-US" sz="1600"/>
          </a:p>
        </p:txBody>
      </p:sp>
      <p:sp>
        <p:nvSpPr>
          <p:cNvPr id="23" name="Freeform 26"/>
          <p:cNvSpPr/>
          <p:nvPr/>
        </p:nvSpPr>
        <p:spPr bwMode="auto">
          <a:xfrm>
            <a:off x="2751685" y="4314361"/>
            <a:ext cx="1167604" cy="584479"/>
          </a:xfrm>
          <a:custGeom>
            <a:avLst/>
            <a:gdLst>
              <a:gd name="T0" fmla="*/ 861 w 861"/>
              <a:gd name="T1" fmla="*/ 0 h 431"/>
              <a:gd name="T2" fmla="*/ 431 w 861"/>
              <a:gd name="T3" fmla="*/ 431 h 431"/>
              <a:gd name="T4" fmla="*/ 0 w 861"/>
              <a:gd name="T5" fmla="*/ 0 h 431"/>
              <a:gd name="T6" fmla="*/ 861 w 861"/>
              <a:gd name="T7" fmla="*/ 0 h 431"/>
            </a:gdLst>
            <a:ahLst/>
            <a:cxnLst>
              <a:cxn ang="0">
                <a:pos x="T0" y="T1"/>
              </a:cxn>
              <a:cxn ang="0">
                <a:pos x="T2" y="T3"/>
              </a:cxn>
              <a:cxn ang="0">
                <a:pos x="T4" y="T5"/>
              </a:cxn>
              <a:cxn ang="0">
                <a:pos x="T6" y="T7"/>
              </a:cxn>
            </a:cxnLst>
            <a:rect l="0" t="0" r="r" b="b"/>
            <a:pathLst>
              <a:path w="861" h="431">
                <a:moveTo>
                  <a:pt x="861" y="0"/>
                </a:moveTo>
                <a:lnTo>
                  <a:pt x="431" y="431"/>
                </a:lnTo>
                <a:lnTo>
                  <a:pt x="0" y="0"/>
                </a:lnTo>
                <a:lnTo>
                  <a:pt x="861" y="0"/>
                </a:lnTo>
                <a:close/>
              </a:path>
            </a:pathLst>
          </a:custGeom>
          <a:solidFill>
            <a:schemeClr val="accent4"/>
          </a:solidFill>
          <a:ln>
            <a:noFill/>
          </a:ln>
        </p:spPr>
        <p:txBody>
          <a:bodyPr/>
          <a:lstStyle/>
          <a:p>
            <a:endParaRPr lang="zh-CN" altLang="en-US" sz="1600"/>
          </a:p>
        </p:txBody>
      </p:sp>
      <p:sp>
        <p:nvSpPr>
          <p:cNvPr id="24" name="Freeform 27"/>
          <p:cNvSpPr/>
          <p:nvPr/>
        </p:nvSpPr>
        <p:spPr bwMode="auto">
          <a:xfrm>
            <a:off x="2148220" y="3135910"/>
            <a:ext cx="585836" cy="1167602"/>
          </a:xfrm>
          <a:custGeom>
            <a:avLst/>
            <a:gdLst>
              <a:gd name="T0" fmla="*/ 432 w 432"/>
              <a:gd name="T1" fmla="*/ 861 h 861"/>
              <a:gd name="T2" fmla="*/ 0 w 432"/>
              <a:gd name="T3" fmla="*/ 430 h 861"/>
              <a:gd name="T4" fmla="*/ 432 w 432"/>
              <a:gd name="T5" fmla="*/ 0 h 861"/>
              <a:gd name="T6" fmla="*/ 432 w 432"/>
              <a:gd name="T7" fmla="*/ 861 h 861"/>
            </a:gdLst>
            <a:ahLst/>
            <a:cxnLst>
              <a:cxn ang="0">
                <a:pos x="T0" y="T1"/>
              </a:cxn>
              <a:cxn ang="0">
                <a:pos x="T2" y="T3"/>
              </a:cxn>
              <a:cxn ang="0">
                <a:pos x="T4" y="T5"/>
              </a:cxn>
              <a:cxn ang="0">
                <a:pos x="T6" y="T7"/>
              </a:cxn>
            </a:cxnLst>
            <a:rect l="0" t="0" r="r" b="b"/>
            <a:pathLst>
              <a:path w="432" h="861">
                <a:moveTo>
                  <a:pt x="432" y="861"/>
                </a:moveTo>
                <a:lnTo>
                  <a:pt x="0" y="430"/>
                </a:lnTo>
                <a:lnTo>
                  <a:pt x="432" y="0"/>
                </a:lnTo>
                <a:lnTo>
                  <a:pt x="432" y="861"/>
                </a:lnTo>
                <a:close/>
              </a:path>
            </a:pathLst>
          </a:custGeom>
          <a:solidFill>
            <a:schemeClr val="accent1"/>
          </a:solidFill>
          <a:ln>
            <a:noFill/>
          </a:ln>
        </p:spPr>
        <p:txBody>
          <a:bodyPr/>
          <a:lstStyle/>
          <a:p>
            <a:endParaRPr lang="zh-CN" altLang="en-US" sz="1600"/>
          </a:p>
        </p:txBody>
      </p:sp>
      <p:sp>
        <p:nvSpPr>
          <p:cNvPr id="25" name="Freeform 28"/>
          <p:cNvSpPr/>
          <p:nvPr/>
        </p:nvSpPr>
        <p:spPr bwMode="auto">
          <a:xfrm>
            <a:off x="3924712" y="3135910"/>
            <a:ext cx="584480" cy="1167602"/>
          </a:xfrm>
          <a:custGeom>
            <a:avLst/>
            <a:gdLst>
              <a:gd name="T0" fmla="*/ 0 w 431"/>
              <a:gd name="T1" fmla="*/ 0 h 861"/>
              <a:gd name="T2" fmla="*/ 431 w 431"/>
              <a:gd name="T3" fmla="*/ 430 h 861"/>
              <a:gd name="T4" fmla="*/ 0 w 431"/>
              <a:gd name="T5" fmla="*/ 861 h 861"/>
              <a:gd name="T6" fmla="*/ 0 w 431"/>
              <a:gd name="T7" fmla="*/ 0 h 861"/>
            </a:gdLst>
            <a:ahLst/>
            <a:cxnLst>
              <a:cxn ang="0">
                <a:pos x="T0" y="T1"/>
              </a:cxn>
              <a:cxn ang="0">
                <a:pos x="T2" y="T3"/>
              </a:cxn>
              <a:cxn ang="0">
                <a:pos x="T4" y="T5"/>
              </a:cxn>
              <a:cxn ang="0">
                <a:pos x="T6" y="T7"/>
              </a:cxn>
            </a:cxnLst>
            <a:rect l="0" t="0" r="r" b="b"/>
            <a:pathLst>
              <a:path w="431" h="861">
                <a:moveTo>
                  <a:pt x="0" y="0"/>
                </a:moveTo>
                <a:lnTo>
                  <a:pt x="431" y="430"/>
                </a:lnTo>
                <a:lnTo>
                  <a:pt x="0" y="861"/>
                </a:lnTo>
                <a:lnTo>
                  <a:pt x="0" y="0"/>
                </a:lnTo>
                <a:close/>
              </a:path>
            </a:pathLst>
          </a:custGeom>
          <a:solidFill>
            <a:schemeClr val="accent3"/>
          </a:solidFill>
          <a:ln>
            <a:noFill/>
          </a:ln>
        </p:spPr>
        <p:txBody>
          <a:bodyPr/>
          <a:lstStyle/>
          <a:p>
            <a:endParaRPr lang="zh-CN" altLang="en-US" sz="1600"/>
          </a:p>
        </p:txBody>
      </p:sp>
      <p:sp>
        <p:nvSpPr>
          <p:cNvPr id="26" name="TextBox 648"/>
          <p:cNvSpPr txBox="1"/>
          <p:nvPr/>
        </p:nvSpPr>
        <p:spPr bwMode="auto">
          <a:xfrm>
            <a:off x="2045356" y="2001435"/>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F83003"/>
                </a:solidFill>
                <a:latin typeface="微软雅黑" panose="020B0503020204020204" charset="-122"/>
                <a:ea typeface="微软雅黑" panose="020B0503020204020204" charset="-122"/>
                <a:cs typeface="Arial" panose="020B0604020202020204" pitchFamily="34" charset="0"/>
              </a:defRPr>
            </a:lvl1pPr>
          </a:lstStyle>
          <a:p>
            <a:r>
              <a:rPr lang="zh-CN" altLang="en-US" dirty="0">
                <a:solidFill>
                  <a:schemeClr val="accent2"/>
                </a:solidFill>
              </a:rPr>
              <a:t>添加标题</a:t>
            </a:r>
          </a:p>
        </p:txBody>
      </p:sp>
      <p:sp>
        <p:nvSpPr>
          <p:cNvPr id="28" name="TextBox 650"/>
          <p:cNvSpPr txBox="1"/>
          <p:nvPr/>
        </p:nvSpPr>
        <p:spPr bwMode="auto">
          <a:xfrm>
            <a:off x="4219664" y="3971544"/>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EBAC07"/>
                </a:solidFill>
                <a:latin typeface="微软雅黑" panose="020B0503020204020204" charset="-122"/>
                <a:ea typeface="微软雅黑" panose="020B0503020204020204" charset="-122"/>
                <a:cs typeface="Arial" panose="020B0604020202020204" pitchFamily="34" charset="0"/>
              </a:defRPr>
            </a:lvl1pPr>
          </a:lstStyle>
          <a:p>
            <a:r>
              <a:rPr lang="zh-CN" altLang="en-US" dirty="0">
                <a:solidFill>
                  <a:schemeClr val="accent3"/>
                </a:solidFill>
              </a:rPr>
              <a:t>添加标题</a:t>
            </a:r>
          </a:p>
        </p:txBody>
      </p:sp>
      <p:sp>
        <p:nvSpPr>
          <p:cNvPr id="30" name="TextBox 652"/>
          <p:cNvSpPr txBox="1"/>
          <p:nvPr/>
        </p:nvSpPr>
        <p:spPr bwMode="auto">
          <a:xfrm>
            <a:off x="1261433" y="3951465"/>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284848"/>
                </a:solidFill>
                <a:latin typeface="微软雅黑" panose="020B0503020204020204" charset="-122"/>
                <a:ea typeface="微软雅黑" panose="020B0503020204020204" charset="-122"/>
                <a:cs typeface="Arial" panose="020B0604020202020204" pitchFamily="34" charset="0"/>
              </a:defRPr>
            </a:lvl1pPr>
          </a:lstStyle>
          <a:p>
            <a:r>
              <a:rPr lang="zh-CN" altLang="en-US" dirty="0">
                <a:solidFill>
                  <a:schemeClr val="accent1"/>
                </a:solidFill>
              </a:rPr>
              <a:t>添加标题</a:t>
            </a:r>
          </a:p>
        </p:txBody>
      </p:sp>
      <p:sp>
        <p:nvSpPr>
          <p:cNvPr id="32" name="TextBox 654"/>
          <p:cNvSpPr txBox="1"/>
          <p:nvPr/>
        </p:nvSpPr>
        <p:spPr bwMode="auto">
          <a:xfrm>
            <a:off x="3534715" y="4812232"/>
            <a:ext cx="1159292" cy="338554"/>
          </a:xfrm>
          <a:prstGeom prst="rect">
            <a:avLst/>
          </a:prstGeom>
          <a:noFill/>
        </p:spPr>
        <p:txBody>
          <a:bodyPr wrap="none">
            <a:spAutoFit/>
          </a:bodyPr>
          <a:lstStyle>
            <a:defPPr>
              <a:defRPr lang="zh-CN"/>
            </a:defPPr>
            <a:lvl1pPr algn="ctr" fontAlgn="auto">
              <a:spcBef>
                <a:spcPts val="0"/>
              </a:spcBef>
              <a:spcAft>
                <a:spcPts val="0"/>
              </a:spcAft>
              <a:defRPr sz="1600" spc="300">
                <a:solidFill>
                  <a:srgbClr val="8BC925"/>
                </a:solidFill>
                <a:latin typeface="微软雅黑" panose="020B0503020204020204" charset="-122"/>
                <a:ea typeface="微软雅黑" panose="020B0503020204020204" charset="-122"/>
                <a:cs typeface="Arial" panose="020B0604020202020204" pitchFamily="34" charset="0"/>
              </a:defRPr>
            </a:lvl1pPr>
          </a:lstStyle>
          <a:p>
            <a:r>
              <a:rPr lang="zh-CN" altLang="en-US" dirty="0">
                <a:solidFill>
                  <a:schemeClr val="accent4"/>
                </a:solidFill>
              </a:rPr>
              <a:t>添加标题</a:t>
            </a:r>
          </a:p>
        </p:txBody>
      </p:sp>
      <p:sp>
        <p:nvSpPr>
          <p:cNvPr id="34" name="矩形 1"/>
          <p:cNvSpPr>
            <a:spLocks noChangeArrowheads="1"/>
          </p:cNvSpPr>
          <p:nvPr/>
        </p:nvSpPr>
        <p:spPr bwMode="auto">
          <a:xfrm>
            <a:off x="5511558" y="2454493"/>
            <a:ext cx="4614575"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ct val="150000"/>
              </a:lnSpc>
            </a:pPr>
            <a:r>
              <a:rPr lang="zh-CN" altLang="zh-CN" sz="2000" dirty="0"/>
              <a:t>单击添加段落文字。单击添加段落文字单击添加段落文字单击添加段落文字单击添加段落文字。单击添加段落文字。单击添加段落文字。单击添加段落文字单击添加段落文字单击添加段落文字单击添加段落文字。单击添加段落文字。</a:t>
            </a:r>
            <a:endParaRPr lang="zh-CN" altLang="en-US" sz="2000" dirty="0">
              <a:solidFill>
                <a:schemeClr val="tx1">
                  <a:lumMod val="75000"/>
                  <a:lumOff val="25000"/>
                </a:schemeClr>
              </a:solidFill>
              <a:latin typeface="微软雅黑" panose="020B0503020204020204" charset="-122"/>
              <a:ea typeface="微软雅黑" panose="020B0503020204020204" charset="-122"/>
            </a:endParaRPr>
          </a:p>
        </p:txBody>
      </p:sp>
      <p:sp>
        <p:nvSpPr>
          <p:cNvPr id="35" name="TextBox 682"/>
          <p:cNvSpPr txBox="1"/>
          <p:nvPr/>
        </p:nvSpPr>
        <p:spPr>
          <a:xfrm>
            <a:off x="3014013" y="4308738"/>
            <a:ext cx="652743"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a:t>15</a:t>
            </a:r>
            <a:r>
              <a:rPr lang="en-US" altLang="zh-CN" sz="1400" dirty="0"/>
              <a:t>%</a:t>
            </a:r>
            <a:endParaRPr lang="zh-CN" altLang="en-US" sz="1400" dirty="0"/>
          </a:p>
        </p:txBody>
      </p:sp>
      <p:sp>
        <p:nvSpPr>
          <p:cNvPr id="36" name="TextBox 682"/>
          <p:cNvSpPr txBox="1"/>
          <p:nvPr/>
        </p:nvSpPr>
        <p:spPr>
          <a:xfrm>
            <a:off x="3865863" y="3476471"/>
            <a:ext cx="652743"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a:t>38</a:t>
            </a:r>
            <a:r>
              <a:rPr lang="en-US" altLang="zh-CN" sz="1400" dirty="0"/>
              <a:t>%</a:t>
            </a:r>
            <a:endParaRPr lang="zh-CN" altLang="en-US" sz="1400" dirty="0"/>
          </a:p>
        </p:txBody>
      </p:sp>
      <p:sp>
        <p:nvSpPr>
          <p:cNvPr id="37" name="TextBox 682"/>
          <p:cNvSpPr txBox="1"/>
          <p:nvPr/>
        </p:nvSpPr>
        <p:spPr>
          <a:xfrm>
            <a:off x="2191704" y="3492260"/>
            <a:ext cx="652743"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a:t>62</a:t>
            </a:r>
            <a:r>
              <a:rPr lang="en-US" altLang="zh-CN" sz="1400" dirty="0"/>
              <a:t>%</a:t>
            </a:r>
            <a:endParaRPr lang="zh-CN" altLang="en-US" sz="1400" dirty="0"/>
          </a:p>
        </p:txBody>
      </p:sp>
      <p:sp>
        <p:nvSpPr>
          <p:cNvPr id="38" name="TextBox 682"/>
          <p:cNvSpPr txBox="1"/>
          <p:nvPr/>
        </p:nvSpPr>
        <p:spPr>
          <a:xfrm>
            <a:off x="3010553" y="2708960"/>
            <a:ext cx="652743" cy="400110"/>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2000" dirty="0"/>
              <a:t>78</a:t>
            </a:r>
            <a:r>
              <a:rPr lang="en-US" altLang="zh-CN" sz="1400" dirty="0"/>
              <a:t>%</a:t>
            </a:r>
            <a:endParaRPr lang="zh-CN" altLang="en-US" sz="1400" dirty="0"/>
          </a:p>
        </p:txBody>
      </p:sp>
      <p:sp>
        <p:nvSpPr>
          <p:cNvPr id="39"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40"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par>
                                <p:cTn id="8" presetID="21" presetClass="entr" presetSubtype="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wheel(1)">
                                      <p:cBhvr>
                                        <p:cTn id="10" dur="2000"/>
                                        <p:tgtEl>
                                          <p:spTgt spid="3"/>
                                        </p:tgtEl>
                                      </p:cBhvr>
                                    </p:animEffect>
                                  </p:childTnLst>
                                </p:cTn>
                              </p:par>
                              <p:par>
                                <p:cTn id="11" presetID="21" presetClass="entr" presetSubtype="1"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wheel(1)">
                                      <p:cBhvr>
                                        <p:cTn id="13" dur="2000"/>
                                        <p:tgtEl>
                                          <p:spTgt spid="4"/>
                                        </p:tgtEl>
                                      </p:cBhvr>
                                    </p:animEffect>
                                  </p:childTnLst>
                                </p:cTn>
                              </p:par>
                              <p:par>
                                <p:cTn id="14" presetID="21" presetClass="entr" presetSubtype="1" fill="hold" grpId="0" nodeType="with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heel(1)">
                                      <p:cBhvr>
                                        <p:cTn id="16" dur="2000"/>
                                        <p:tgtEl>
                                          <p:spTgt spid="5"/>
                                        </p:tgtEl>
                                      </p:cBhvr>
                                    </p:animEffect>
                                  </p:childTnLst>
                                </p:cTn>
                              </p:par>
                              <p:par>
                                <p:cTn id="17" presetID="21" presetClass="entr" presetSubtype="1" fill="hold" grpId="0" nodeType="with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heel(1)">
                                      <p:cBhvr>
                                        <p:cTn id="19" dur="2000"/>
                                        <p:tgtEl>
                                          <p:spTgt spid="6"/>
                                        </p:tgtEl>
                                      </p:cBhvr>
                                    </p:animEffect>
                                  </p:childTnLst>
                                </p:cTn>
                              </p:par>
                              <p:par>
                                <p:cTn id="20" presetID="21" presetClass="entr" presetSubtype="1"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heel(1)">
                                      <p:cBhvr>
                                        <p:cTn id="22" dur="2000"/>
                                        <p:tgtEl>
                                          <p:spTgt spid="7"/>
                                        </p:tgtEl>
                                      </p:cBhvr>
                                    </p:animEffect>
                                  </p:childTnLst>
                                </p:cTn>
                              </p:par>
                              <p:par>
                                <p:cTn id="23" presetID="21" presetClass="entr" presetSubtype="1" fill="hold" grpId="0" nodeType="withEffect" nodePh="1">
                                  <p:stCondLst>
                                    <p:cond delay="0"/>
                                  </p:stCondLst>
                                  <p:endCondLst>
                                    <p:cond evt="begin" delay="0">
                                      <p:tn val="23"/>
                                    </p:cond>
                                  </p:endCondLst>
                                  <p:childTnLst>
                                    <p:set>
                                      <p:cBhvr>
                                        <p:cTn id="24" dur="1" fill="hold">
                                          <p:stCondLst>
                                            <p:cond delay="0"/>
                                          </p:stCondLst>
                                        </p:cTn>
                                        <p:tgtEl>
                                          <p:spTgt spid="8"/>
                                        </p:tgtEl>
                                        <p:attrNameLst>
                                          <p:attrName>style.visibility</p:attrName>
                                        </p:attrNameLst>
                                      </p:cBhvr>
                                      <p:to>
                                        <p:strVal val="visible"/>
                                      </p:to>
                                    </p:set>
                                    <p:animEffect transition="in" filter="wheel(1)">
                                      <p:cBhvr>
                                        <p:cTn id="25" dur="2000"/>
                                        <p:tgtEl>
                                          <p:spTgt spid="8"/>
                                        </p:tgtEl>
                                      </p:cBhvr>
                                    </p:animEffect>
                                  </p:childTnLst>
                                </p:cTn>
                              </p:par>
                              <p:par>
                                <p:cTn id="26" presetID="21" presetClass="entr" presetSubtype="1" fill="hold" grpId="0"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wheel(1)">
                                      <p:cBhvr>
                                        <p:cTn id="28" dur="2000"/>
                                        <p:tgtEl>
                                          <p:spTgt spid="9"/>
                                        </p:tgtEl>
                                      </p:cBhvr>
                                    </p:animEffect>
                                  </p:childTnLst>
                                </p:cTn>
                              </p:par>
                              <p:par>
                                <p:cTn id="29" presetID="21" presetClass="entr" presetSubtype="1"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2000"/>
                                        <p:tgtEl>
                                          <p:spTgt spid="10"/>
                                        </p:tgtEl>
                                      </p:cBhvr>
                                    </p:animEffect>
                                  </p:childTnLst>
                                </p:cTn>
                              </p:par>
                              <p:par>
                                <p:cTn id="32" presetID="21" presetClass="entr" presetSubtype="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heel(1)">
                                      <p:cBhvr>
                                        <p:cTn id="34" dur="2000"/>
                                        <p:tgtEl>
                                          <p:spTgt spid="11"/>
                                        </p:tgtEl>
                                      </p:cBhvr>
                                    </p:animEffect>
                                  </p:childTnLst>
                                </p:cTn>
                              </p:par>
                              <p:par>
                                <p:cTn id="35" presetID="21" presetClass="entr" presetSubtype="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heel(1)">
                                      <p:cBhvr>
                                        <p:cTn id="37" dur="2000"/>
                                        <p:tgtEl>
                                          <p:spTgt spid="12"/>
                                        </p:tgtEl>
                                      </p:cBhvr>
                                    </p:animEffect>
                                  </p:childTnLst>
                                </p:cTn>
                              </p:par>
                              <p:par>
                                <p:cTn id="38" presetID="21" presetClass="entr" presetSubtype="1"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heel(1)">
                                      <p:cBhvr>
                                        <p:cTn id="40" dur="2000"/>
                                        <p:tgtEl>
                                          <p:spTgt spid="13"/>
                                        </p:tgtEl>
                                      </p:cBhvr>
                                    </p:animEffect>
                                  </p:childTnLst>
                                </p:cTn>
                              </p:par>
                              <p:par>
                                <p:cTn id="41" presetID="21" presetClass="entr" presetSubtype="1"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heel(1)">
                                      <p:cBhvr>
                                        <p:cTn id="43" dur="2000"/>
                                        <p:tgtEl>
                                          <p:spTgt spid="14"/>
                                        </p:tgtEl>
                                      </p:cBhvr>
                                    </p:animEffect>
                                  </p:childTnLst>
                                </p:cTn>
                              </p:par>
                              <p:par>
                                <p:cTn id="44" presetID="21" presetClass="entr" presetSubtype="1"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wheel(1)">
                                      <p:cBhvr>
                                        <p:cTn id="46" dur="2000"/>
                                        <p:tgtEl>
                                          <p:spTgt spid="15"/>
                                        </p:tgtEl>
                                      </p:cBhvr>
                                    </p:animEffect>
                                  </p:childTnLst>
                                </p:cTn>
                              </p:par>
                              <p:par>
                                <p:cTn id="47" presetID="21" presetClass="entr" presetSubtype="1"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wheel(1)">
                                      <p:cBhvr>
                                        <p:cTn id="49" dur="2000"/>
                                        <p:tgtEl>
                                          <p:spTgt spid="16"/>
                                        </p:tgtEl>
                                      </p:cBhvr>
                                    </p:animEffect>
                                  </p:childTnLst>
                                </p:cTn>
                              </p:par>
                              <p:par>
                                <p:cTn id="50" presetID="21" presetClass="entr" presetSubtype="1"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heel(1)">
                                      <p:cBhvr>
                                        <p:cTn id="52" dur="2000"/>
                                        <p:tgtEl>
                                          <p:spTgt spid="17"/>
                                        </p:tgtEl>
                                      </p:cBhvr>
                                    </p:animEffect>
                                  </p:childTnLst>
                                </p:cTn>
                              </p:par>
                              <p:par>
                                <p:cTn id="53" presetID="21" presetClass="entr" presetSubtype="1" fill="hold" grpId="0" nodeType="with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wheel(1)">
                                      <p:cBhvr>
                                        <p:cTn id="55" dur="2000"/>
                                        <p:tgtEl>
                                          <p:spTgt spid="18"/>
                                        </p:tgtEl>
                                      </p:cBhvr>
                                    </p:animEffect>
                                  </p:childTnLst>
                                </p:cTn>
                              </p:par>
                              <p:par>
                                <p:cTn id="56" presetID="21" presetClass="entr" presetSubtype="1" fill="hold" grpId="0" nodeType="with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heel(1)">
                                      <p:cBhvr>
                                        <p:cTn id="58" dur="2000"/>
                                        <p:tgtEl>
                                          <p:spTgt spid="19"/>
                                        </p:tgtEl>
                                      </p:cBhvr>
                                    </p:animEffect>
                                  </p:childTnLst>
                                </p:cTn>
                              </p:par>
                              <p:par>
                                <p:cTn id="59" presetID="21" presetClass="entr" presetSubtype="1" fill="hold" grpId="0" nodeType="withEffect">
                                  <p:stCondLst>
                                    <p:cond delay="0"/>
                                  </p:stCondLst>
                                  <p:childTnLst>
                                    <p:set>
                                      <p:cBhvr>
                                        <p:cTn id="60" dur="1" fill="hold">
                                          <p:stCondLst>
                                            <p:cond delay="0"/>
                                          </p:stCondLst>
                                        </p:cTn>
                                        <p:tgtEl>
                                          <p:spTgt spid="20"/>
                                        </p:tgtEl>
                                        <p:attrNameLst>
                                          <p:attrName>style.visibility</p:attrName>
                                        </p:attrNameLst>
                                      </p:cBhvr>
                                      <p:to>
                                        <p:strVal val="visible"/>
                                      </p:to>
                                    </p:set>
                                    <p:animEffect transition="in" filter="wheel(1)">
                                      <p:cBhvr>
                                        <p:cTn id="61" dur="2000"/>
                                        <p:tgtEl>
                                          <p:spTgt spid="20"/>
                                        </p:tgtEl>
                                      </p:cBhvr>
                                    </p:animEffect>
                                  </p:childTnLst>
                                </p:cTn>
                              </p:par>
                              <p:par>
                                <p:cTn id="62" presetID="21" presetClass="entr" presetSubtype="1" fill="hold" grpId="0" nodeType="withEffect">
                                  <p:stCondLst>
                                    <p:cond delay="0"/>
                                  </p:stCondLst>
                                  <p:childTnLst>
                                    <p:set>
                                      <p:cBhvr>
                                        <p:cTn id="63" dur="1" fill="hold">
                                          <p:stCondLst>
                                            <p:cond delay="0"/>
                                          </p:stCondLst>
                                        </p:cTn>
                                        <p:tgtEl>
                                          <p:spTgt spid="21"/>
                                        </p:tgtEl>
                                        <p:attrNameLst>
                                          <p:attrName>style.visibility</p:attrName>
                                        </p:attrNameLst>
                                      </p:cBhvr>
                                      <p:to>
                                        <p:strVal val="visible"/>
                                      </p:to>
                                    </p:set>
                                    <p:animEffect transition="in" filter="wheel(1)">
                                      <p:cBhvr>
                                        <p:cTn id="64" dur="2000"/>
                                        <p:tgtEl>
                                          <p:spTgt spid="21"/>
                                        </p:tgtEl>
                                      </p:cBhvr>
                                    </p:animEffect>
                                  </p:childTnLst>
                                </p:cTn>
                              </p:par>
                              <p:par>
                                <p:cTn id="65" presetID="21" presetClass="entr" presetSubtype="1" fill="hold" grpId="0" nodeType="withEffect">
                                  <p:stCondLst>
                                    <p:cond delay="0"/>
                                  </p:stCondLst>
                                  <p:childTnLst>
                                    <p:set>
                                      <p:cBhvr>
                                        <p:cTn id="66" dur="1" fill="hold">
                                          <p:stCondLst>
                                            <p:cond delay="0"/>
                                          </p:stCondLst>
                                        </p:cTn>
                                        <p:tgtEl>
                                          <p:spTgt spid="22"/>
                                        </p:tgtEl>
                                        <p:attrNameLst>
                                          <p:attrName>style.visibility</p:attrName>
                                        </p:attrNameLst>
                                      </p:cBhvr>
                                      <p:to>
                                        <p:strVal val="visible"/>
                                      </p:to>
                                    </p:set>
                                    <p:animEffect transition="in" filter="wheel(1)">
                                      <p:cBhvr>
                                        <p:cTn id="67" dur="2000"/>
                                        <p:tgtEl>
                                          <p:spTgt spid="22"/>
                                        </p:tgtEl>
                                      </p:cBhvr>
                                    </p:animEffect>
                                  </p:childTnLst>
                                </p:cTn>
                              </p:par>
                              <p:par>
                                <p:cTn id="68" presetID="21" presetClass="entr" presetSubtype="1" fill="hold" grpId="0" nodeType="withEffect">
                                  <p:stCondLst>
                                    <p:cond delay="0"/>
                                  </p:stCondLst>
                                  <p:childTnLst>
                                    <p:set>
                                      <p:cBhvr>
                                        <p:cTn id="69" dur="1" fill="hold">
                                          <p:stCondLst>
                                            <p:cond delay="0"/>
                                          </p:stCondLst>
                                        </p:cTn>
                                        <p:tgtEl>
                                          <p:spTgt spid="23"/>
                                        </p:tgtEl>
                                        <p:attrNameLst>
                                          <p:attrName>style.visibility</p:attrName>
                                        </p:attrNameLst>
                                      </p:cBhvr>
                                      <p:to>
                                        <p:strVal val="visible"/>
                                      </p:to>
                                    </p:set>
                                    <p:animEffect transition="in" filter="wheel(1)">
                                      <p:cBhvr>
                                        <p:cTn id="70" dur="2000"/>
                                        <p:tgtEl>
                                          <p:spTgt spid="23"/>
                                        </p:tgtEl>
                                      </p:cBhvr>
                                    </p:animEffect>
                                  </p:childTnLst>
                                </p:cTn>
                              </p:par>
                              <p:par>
                                <p:cTn id="71" presetID="21" presetClass="entr" presetSubtype="1" fill="hold" grpId="0" nodeType="withEffect">
                                  <p:stCondLst>
                                    <p:cond delay="0"/>
                                  </p:stCondLst>
                                  <p:childTnLst>
                                    <p:set>
                                      <p:cBhvr>
                                        <p:cTn id="72" dur="1" fill="hold">
                                          <p:stCondLst>
                                            <p:cond delay="0"/>
                                          </p:stCondLst>
                                        </p:cTn>
                                        <p:tgtEl>
                                          <p:spTgt spid="24"/>
                                        </p:tgtEl>
                                        <p:attrNameLst>
                                          <p:attrName>style.visibility</p:attrName>
                                        </p:attrNameLst>
                                      </p:cBhvr>
                                      <p:to>
                                        <p:strVal val="visible"/>
                                      </p:to>
                                    </p:set>
                                    <p:animEffect transition="in" filter="wheel(1)">
                                      <p:cBhvr>
                                        <p:cTn id="73" dur="2000"/>
                                        <p:tgtEl>
                                          <p:spTgt spid="24"/>
                                        </p:tgtEl>
                                      </p:cBhvr>
                                    </p:animEffect>
                                  </p:childTnLst>
                                </p:cTn>
                              </p:par>
                              <p:par>
                                <p:cTn id="74" presetID="21" presetClass="entr" presetSubtype="1" fill="hold" grpId="0"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wheel(1)">
                                      <p:cBhvr>
                                        <p:cTn id="76" dur="2000"/>
                                        <p:tgtEl>
                                          <p:spTgt spid="25"/>
                                        </p:tgtEl>
                                      </p:cBhvr>
                                    </p:animEffect>
                                  </p:childTnLst>
                                </p:cTn>
                              </p:par>
                              <p:par>
                                <p:cTn id="77" presetID="21" presetClass="entr" presetSubtype="1" fill="hold" grpId="0" nodeType="withEffect">
                                  <p:stCondLst>
                                    <p:cond delay="0"/>
                                  </p:stCondLst>
                                  <p:childTnLst>
                                    <p:set>
                                      <p:cBhvr>
                                        <p:cTn id="78" dur="1" fill="hold">
                                          <p:stCondLst>
                                            <p:cond delay="0"/>
                                          </p:stCondLst>
                                        </p:cTn>
                                        <p:tgtEl>
                                          <p:spTgt spid="26"/>
                                        </p:tgtEl>
                                        <p:attrNameLst>
                                          <p:attrName>style.visibility</p:attrName>
                                        </p:attrNameLst>
                                      </p:cBhvr>
                                      <p:to>
                                        <p:strVal val="visible"/>
                                      </p:to>
                                    </p:set>
                                    <p:animEffect transition="in" filter="wheel(1)">
                                      <p:cBhvr>
                                        <p:cTn id="79" dur="2000"/>
                                        <p:tgtEl>
                                          <p:spTgt spid="26"/>
                                        </p:tgtEl>
                                      </p:cBhvr>
                                    </p:animEffect>
                                  </p:childTnLst>
                                </p:cTn>
                              </p:par>
                              <p:par>
                                <p:cTn id="80" presetID="21" presetClass="entr" presetSubtype="1" fill="hold" grpId="0" nodeType="withEffect">
                                  <p:stCondLst>
                                    <p:cond delay="0"/>
                                  </p:stCondLst>
                                  <p:childTnLst>
                                    <p:set>
                                      <p:cBhvr>
                                        <p:cTn id="81" dur="1" fill="hold">
                                          <p:stCondLst>
                                            <p:cond delay="0"/>
                                          </p:stCondLst>
                                        </p:cTn>
                                        <p:tgtEl>
                                          <p:spTgt spid="28"/>
                                        </p:tgtEl>
                                        <p:attrNameLst>
                                          <p:attrName>style.visibility</p:attrName>
                                        </p:attrNameLst>
                                      </p:cBhvr>
                                      <p:to>
                                        <p:strVal val="visible"/>
                                      </p:to>
                                    </p:set>
                                    <p:animEffect transition="in" filter="wheel(1)">
                                      <p:cBhvr>
                                        <p:cTn id="82" dur="2000"/>
                                        <p:tgtEl>
                                          <p:spTgt spid="28"/>
                                        </p:tgtEl>
                                      </p:cBhvr>
                                    </p:animEffect>
                                  </p:childTnLst>
                                </p:cTn>
                              </p:par>
                              <p:par>
                                <p:cTn id="83" presetID="21" presetClass="entr" presetSubtype="1" fill="hold" grpId="0" nodeType="withEffect">
                                  <p:stCondLst>
                                    <p:cond delay="0"/>
                                  </p:stCondLst>
                                  <p:childTnLst>
                                    <p:set>
                                      <p:cBhvr>
                                        <p:cTn id="84" dur="1" fill="hold">
                                          <p:stCondLst>
                                            <p:cond delay="0"/>
                                          </p:stCondLst>
                                        </p:cTn>
                                        <p:tgtEl>
                                          <p:spTgt spid="30"/>
                                        </p:tgtEl>
                                        <p:attrNameLst>
                                          <p:attrName>style.visibility</p:attrName>
                                        </p:attrNameLst>
                                      </p:cBhvr>
                                      <p:to>
                                        <p:strVal val="visible"/>
                                      </p:to>
                                    </p:set>
                                    <p:animEffect transition="in" filter="wheel(1)">
                                      <p:cBhvr>
                                        <p:cTn id="85" dur="2000"/>
                                        <p:tgtEl>
                                          <p:spTgt spid="30"/>
                                        </p:tgtEl>
                                      </p:cBhvr>
                                    </p:animEffect>
                                  </p:childTnLst>
                                </p:cTn>
                              </p:par>
                              <p:par>
                                <p:cTn id="86" presetID="21" presetClass="entr" presetSubtype="1" fill="hold" grpId="0" nodeType="withEffect">
                                  <p:stCondLst>
                                    <p:cond delay="0"/>
                                  </p:stCondLst>
                                  <p:childTnLst>
                                    <p:set>
                                      <p:cBhvr>
                                        <p:cTn id="87" dur="1" fill="hold">
                                          <p:stCondLst>
                                            <p:cond delay="0"/>
                                          </p:stCondLst>
                                        </p:cTn>
                                        <p:tgtEl>
                                          <p:spTgt spid="32"/>
                                        </p:tgtEl>
                                        <p:attrNameLst>
                                          <p:attrName>style.visibility</p:attrName>
                                        </p:attrNameLst>
                                      </p:cBhvr>
                                      <p:to>
                                        <p:strVal val="visible"/>
                                      </p:to>
                                    </p:set>
                                    <p:animEffect transition="in" filter="wheel(1)">
                                      <p:cBhvr>
                                        <p:cTn id="88" dur="2000"/>
                                        <p:tgtEl>
                                          <p:spTgt spid="32"/>
                                        </p:tgtEl>
                                      </p:cBhvr>
                                    </p:animEffect>
                                  </p:childTnLst>
                                </p:cTn>
                              </p:par>
                              <p:par>
                                <p:cTn id="89" presetID="21" presetClass="entr" presetSubtype="1" fill="hold" grpId="0" nodeType="withEffect">
                                  <p:stCondLst>
                                    <p:cond delay="0"/>
                                  </p:stCondLst>
                                  <p:childTnLst>
                                    <p:set>
                                      <p:cBhvr>
                                        <p:cTn id="90" dur="1" fill="hold">
                                          <p:stCondLst>
                                            <p:cond delay="0"/>
                                          </p:stCondLst>
                                        </p:cTn>
                                        <p:tgtEl>
                                          <p:spTgt spid="34"/>
                                        </p:tgtEl>
                                        <p:attrNameLst>
                                          <p:attrName>style.visibility</p:attrName>
                                        </p:attrNameLst>
                                      </p:cBhvr>
                                      <p:to>
                                        <p:strVal val="visible"/>
                                      </p:to>
                                    </p:set>
                                    <p:animEffect transition="in" filter="wheel(1)">
                                      <p:cBhvr>
                                        <p:cTn id="91" dur="2000"/>
                                        <p:tgtEl>
                                          <p:spTgt spid="34"/>
                                        </p:tgtEl>
                                      </p:cBhvr>
                                    </p:animEffect>
                                  </p:childTnLst>
                                </p:cTn>
                              </p:par>
                              <p:par>
                                <p:cTn id="92" presetID="21" presetClass="entr" presetSubtype="1" fill="hold" grpId="0" nodeType="withEffect">
                                  <p:stCondLst>
                                    <p:cond delay="0"/>
                                  </p:stCondLst>
                                  <p:childTnLst>
                                    <p:set>
                                      <p:cBhvr>
                                        <p:cTn id="93" dur="1" fill="hold">
                                          <p:stCondLst>
                                            <p:cond delay="0"/>
                                          </p:stCondLst>
                                        </p:cTn>
                                        <p:tgtEl>
                                          <p:spTgt spid="35"/>
                                        </p:tgtEl>
                                        <p:attrNameLst>
                                          <p:attrName>style.visibility</p:attrName>
                                        </p:attrNameLst>
                                      </p:cBhvr>
                                      <p:to>
                                        <p:strVal val="visible"/>
                                      </p:to>
                                    </p:set>
                                    <p:animEffect transition="in" filter="wheel(1)">
                                      <p:cBhvr>
                                        <p:cTn id="94" dur="2000"/>
                                        <p:tgtEl>
                                          <p:spTgt spid="35"/>
                                        </p:tgtEl>
                                      </p:cBhvr>
                                    </p:animEffect>
                                  </p:childTnLst>
                                </p:cTn>
                              </p:par>
                              <p:par>
                                <p:cTn id="95" presetID="21" presetClass="entr" presetSubtype="1" fill="hold" grpId="0" nodeType="withEffect">
                                  <p:stCondLst>
                                    <p:cond delay="0"/>
                                  </p:stCondLst>
                                  <p:childTnLst>
                                    <p:set>
                                      <p:cBhvr>
                                        <p:cTn id="96" dur="1" fill="hold">
                                          <p:stCondLst>
                                            <p:cond delay="0"/>
                                          </p:stCondLst>
                                        </p:cTn>
                                        <p:tgtEl>
                                          <p:spTgt spid="36"/>
                                        </p:tgtEl>
                                        <p:attrNameLst>
                                          <p:attrName>style.visibility</p:attrName>
                                        </p:attrNameLst>
                                      </p:cBhvr>
                                      <p:to>
                                        <p:strVal val="visible"/>
                                      </p:to>
                                    </p:set>
                                    <p:animEffect transition="in" filter="wheel(1)">
                                      <p:cBhvr>
                                        <p:cTn id="97" dur="2000"/>
                                        <p:tgtEl>
                                          <p:spTgt spid="36"/>
                                        </p:tgtEl>
                                      </p:cBhvr>
                                    </p:animEffect>
                                  </p:childTnLst>
                                </p:cTn>
                              </p:par>
                              <p:par>
                                <p:cTn id="98" presetID="21" presetClass="entr" presetSubtype="1" fill="hold" grpId="0" nodeType="withEffect">
                                  <p:stCondLst>
                                    <p:cond delay="0"/>
                                  </p:stCondLst>
                                  <p:childTnLst>
                                    <p:set>
                                      <p:cBhvr>
                                        <p:cTn id="99" dur="1" fill="hold">
                                          <p:stCondLst>
                                            <p:cond delay="0"/>
                                          </p:stCondLst>
                                        </p:cTn>
                                        <p:tgtEl>
                                          <p:spTgt spid="37"/>
                                        </p:tgtEl>
                                        <p:attrNameLst>
                                          <p:attrName>style.visibility</p:attrName>
                                        </p:attrNameLst>
                                      </p:cBhvr>
                                      <p:to>
                                        <p:strVal val="visible"/>
                                      </p:to>
                                    </p:set>
                                    <p:animEffect transition="in" filter="wheel(1)">
                                      <p:cBhvr>
                                        <p:cTn id="100" dur="2000"/>
                                        <p:tgtEl>
                                          <p:spTgt spid="37"/>
                                        </p:tgtEl>
                                      </p:cBhvr>
                                    </p:animEffect>
                                  </p:childTnLst>
                                </p:cTn>
                              </p:par>
                              <p:par>
                                <p:cTn id="101" presetID="21" presetClass="entr" presetSubtype="1" fill="hold" grpId="0" nodeType="withEffect">
                                  <p:stCondLst>
                                    <p:cond delay="0"/>
                                  </p:stCondLst>
                                  <p:childTnLst>
                                    <p:set>
                                      <p:cBhvr>
                                        <p:cTn id="102" dur="1" fill="hold">
                                          <p:stCondLst>
                                            <p:cond delay="0"/>
                                          </p:stCondLst>
                                        </p:cTn>
                                        <p:tgtEl>
                                          <p:spTgt spid="38"/>
                                        </p:tgtEl>
                                        <p:attrNameLst>
                                          <p:attrName>style.visibility</p:attrName>
                                        </p:attrNameLst>
                                      </p:cBhvr>
                                      <p:to>
                                        <p:strVal val="visible"/>
                                      </p:to>
                                    </p:set>
                                    <p:animEffect transition="in" filter="wheel(1)">
                                      <p:cBhvr>
                                        <p:cTn id="103" dur="2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4" grpId="0" animBg="1"/>
      <p:bldP spid="5" grpId="0" animBg="1"/>
      <p:bldP spid="6" grpId="0" animBg="1"/>
      <p:bldP spid="7" grpId="0" animBg="1"/>
      <p:bldP spid="8" grpId="0"/>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p:bldP spid="28" grpId="0"/>
      <p:bldP spid="30" grpId="0"/>
      <p:bldP spid="32" grpId="0"/>
      <p:bldP spid="34" grpId="0"/>
      <p:bldP spid="35" grpId="0"/>
      <p:bldP spid="36" grpId="0"/>
      <p:bldP spid="37" grpId="0"/>
      <p:bldP spid="3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4" name="Rectangle 5"/>
          <p:cNvSpPr>
            <a:spLocks noChangeArrowheads="1"/>
          </p:cNvSpPr>
          <p:nvPr/>
        </p:nvSpPr>
        <p:spPr bwMode="auto">
          <a:xfrm>
            <a:off x="7953718" y="1958234"/>
            <a:ext cx="2316349" cy="1109278"/>
          </a:xfrm>
          <a:prstGeom prst="rect">
            <a:avLst/>
          </a:prstGeom>
          <a:solidFill>
            <a:schemeClr val="accent3"/>
          </a:solidFill>
          <a:ln>
            <a:noFill/>
          </a:ln>
        </p:spPr>
        <p:txBody>
          <a:bodyPr/>
          <a:lstStyle/>
          <a:p>
            <a:endParaRPr lang="zh-CN" altLang="en-US" sz="1600"/>
          </a:p>
        </p:txBody>
      </p:sp>
      <p:sp>
        <p:nvSpPr>
          <p:cNvPr id="5" name="Rectangle 6"/>
          <p:cNvSpPr>
            <a:spLocks noChangeArrowheads="1"/>
          </p:cNvSpPr>
          <p:nvPr/>
        </p:nvSpPr>
        <p:spPr bwMode="auto">
          <a:xfrm>
            <a:off x="4585896" y="1958234"/>
            <a:ext cx="3228607" cy="1109278"/>
          </a:xfrm>
          <a:prstGeom prst="rect">
            <a:avLst/>
          </a:prstGeom>
          <a:solidFill>
            <a:schemeClr val="accent2"/>
          </a:solidFill>
          <a:ln>
            <a:noFill/>
          </a:ln>
        </p:spPr>
        <p:txBody>
          <a:bodyPr/>
          <a:lstStyle/>
          <a:p>
            <a:endParaRPr lang="zh-CN" altLang="en-US" sz="1600"/>
          </a:p>
        </p:txBody>
      </p:sp>
      <p:sp>
        <p:nvSpPr>
          <p:cNvPr id="6" name="Rectangle 7"/>
          <p:cNvSpPr>
            <a:spLocks noChangeArrowheads="1"/>
          </p:cNvSpPr>
          <p:nvPr/>
        </p:nvSpPr>
        <p:spPr bwMode="auto">
          <a:xfrm>
            <a:off x="1783821" y="1958234"/>
            <a:ext cx="2676189" cy="1109278"/>
          </a:xfrm>
          <a:prstGeom prst="rect">
            <a:avLst/>
          </a:prstGeom>
          <a:solidFill>
            <a:schemeClr val="accent1"/>
          </a:solidFill>
          <a:ln>
            <a:noFill/>
          </a:ln>
        </p:spPr>
        <p:txBody>
          <a:bodyPr/>
          <a:lstStyle/>
          <a:p>
            <a:endParaRPr lang="zh-CN" altLang="en-US" sz="1600"/>
          </a:p>
        </p:txBody>
      </p:sp>
      <p:sp>
        <p:nvSpPr>
          <p:cNvPr id="7" name="Freeform 58"/>
          <p:cNvSpPr/>
          <p:nvPr/>
        </p:nvSpPr>
        <p:spPr bwMode="auto">
          <a:xfrm>
            <a:off x="2879770" y="2962360"/>
            <a:ext cx="484291" cy="316936"/>
          </a:xfrm>
          <a:custGeom>
            <a:avLst/>
            <a:gdLst>
              <a:gd name="T0" fmla="*/ 327 w 327"/>
              <a:gd name="T1" fmla="*/ 0 h 214"/>
              <a:gd name="T2" fmla="*/ 163 w 327"/>
              <a:gd name="T3" fmla="*/ 214 h 214"/>
              <a:gd name="T4" fmla="*/ 0 w 327"/>
              <a:gd name="T5" fmla="*/ 0 h 214"/>
              <a:gd name="T6" fmla="*/ 327 w 327"/>
              <a:gd name="T7" fmla="*/ 0 h 214"/>
            </a:gdLst>
            <a:ahLst/>
            <a:cxnLst>
              <a:cxn ang="0">
                <a:pos x="T0" y="T1"/>
              </a:cxn>
              <a:cxn ang="0">
                <a:pos x="T2" y="T3"/>
              </a:cxn>
              <a:cxn ang="0">
                <a:pos x="T4" y="T5"/>
              </a:cxn>
              <a:cxn ang="0">
                <a:pos x="T6" y="T7"/>
              </a:cxn>
            </a:cxnLst>
            <a:rect l="0" t="0" r="r" b="b"/>
            <a:pathLst>
              <a:path w="327" h="214">
                <a:moveTo>
                  <a:pt x="327" y="0"/>
                </a:moveTo>
                <a:lnTo>
                  <a:pt x="163" y="214"/>
                </a:lnTo>
                <a:lnTo>
                  <a:pt x="0" y="0"/>
                </a:lnTo>
                <a:lnTo>
                  <a:pt x="327" y="0"/>
                </a:lnTo>
                <a:close/>
              </a:path>
            </a:pathLst>
          </a:custGeom>
          <a:solidFill>
            <a:schemeClr val="accent1"/>
          </a:solidFill>
          <a:ln>
            <a:noFill/>
          </a:ln>
        </p:spPr>
        <p:txBody>
          <a:bodyPr/>
          <a:lstStyle/>
          <a:p>
            <a:endParaRPr lang="zh-CN" altLang="en-US" sz="1600"/>
          </a:p>
        </p:txBody>
      </p:sp>
      <p:sp>
        <p:nvSpPr>
          <p:cNvPr id="8" name="Freeform 59"/>
          <p:cNvSpPr/>
          <p:nvPr/>
        </p:nvSpPr>
        <p:spPr bwMode="auto">
          <a:xfrm>
            <a:off x="5967680" y="2962360"/>
            <a:ext cx="484291" cy="316936"/>
          </a:xfrm>
          <a:custGeom>
            <a:avLst/>
            <a:gdLst>
              <a:gd name="T0" fmla="*/ 327 w 327"/>
              <a:gd name="T1" fmla="*/ 0 h 214"/>
              <a:gd name="T2" fmla="*/ 163 w 327"/>
              <a:gd name="T3" fmla="*/ 214 h 214"/>
              <a:gd name="T4" fmla="*/ 0 w 327"/>
              <a:gd name="T5" fmla="*/ 0 h 214"/>
              <a:gd name="T6" fmla="*/ 327 w 327"/>
              <a:gd name="T7" fmla="*/ 0 h 214"/>
            </a:gdLst>
            <a:ahLst/>
            <a:cxnLst>
              <a:cxn ang="0">
                <a:pos x="T0" y="T1"/>
              </a:cxn>
              <a:cxn ang="0">
                <a:pos x="T2" y="T3"/>
              </a:cxn>
              <a:cxn ang="0">
                <a:pos x="T4" y="T5"/>
              </a:cxn>
              <a:cxn ang="0">
                <a:pos x="T6" y="T7"/>
              </a:cxn>
            </a:cxnLst>
            <a:rect l="0" t="0" r="r" b="b"/>
            <a:pathLst>
              <a:path w="327" h="214">
                <a:moveTo>
                  <a:pt x="327" y="0"/>
                </a:moveTo>
                <a:lnTo>
                  <a:pt x="163" y="214"/>
                </a:lnTo>
                <a:lnTo>
                  <a:pt x="0" y="0"/>
                </a:lnTo>
                <a:lnTo>
                  <a:pt x="327" y="0"/>
                </a:lnTo>
                <a:close/>
              </a:path>
            </a:pathLst>
          </a:custGeom>
          <a:solidFill>
            <a:schemeClr val="accent2"/>
          </a:solidFill>
          <a:ln>
            <a:noFill/>
          </a:ln>
        </p:spPr>
        <p:txBody>
          <a:bodyPr/>
          <a:lstStyle/>
          <a:p>
            <a:endParaRPr lang="zh-CN" altLang="en-US" sz="1600"/>
          </a:p>
        </p:txBody>
      </p:sp>
      <p:sp>
        <p:nvSpPr>
          <p:cNvPr id="9" name="Freeform 60"/>
          <p:cNvSpPr/>
          <p:nvPr/>
        </p:nvSpPr>
        <p:spPr bwMode="auto">
          <a:xfrm>
            <a:off x="8954141" y="3001947"/>
            <a:ext cx="484291" cy="316936"/>
          </a:xfrm>
          <a:custGeom>
            <a:avLst/>
            <a:gdLst>
              <a:gd name="T0" fmla="*/ 327 w 327"/>
              <a:gd name="T1" fmla="*/ 0 h 214"/>
              <a:gd name="T2" fmla="*/ 164 w 327"/>
              <a:gd name="T3" fmla="*/ 214 h 214"/>
              <a:gd name="T4" fmla="*/ 0 w 327"/>
              <a:gd name="T5" fmla="*/ 0 h 214"/>
              <a:gd name="T6" fmla="*/ 327 w 327"/>
              <a:gd name="T7" fmla="*/ 0 h 214"/>
            </a:gdLst>
            <a:ahLst/>
            <a:cxnLst>
              <a:cxn ang="0">
                <a:pos x="T0" y="T1"/>
              </a:cxn>
              <a:cxn ang="0">
                <a:pos x="T2" y="T3"/>
              </a:cxn>
              <a:cxn ang="0">
                <a:pos x="T4" y="T5"/>
              </a:cxn>
              <a:cxn ang="0">
                <a:pos x="T6" y="T7"/>
              </a:cxn>
            </a:cxnLst>
            <a:rect l="0" t="0" r="r" b="b"/>
            <a:pathLst>
              <a:path w="327" h="214">
                <a:moveTo>
                  <a:pt x="327" y="0"/>
                </a:moveTo>
                <a:lnTo>
                  <a:pt x="164" y="214"/>
                </a:lnTo>
                <a:lnTo>
                  <a:pt x="0" y="0"/>
                </a:lnTo>
                <a:lnTo>
                  <a:pt x="327" y="0"/>
                </a:lnTo>
                <a:close/>
              </a:path>
            </a:pathLst>
          </a:custGeom>
          <a:solidFill>
            <a:schemeClr val="accent3"/>
          </a:solidFill>
          <a:ln>
            <a:noFill/>
          </a:ln>
        </p:spPr>
        <p:txBody>
          <a:bodyPr/>
          <a:lstStyle/>
          <a:p>
            <a:endParaRPr lang="zh-CN" altLang="en-US" sz="1600"/>
          </a:p>
        </p:txBody>
      </p:sp>
      <p:sp>
        <p:nvSpPr>
          <p:cNvPr id="10" name="TextBox 682"/>
          <p:cNvSpPr txBox="1"/>
          <p:nvPr/>
        </p:nvSpPr>
        <p:spPr>
          <a:xfrm>
            <a:off x="2282807" y="1986284"/>
            <a:ext cx="2108269" cy="1015663"/>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zh-CN" altLang="en-US" sz="6000" dirty="0"/>
              <a:t>标题</a:t>
            </a:r>
            <a:r>
              <a:rPr lang="en-US" altLang="zh-CN" sz="6000" dirty="0"/>
              <a:t>1</a:t>
            </a:r>
            <a:endParaRPr lang="zh-CN" altLang="en-US" sz="6000" dirty="0"/>
          </a:p>
        </p:txBody>
      </p:sp>
      <p:sp>
        <p:nvSpPr>
          <p:cNvPr id="11" name="TextBox 682"/>
          <p:cNvSpPr txBox="1"/>
          <p:nvPr/>
        </p:nvSpPr>
        <p:spPr>
          <a:xfrm>
            <a:off x="5461435" y="1986284"/>
            <a:ext cx="2108269" cy="1015663"/>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zh-CN" altLang="en-US" sz="6000" dirty="0"/>
              <a:t>标题</a:t>
            </a:r>
            <a:r>
              <a:rPr lang="en-US" altLang="zh-CN" sz="6000" dirty="0"/>
              <a:t>2</a:t>
            </a:r>
            <a:endParaRPr lang="zh-CN" altLang="en-US" sz="6000" dirty="0"/>
          </a:p>
        </p:txBody>
      </p:sp>
      <p:sp>
        <p:nvSpPr>
          <p:cNvPr id="12" name="TextBox 682"/>
          <p:cNvSpPr txBox="1"/>
          <p:nvPr/>
        </p:nvSpPr>
        <p:spPr>
          <a:xfrm>
            <a:off x="7943378" y="1986284"/>
            <a:ext cx="2108269" cy="1015663"/>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r>
              <a:rPr lang="zh-CN" altLang="en-US" sz="6000" dirty="0"/>
              <a:t>标题</a:t>
            </a:r>
            <a:r>
              <a:rPr lang="en-US" altLang="zh-CN" sz="6000" dirty="0"/>
              <a:t>3</a:t>
            </a:r>
            <a:endParaRPr lang="zh-CN" altLang="en-US" sz="6000" dirty="0"/>
          </a:p>
        </p:txBody>
      </p:sp>
      <p:sp>
        <p:nvSpPr>
          <p:cNvPr id="13" name="矩形 1"/>
          <p:cNvSpPr>
            <a:spLocks noChangeArrowheads="1"/>
          </p:cNvSpPr>
          <p:nvPr/>
        </p:nvSpPr>
        <p:spPr bwMode="auto">
          <a:xfrm>
            <a:off x="2325878" y="3367947"/>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charset="-122"/>
              <a:ea typeface="微软雅黑" panose="020B0503020204020204" charset="-122"/>
            </a:endParaRPr>
          </a:p>
        </p:txBody>
      </p:sp>
      <p:sp>
        <p:nvSpPr>
          <p:cNvPr id="14" name="矩形 1"/>
          <p:cNvSpPr>
            <a:spLocks noChangeArrowheads="1"/>
          </p:cNvSpPr>
          <p:nvPr/>
        </p:nvSpPr>
        <p:spPr bwMode="auto">
          <a:xfrm>
            <a:off x="4945511" y="3367947"/>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charset="-122"/>
              <a:ea typeface="微软雅黑" panose="020B0503020204020204" charset="-122"/>
            </a:endParaRPr>
          </a:p>
        </p:txBody>
      </p:sp>
      <p:sp>
        <p:nvSpPr>
          <p:cNvPr id="15" name="矩形 1"/>
          <p:cNvSpPr>
            <a:spLocks noChangeArrowheads="1"/>
          </p:cNvSpPr>
          <p:nvPr/>
        </p:nvSpPr>
        <p:spPr bwMode="auto">
          <a:xfrm>
            <a:off x="8294720" y="3365050"/>
            <a:ext cx="1803132"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sz="2000" dirty="0"/>
              <a:t>单击添加段落文字单击添加段落文字单击添加段落文字单击添加段落文字。</a:t>
            </a:r>
            <a:endParaRPr lang="zh-CN" altLang="zh-CN" sz="2000" dirty="0">
              <a:solidFill>
                <a:schemeClr val="tx1">
                  <a:lumMod val="75000"/>
                  <a:lumOff val="25000"/>
                </a:schemeClr>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randombar(horizontal)">
                                      <p:cBhvr>
                                        <p:cTn id="28" dur="500"/>
                                        <p:tgtEl>
                                          <p:spTgt spid="11"/>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randombar(horizontal)">
                                      <p:cBhvr>
                                        <p:cTn id="31" dur="500"/>
                                        <p:tgtEl>
                                          <p:spTgt spid="12"/>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randombar(horizontal)">
                                      <p:cBhvr>
                                        <p:cTn id="34" dur="500"/>
                                        <p:tgtEl>
                                          <p:spTgt spid="13"/>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randombar(horizontal)">
                                      <p:cBhvr>
                                        <p:cTn id="37" dur="500"/>
                                        <p:tgtEl>
                                          <p:spTgt spid="1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randombar(horizontal)">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4" name="Freeform 167"/>
          <p:cNvSpPr/>
          <p:nvPr/>
        </p:nvSpPr>
        <p:spPr bwMode="auto">
          <a:xfrm>
            <a:off x="6201834" y="2239356"/>
            <a:ext cx="2860675" cy="511175"/>
          </a:xfrm>
          <a:custGeom>
            <a:avLst/>
            <a:gdLst>
              <a:gd name="T0" fmla="*/ 821 w 821"/>
              <a:gd name="T1" fmla="*/ 0 h 147"/>
              <a:gd name="T2" fmla="*/ 774 w 821"/>
              <a:gd name="T3" fmla="*/ 56 h 147"/>
              <a:gd name="T4" fmla="*/ 456 w 821"/>
              <a:gd name="T5" fmla="*/ 56 h 147"/>
              <a:gd name="T6" fmla="*/ 411 w 821"/>
              <a:gd name="T7" fmla="*/ 89 h 147"/>
              <a:gd name="T8" fmla="*/ 365 w 821"/>
              <a:gd name="T9" fmla="*/ 56 h 147"/>
              <a:gd name="T10" fmla="*/ 47 w 821"/>
              <a:gd name="T11" fmla="*/ 56 h 147"/>
              <a:gd name="T12" fmla="*/ 0 w 821"/>
              <a:gd name="T13" fmla="*/ 0 h 147"/>
              <a:gd name="T14" fmla="*/ 0 w 821"/>
              <a:gd name="T15" fmla="*/ 0 h 147"/>
              <a:gd name="T16" fmla="*/ 47 w 821"/>
              <a:gd name="T17" fmla="*/ 66 h 147"/>
              <a:gd name="T18" fmla="*/ 365 w 821"/>
              <a:gd name="T19" fmla="*/ 66 h 147"/>
              <a:gd name="T20" fmla="*/ 397 w 821"/>
              <a:gd name="T21" fmla="*/ 92 h 147"/>
              <a:gd name="T22" fmla="*/ 410 w 821"/>
              <a:gd name="T23" fmla="*/ 147 h 147"/>
              <a:gd name="T24" fmla="*/ 410 w 821"/>
              <a:gd name="T25" fmla="*/ 147 h 147"/>
              <a:gd name="T26" fmla="*/ 424 w 821"/>
              <a:gd name="T27" fmla="*/ 92 h 147"/>
              <a:gd name="T28" fmla="*/ 456 w 821"/>
              <a:gd name="T29" fmla="*/ 66 h 147"/>
              <a:gd name="T30" fmla="*/ 774 w 821"/>
              <a:gd name="T31" fmla="*/ 66 h 147"/>
              <a:gd name="T32" fmla="*/ 821 w 821"/>
              <a:gd name="T33"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1" h="147">
                <a:moveTo>
                  <a:pt x="821" y="0"/>
                </a:moveTo>
                <a:cubicBezTo>
                  <a:pt x="821" y="2"/>
                  <a:pt x="816" y="56"/>
                  <a:pt x="774" y="56"/>
                </a:cubicBezTo>
                <a:cubicBezTo>
                  <a:pt x="456" y="56"/>
                  <a:pt x="456" y="56"/>
                  <a:pt x="456" y="56"/>
                </a:cubicBezTo>
                <a:cubicBezTo>
                  <a:pt x="456" y="56"/>
                  <a:pt x="430" y="59"/>
                  <a:pt x="411" y="89"/>
                </a:cubicBezTo>
                <a:cubicBezTo>
                  <a:pt x="393" y="59"/>
                  <a:pt x="366" y="56"/>
                  <a:pt x="365" y="56"/>
                </a:cubicBezTo>
                <a:cubicBezTo>
                  <a:pt x="47" y="56"/>
                  <a:pt x="47" y="56"/>
                  <a:pt x="47" y="56"/>
                </a:cubicBezTo>
                <a:cubicBezTo>
                  <a:pt x="6" y="56"/>
                  <a:pt x="0" y="2"/>
                  <a:pt x="0" y="0"/>
                </a:cubicBezTo>
                <a:cubicBezTo>
                  <a:pt x="0" y="0"/>
                  <a:pt x="0" y="0"/>
                  <a:pt x="0" y="0"/>
                </a:cubicBezTo>
                <a:cubicBezTo>
                  <a:pt x="0" y="1"/>
                  <a:pt x="3" y="66"/>
                  <a:pt x="47" y="66"/>
                </a:cubicBezTo>
                <a:cubicBezTo>
                  <a:pt x="365" y="66"/>
                  <a:pt x="365" y="66"/>
                  <a:pt x="365" y="66"/>
                </a:cubicBezTo>
                <a:cubicBezTo>
                  <a:pt x="366" y="66"/>
                  <a:pt x="382" y="66"/>
                  <a:pt x="397" y="92"/>
                </a:cubicBezTo>
                <a:cubicBezTo>
                  <a:pt x="405" y="105"/>
                  <a:pt x="410" y="123"/>
                  <a:pt x="410" y="147"/>
                </a:cubicBezTo>
                <a:cubicBezTo>
                  <a:pt x="410" y="147"/>
                  <a:pt x="410" y="147"/>
                  <a:pt x="410" y="147"/>
                </a:cubicBezTo>
                <a:cubicBezTo>
                  <a:pt x="410" y="123"/>
                  <a:pt x="416" y="104"/>
                  <a:pt x="424" y="92"/>
                </a:cubicBezTo>
                <a:cubicBezTo>
                  <a:pt x="439" y="69"/>
                  <a:pt x="456" y="66"/>
                  <a:pt x="456" y="66"/>
                </a:cubicBezTo>
                <a:cubicBezTo>
                  <a:pt x="774" y="66"/>
                  <a:pt x="774" y="66"/>
                  <a:pt x="774" y="66"/>
                </a:cubicBezTo>
                <a:cubicBezTo>
                  <a:pt x="819" y="66"/>
                  <a:pt x="821" y="1"/>
                  <a:pt x="821" y="0"/>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5" name="Freeform 168"/>
          <p:cNvSpPr/>
          <p:nvPr/>
        </p:nvSpPr>
        <p:spPr bwMode="auto">
          <a:xfrm>
            <a:off x="2961747" y="2239356"/>
            <a:ext cx="2863850" cy="511175"/>
          </a:xfrm>
          <a:custGeom>
            <a:avLst/>
            <a:gdLst>
              <a:gd name="T0" fmla="*/ 822 w 822"/>
              <a:gd name="T1" fmla="*/ 0 h 147"/>
              <a:gd name="T2" fmla="*/ 775 w 822"/>
              <a:gd name="T3" fmla="*/ 56 h 147"/>
              <a:gd name="T4" fmla="*/ 457 w 822"/>
              <a:gd name="T5" fmla="*/ 56 h 147"/>
              <a:gd name="T6" fmla="*/ 411 w 822"/>
              <a:gd name="T7" fmla="*/ 89 h 147"/>
              <a:gd name="T8" fmla="*/ 366 w 822"/>
              <a:gd name="T9" fmla="*/ 56 h 147"/>
              <a:gd name="T10" fmla="*/ 48 w 822"/>
              <a:gd name="T11" fmla="*/ 56 h 147"/>
              <a:gd name="T12" fmla="*/ 0 w 822"/>
              <a:gd name="T13" fmla="*/ 0 h 147"/>
              <a:gd name="T14" fmla="*/ 0 w 822"/>
              <a:gd name="T15" fmla="*/ 0 h 147"/>
              <a:gd name="T16" fmla="*/ 48 w 822"/>
              <a:gd name="T17" fmla="*/ 66 h 147"/>
              <a:gd name="T18" fmla="*/ 366 w 822"/>
              <a:gd name="T19" fmla="*/ 66 h 147"/>
              <a:gd name="T20" fmla="*/ 397 w 822"/>
              <a:gd name="T21" fmla="*/ 92 h 147"/>
              <a:gd name="T22" fmla="*/ 411 w 822"/>
              <a:gd name="T23" fmla="*/ 147 h 147"/>
              <a:gd name="T24" fmla="*/ 411 w 822"/>
              <a:gd name="T25" fmla="*/ 147 h 147"/>
              <a:gd name="T26" fmla="*/ 425 w 822"/>
              <a:gd name="T27" fmla="*/ 92 h 147"/>
              <a:gd name="T28" fmla="*/ 457 w 822"/>
              <a:gd name="T29" fmla="*/ 66 h 147"/>
              <a:gd name="T30" fmla="*/ 775 w 822"/>
              <a:gd name="T31" fmla="*/ 66 h 147"/>
              <a:gd name="T32" fmla="*/ 822 w 822"/>
              <a:gd name="T33"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2" h="147">
                <a:moveTo>
                  <a:pt x="822" y="0"/>
                </a:moveTo>
                <a:cubicBezTo>
                  <a:pt x="822" y="2"/>
                  <a:pt x="816" y="56"/>
                  <a:pt x="775" y="56"/>
                </a:cubicBezTo>
                <a:cubicBezTo>
                  <a:pt x="457" y="56"/>
                  <a:pt x="457" y="56"/>
                  <a:pt x="457" y="56"/>
                </a:cubicBezTo>
                <a:cubicBezTo>
                  <a:pt x="456" y="56"/>
                  <a:pt x="430" y="59"/>
                  <a:pt x="411" y="89"/>
                </a:cubicBezTo>
                <a:cubicBezTo>
                  <a:pt x="394" y="59"/>
                  <a:pt x="366" y="56"/>
                  <a:pt x="366" y="56"/>
                </a:cubicBezTo>
                <a:cubicBezTo>
                  <a:pt x="48" y="56"/>
                  <a:pt x="48" y="56"/>
                  <a:pt x="48" y="56"/>
                </a:cubicBezTo>
                <a:cubicBezTo>
                  <a:pt x="6" y="56"/>
                  <a:pt x="0" y="2"/>
                  <a:pt x="0" y="0"/>
                </a:cubicBezTo>
                <a:cubicBezTo>
                  <a:pt x="0" y="0"/>
                  <a:pt x="0" y="0"/>
                  <a:pt x="0" y="0"/>
                </a:cubicBezTo>
                <a:cubicBezTo>
                  <a:pt x="0" y="1"/>
                  <a:pt x="3" y="66"/>
                  <a:pt x="48" y="66"/>
                </a:cubicBezTo>
                <a:cubicBezTo>
                  <a:pt x="366" y="66"/>
                  <a:pt x="366" y="66"/>
                  <a:pt x="366" y="66"/>
                </a:cubicBezTo>
                <a:cubicBezTo>
                  <a:pt x="366" y="66"/>
                  <a:pt x="382" y="66"/>
                  <a:pt x="397" y="92"/>
                </a:cubicBezTo>
                <a:cubicBezTo>
                  <a:pt x="405" y="105"/>
                  <a:pt x="411" y="123"/>
                  <a:pt x="411" y="147"/>
                </a:cubicBezTo>
                <a:cubicBezTo>
                  <a:pt x="411" y="147"/>
                  <a:pt x="411" y="147"/>
                  <a:pt x="411" y="147"/>
                </a:cubicBezTo>
                <a:cubicBezTo>
                  <a:pt x="411" y="123"/>
                  <a:pt x="417" y="104"/>
                  <a:pt x="425" y="92"/>
                </a:cubicBezTo>
                <a:cubicBezTo>
                  <a:pt x="439" y="69"/>
                  <a:pt x="456" y="66"/>
                  <a:pt x="457" y="66"/>
                </a:cubicBezTo>
                <a:cubicBezTo>
                  <a:pt x="775" y="66"/>
                  <a:pt x="775" y="66"/>
                  <a:pt x="775" y="66"/>
                </a:cubicBezTo>
                <a:cubicBezTo>
                  <a:pt x="819" y="66"/>
                  <a:pt x="822" y="1"/>
                  <a:pt x="822" y="0"/>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6" name="Freeform 334"/>
          <p:cNvSpPr/>
          <p:nvPr/>
        </p:nvSpPr>
        <p:spPr bwMode="auto">
          <a:xfrm>
            <a:off x="6201834" y="4082521"/>
            <a:ext cx="2860675" cy="511175"/>
          </a:xfrm>
          <a:custGeom>
            <a:avLst/>
            <a:gdLst>
              <a:gd name="T0" fmla="*/ 821 w 821"/>
              <a:gd name="T1" fmla="*/ 0 h 147"/>
              <a:gd name="T2" fmla="*/ 774 w 821"/>
              <a:gd name="T3" fmla="*/ 57 h 147"/>
              <a:gd name="T4" fmla="*/ 456 w 821"/>
              <a:gd name="T5" fmla="*/ 57 h 147"/>
              <a:gd name="T6" fmla="*/ 411 w 821"/>
              <a:gd name="T7" fmla="*/ 90 h 147"/>
              <a:gd name="T8" fmla="*/ 365 w 821"/>
              <a:gd name="T9" fmla="*/ 57 h 147"/>
              <a:gd name="T10" fmla="*/ 47 w 821"/>
              <a:gd name="T11" fmla="*/ 57 h 147"/>
              <a:gd name="T12" fmla="*/ 0 w 821"/>
              <a:gd name="T13" fmla="*/ 0 h 147"/>
              <a:gd name="T14" fmla="*/ 0 w 821"/>
              <a:gd name="T15" fmla="*/ 0 h 147"/>
              <a:gd name="T16" fmla="*/ 47 w 821"/>
              <a:gd name="T17" fmla="*/ 67 h 147"/>
              <a:gd name="T18" fmla="*/ 365 w 821"/>
              <a:gd name="T19" fmla="*/ 67 h 147"/>
              <a:gd name="T20" fmla="*/ 397 w 821"/>
              <a:gd name="T21" fmla="*/ 92 h 147"/>
              <a:gd name="T22" fmla="*/ 410 w 821"/>
              <a:gd name="T23" fmla="*/ 147 h 147"/>
              <a:gd name="T24" fmla="*/ 410 w 821"/>
              <a:gd name="T25" fmla="*/ 147 h 147"/>
              <a:gd name="T26" fmla="*/ 424 w 821"/>
              <a:gd name="T27" fmla="*/ 92 h 147"/>
              <a:gd name="T28" fmla="*/ 456 w 821"/>
              <a:gd name="T29" fmla="*/ 67 h 147"/>
              <a:gd name="T30" fmla="*/ 774 w 821"/>
              <a:gd name="T31" fmla="*/ 67 h 147"/>
              <a:gd name="T32" fmla="*/ 821 w 821"/>
              <a:gd name="T33"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1" h="147">
                <a:moveTo>
                  <a:pt x="821" y="0"/>
                </a:moveTo>
                <a:cubicBezTo>
                  <a:pt x="821" y="3"/>
                  <a:pt x="816" y="57"/>
                  <a:pt x="774" y="57"/>
                </a:cubicBezTo>
                <a:cubicBezTo>
                  <a:pt x="456" y="57"/>
                  <a:pt x="456" y="57"/>
                  <a:pt x="456" y="57"/>
                </a:cubicBezTo>
                <a:cubicBezTo>
                  <a:pt x="456" y="57"/>
                  <a:pt x="430" y="60"/>
                  <a:pt x="411" y="90"/>
                </a:cubicBezTo>
                <a:cubicBezTo>
                  <a:pt x="393" y="60"/>
                  <a:pt x="366" y="57"/>
                  <a:pt x="365" y="57"/>
                </a:cubicBezTo>
                <a:cubicBezTo>
                  <a:pt x="47" y="57"/>
                  <a:pt x="47" y="57"/>
                  <a:pt x="47" y="57"/>
                </a:cubicBezTo>
                <a:cubicBezTo>
                  <a:pt x="6" y="57"/>
                  <a:pt x="0" y="3"/>
                  <a:pt x="0" y="0"/>
                </a:cubicBezTo>
                <a:cubicBezTo>
                  <a:pt x="0" y="0"/>
                  <a:pt x="0" y="0"/>
                  <a:pt x="0" y="0"/>
                </a:cubicBezTo>
                <a:cubicBezTo>
                  <a:pt x="0" y="1"/>
                  <a:pt x="3" y="67"/>
                  <a:pt x="47" y="67"/>
                </a:cubicBezTo>
                <a:cubicBezTo>
                  <a:pt x="365" y="67"/>
                  <a:pt x="365" y="67"/>
                  <a:pt x="365" y="67"/>
                </a:cubicBezTo>
                <a:cubicBezTo>
                  <a:pt x="366" y="67"/>
                  <a:pt x="382" y="66"/>
                  <a:pt x="397" y="92"/>
                </a:cubicBezTo>
                <a:cubicBezTo>
                  <a:pt x="405" y="105"/>
                  <a:pt x="410" y="123"/>
                  <a:pt x="410" y="147"/>
                </a:cubicBezTo>
                <a:cubicBezTo>
                  <a:pt x="410" y="147"/>
                  <a:pt x="410" y="147"/>
                  <a:pt x="410" y="147"/>
                </a:cubicBezTo>
                <a:cubicBezTo>
                  <a:pt x="410" y="123"/>
                  <a:pt x="416" y="105"/>
                  <a:pt x="424" y="92"/>
                </a:cubicBezTo>
                <a:cubicBezTo>
                  <a:pt x="439" y="69"/>
                  <a:pt x="456" y="67"/>
                  <a:pt x="456" y="67"/>
                </a:cubicBezTo>
                <a:cubicBezTo>
                  <a:pt x="774" y="67"/>
                  <a:pt x="774" y="67"/>
                  <a:pt x="774" y="67"/>
                </a:cubicBezTo>
                <a:cubicBezTo>
                  <a:pt x="819" y="67"/>
                  <a:pt x="821" y="1"/>
                  <a:pt x="821" y="0"/>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7" name="Freeform 335"/>
          <p:cNvSpPr/>
          <p:nvPr/>
        </p:nvSpPr>
        <p:spPr bwMode="auto">
          <a:xfrm>
            <a:off x="2961747" y="4082521"/>
            <a:ext cx="2863850" cy="511175"/>
          </a:xfrm>
          <a:custGeom>
            <a:avLst/>
            <a:gdLst>
              <a:gd name="T0" fmla="*/ 822 w 822"/>
              <a:gd name="T1" fmla="*/ 0 h 147"/>
              <a:gd name="T2" fmla="*/ 775 w 822"/>
              <a:gd name="T3" fmla="*/ 57 h 147"/>
              <a:gd name="T4" fmla="*/ 457 w 822"/>
              <a:gd name="T5" fmla="*/ 57 h 147"/>
              <a:gd name="T6" fmla="*/ 411 w 822"/>
              <a:gd name="T7" fmla="*/ 90 h 147"/>
              <a:gd name="T8" fmla="*/ 366 w 822"/>
              <a:gd name="T9" fmla="*/ 57 h 147"/>
              <a:gd name="T10" fmla="*/ 48 w 822"/>
              <a:gd name="T11" fmla="*/ 57 h 147"/>
              <a:gd name="T12" fmla="*/ 0 w 822"/>
              <a:gd name="T13" fmla="*/ 0 h 147"/>
              <a:gd name="T14" fmla="*/ 0 w 822"/>
              <a:gd name="T15" fmla="*/ 0 h 147"/>
              <a:gd name="T16" fmla="*/ 48 w 822"/>
              <a:gd name="T17" fmla="*/ 67 h 147"/>
              <a:gd name="T18" fmla="*/ 366 w 822"/>
              <a:gd name="T19" fmla="*/ 67 h 147"/>
              <a:gd name="T20" fmla="*/ 397 w 822"/>
              <a:gd name="T21" fmla="*/ 92 h 147"/>
              <a:gd name="T22" fmla="*/ 411 w 822"/>
              <a:gd name="T23" fmla="*/ 147 h 147"/>
              <a:gd name="T24" fmla="*/ 411 w 822"/>
              <a:gd name="T25" fmla="*/ 147 h 147"/>
              <a:gd name="T26" fmla="*/ 425 w 822"/>
              <a:gd name="T27" fmla="*/ 92 h 147"/>
              <a:gd name="T28" fmla="*/ 457 w 822"/>
              <a:gd name="T29" fmla="*/ 67 h 147"/>
              <a:gd name="T30" fmla="*/ 775 w 822"/>
              <a:gd name="T31" fmla="*/ 67 h 147"/>
              <a:gd name="T32" fmla="*/ 822 w 822"/>
              <a:gd name="T33"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822" h="147">
                <a:moveTo>
                  <a:pt x="822" y="0"/>
                </a:moveTo>
                <a:cubicBezTo>
                  <a:pt x="822" y="3"/>
                  <a:pt x="816" y="57"/>
                  <a:pt x="775" y="57"/>
                </a:cubicBezTo>
                <a:cubicBezTo>
                  <a:pt x="457" y="57"/>
                  <a:pt x="457" y="57"/>
                  <a:pt x="457" y="57"/>
                </a:cubicBezTo>
                <a:cubicBezTo>
                  <a:pt x="456" y="57"/>
                  <a:pt x="430" y="60"/>
                  <a:pt x="411" y="90"/>
                </a:cubicBezTo>
                <a:cubicBezTo>
                  <a:pt x="394" y="60"/>
                  <a:pt x="366" y="57"/>
                  <a:pt x="366" y="57"/>
                </a:cubicBezTo>
                <a:cubicBezTo>
                  <a:pt x="48" y="57"/>
                  <a:pt x="48" y="57"/>
                  <a:pt x="48" y="57"/>
                </a:cubicBezTo>
                <a:cubicBezTo>
                  <a:pt x="6" y="57"/>
                  <a:pt x="0" y="3"/>
                  <a:pt x="0" y="0"/>
                </a:cubicBezTo>
                <a:cubicBezTo>
                  <a:pt x="0" y="0"/>
                  <a:pt x="0" y="0"/>
                  <a:pt x="0" y="0"/>
                </a:cubicBezTo>
                <a:cubicBezTo>
                  <a:pt x="0" y="1"/>
                  <a:pt x="3" y="67"/>
                  <a:pt x="48" y="67"/>
                </a:cubicBezTo>
                <a:cubicBezTo>
                  <a:pt x="366" y="67"/>
                  <a:pt x="366" y="67"/>
                  <a:pt x="366" y="67"/>
                </a:cubicBezTo>
                <a:cubicBezTo>
                  <a:pt x="366" y="67"/>
                  <a:pt x="382" y="66"/>
                  <a:pt x="397" y="92"/>
                </a:cubicBezTo>
                <a:cubicBezTo>
                  <a:pt x="405" y="105"/>
                  <a:pt x="411" y="123"/>
                  <a:pt x="411" y="147"/>
                </a:cubicBezTo>
                <a:cubicBezTo>
                  <a:pt x="411" y="147"/>
                  <a:pt x="411" y="147"/>
                  <a:pt x="411" y="147"/>
                </a:cubicBezTo>
                <a:cubicBezTo>
                  <a:pt x="411" y="123"/>
                  <a:pt x="417" y="105"/>
                  <a:pt x="425" y="92"/>
                </a:cubicBezTo>
                <a:cubicBezTo>
                  <a:pt x="439" y="69"/>
                  <a:pt x="456" y="67"/>
                  <a:pt x="457" y="67"/>
                </a:cubicBezTo>
                <a:cubicBezTo>
                  <a:pt x="775" y="67"/>
                  <a:pt x="775" y="67"/>
                  <a:pt x="775" y="67"/>
                </a:cubicBezTo>
                <a:cubicBezTo>
                  <a:pt x="819" y="67"/>
                  <a:pt x="822" y="1"/>
                  <a:pt x="822" y="0"/>
                </a:cubicBezTo>
                <a:close/>
              </a:path>
            </a:pathLst>
          </a:custGeom>
          <a:solidFill>
            <a:schemeClr val="bg1">
              <a:lumMod val="65000"/>
            </a:schemeClr>
          </a:solidFill>
          <a:ln>
            <a:noFill/>
          </a:ln>
        </p:spPr>
        <p:txBody>
          <a:bodyPr vert="horz" wrap="square" lIns="91440" tIns="45720" rIns="91440" bIns="45720" numCol="1" anchor="t" anchorCtr="0" compatLnSpc="1"/>
          <a:lstStyle/>
          <a:p>
            <a:endParaRPr lang="zh-CN" altLang="en-US"/>
          </a:p>
        </p:txBody>
      </p:sp>
      <p:sp>
        <p:nvSpPr>
          <p:cNvPr id="8" name="TextBox 682"/>
          <p:cNvSpPr txBox="1"/>
          <p:nvPr/>
        </p:nvSpPr>
        <p:spPr>
          <a:xfrm>
            <a:off x="4090361" y="1517734"/>
            <a:ext cx="611065" cy="110799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6600" b="1" dirty="0">
                <a:solidFill>
                  <a:schemeClr val="accent1"/>
                </a:solidFill>
              </a:rPr>
              <a:t>1</a:t>
            </a:r>
            <a:endParaRPr lang="zh-CN" altLang="en-US" sz="5400" b="1" dirty="0">
              <a:solidFill>
                <a:schemeClr val="accent1"/>
              </a:solidFill>
            </a:endParaRPr>
          </a:p>
        </p:txBody>
      </p:sp>
      <p:sp>
        <p:nvSpPr>
          <p:cNvPr id="9" name="TextBox 682"/>
          <p:cNvSpPr txBox="1"/>
          <p:nvPr/>
        </p:nvSpPr>
        <p:spPr>
          <a:xfrm>
            <a:off x="7327047" y="1517734"/>
            <a:ext cx="611065" cy="110799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6600" b="1" dirty="0">
                <a:solidFill>
                  <a:schemeClr val="accent2"/>
                </a:solidFill>
              </a:rPr>
              <a:t>2</a:t>
            </a:r>
            <a:endParaRPr lang="zh-CN" altLang="en-US" sz="5400" b="1" dirty="0">
              <a:solidFill>
                <a:schemeClr val="accent2"/>
              </a:solidFill>
            </a:endParaRPr>
          </a:p>
        </p:txBody>
      </p:sp>
      <p:sp>
        <p:nvSpPr>
          <p:cNvPr id="10" name="TextBox 682"/>
          <p:cNvSpPr txBox="1"/>
          <p:nvPr/>
        </p:nvSpPr>
        <p:spPr>
          <a:xfrm>
            <a:off x="4090361" y="3348207"/>
            <a:ext cx="611065" cy="110799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6600" b="1" dirty="0">
                <a:solidFill>
                  <a:schemeClr val="accent3"/>
                </a:solidFill>
              </a:rPr>
              <a:t>3</a:t>
            </a:r>
            <a:endParaRPr lang="zh-CN" altLang="en-US" sz="5400" b="1" dirty="0">
              <a:solidFill>
                <a:schemeClr val="accent3"/>
              </a:solidFill>
            </a:endParaRPr>
          </a:p>
        </p:txBody>
      </p:sp>
      <p:sp>
        <p:nvSpPr>
          <p:cNvPr id="11" name="TextBox 682"/>
          <p:cNvSpPr txBox="1"/>
          <p:nvPr/>
        </p:nvSpPr>
        <p:spPr>
          <a:xfrm>
            <a:off x="7327047" y="3348207"/>
            <a:ext cx="611065" cy="1107996"/>
          </a:xfrm>
          <a:prstGeom prst="rect">
            <a:avLst/>
          </a:prstGeom>
          <a:noFill/>
        </p:spPr>
        <p:txBody>
          <a:bodyPr wrap="none">
            <a:spAutoFit/>
          </a:bodyPr>
          <a:lstStyle>
            <a:defPPr>
              <a:defRPr lang="zh-CN"/>
            </a:defPPr>
            <a:lvl1pPr>
              <a:defRPr>
                <a:solidFill>
                  <a:schemeClr val="bg1"/>
                </a:solidFill>
                <a:latin typeface="方正中等线简体" pitchFamily="65" charset="-122"/>
                <a:ea typeface="方正中等线简体" pitchFamily="65" charset="-122"/>
              </a:defRPr>
            </a:lvl1pPr>
          </a:lstStyle>
          <a:p>
            <a:pPr algn="ctr"/>
            <a:r>
              <a:rPr lang="en-US" altLang="zh-CN" sz="6600" b="1" dirty="0">
                <a:solidFill>
                  <a:schemeClr val="accent4"/>
                </a:solidFill>
              </a:rPr>
              <a:t>4</a:t>
            </a:r>
            <a:endParaRPr lang="zh-CN" altLang="en-US" sz="5400" b="1" dirty="0">
              <a:solidFill>
                <a:schemeClr val="accent4"/>
              </a:solidFill>
            </a:endParaRPr>
          </a:p>
        </p:txBody>
      </p:sp>
      <p:sp>
        <p:nvSpPr>
          <p:cNvPr id="12" name="矩形 1"/>
          <p:cNvSpPr>
            <a:spLocks noChangeArrowheads="1"/>
          </p:cNvSpPr>
          <p:nvPr/>
        </p:nvSpPr>
        <p:spPr bwMode="auto">
          <a:xfrm>
            <a:off x="2961747" y="2801760"/>
            <a:ext cx="28638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dirty="0"/>
              <a:t>单击添加段落文字单击添加段落文字单击添加段落</a:t>
            </a:r>
            <a:endParaRPr lang="zh-CN" altLang="zh-CN" dirty="0">
              <a:solidFill>
                <a:schemeClr val="tx1">
                  <a:lumMod val="75000"/>
                  <a:lumOff val="25000"/>
                </a:schemeClr>
              </a:solidFill>
              <a:latin typeface="微软雅黑" panose="020B0503020204020204" charset="-122"/>
              <a:ea typeface="微软雅黑" panose="020B0503020204020204" charset="-122"/>
            </a:endParaRPr>
          </a:p>
        </p:txBody>
      </p:sp>
      <p:sp>
        <p:nvSpPr>
          <p:cNvPr id="13" name="矩形 1"/>
          <p:cNvSpPr>
            <a:spLocks noChangeArrowheads="1"/>
          </p:cNvSpPr>
          <p:nvPr/>
        </p:nvSpPr>
        <p:spPr bwMode="auto">
          <a:xfrm>
            <a:off x="6257456" y="2801760"/>
            <a:ext cx="27873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dirty="0"/>
              <a:t>单击添加段落文字单击添加段落文字单击添加段落</a:t>
            </a:r>
            <a:endParaRPr lang="zh-CN" altLang="zh-CN" dirty="0">
              <a:solidFill>
                <a:schemeClr val="tx1">
                  <a:lumMod val="75000"/>
                  <a:lumOff val="25000"/>
                </a:schemeClr>
              </a:solidFill>
              <a:latin typeface="微软雅黑" panose="020B0503020204020204" charset="-122"/>
              <a:ea typeface="微软雅黑" panose="020B0503020204020204" charset="-122"/>
            </a:endParaRPr>
          </a:p>
        </p:txBody>
      </p:sp>
      <p:sp>
        <p:nvSpPr>
          <p:cNvPr id="14" name="矩形 1"/>
          <p:cNvSpPr>
            <a:spLocks noChangeArrowheads="1"/>
          </p:cNvSpPr>
          <p:nvPr/>
        </p:nvSpPr>
        <p:spPr bwMode="auto">
          <a:xfrm>
            <a:off x="2999990" y="4600219"/>
            <a:ext cx="27873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dirty="0"/>
              <a:t>单击添加段落文字单击添加段落文字单击添加段落</a:t>
            </a:r>
            <a:endParaRPr lang="zh-CN" altLang="zh-CN" dirty="0">
              <a:solidFill>
                <a:schemeClr val="tx1">
                  <a:lumMod val="75000"/>
                  <a:lumOff val="25000"/>
                </a:schemeClr>
              </a:solidFill>
              <a:latin typeface="微软雅黑" panose="020B0503020204020204" charset="-122"/>
              <a:ea typeface="微软雅黑" panose="020B0503020204020204" charset="-122"/>
            </a:endParaRPr>
          </a:p>
        </p:txBody>
      </p:sp>
      <p:sp>
        <p:nvSpPr>
          <p:cNvPr id="15" name="矩形 1"/>
          <p:cNvSpPr>
            <a:spLocks noChangeArrowheads="1"/>
          </p:cNvSpPr>
          <p:nvPr/>
        </p:nvSpPr>
        <p:spPr bwMode="auto">
          <a:xfrm>
            <a:off x="6257456" y="4600219"/>
            <a:ext cx="2787364"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zh-CN" altLang="zh-CN" dirty="0"/>
              <a:t>单击添加段落文字单击添加段落文字单击添加段落</a:t>
            </a:r>
            <a:endParaRPr lang="zh-CN" altLang="zh-CN" dirty="0">
              <a:solidFill>
                <a:schemeClr val="tx1">
                  <a:lumMod val="75000"/>
                  <a:lumOff val="25000"/>
                </a:schemeClr>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par>
                                <p:cTn id="8" presetID="14" presetClass="entr" presetSubtype="1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randombar(horizontal)">
                                      <p:cBhvr>
                                        <p:cTn id="10" dur="500"/>
                                        <p:tgtEl>
                                          <p:spTgt spid="5"/>
                                        </p:tgtEl>
                                      </p:cBhvr>
                                    </p:animEffect>
                                  </p:childTnLst>
                                </p:cTn>
                              </p:par>
                              <p:par>
                                <p:cTn id="11" presetID="14" presetClass="entr" presetSubtype="10"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randombar(horizontal)">
                                      <p:cBhvr>
                                        <p:cTn id="13" dur="500"/>
                                        <p:tgtEl>
                                          <p:spTgt spid="6"/>
                                        </p:tgtEl>
                                      </p:cBhvr>
                                    </p:animEffect>
                                  </p:childTnLst>
                                </p:cTn>
                              </p:par>
                              <p:par>
                                <p:cTn id="14" presetID="14" presetClass="entr" presetSubtype="1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randombar(horizontal)">
                                      <p:cBhvr>
                                        <p:cTn id="16" dur="500"/>
                                        <p:tgtEl>
                                          <p:spTgt spid="7"/>
                                        </p:tgtEl>
                                      </p:cBhvr>
                                    </p:animEffect>
                                  </p:childTnLst>
                                </p:cTn>
                              </p:par>
                              <p:par>
                                <p:cTn id="17" presetID="14" presetClass="entr" presetSubtype="1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randombar(horizontal)">
                                      <p:cBhvr>
                                        <p:cTn id="19" dur="500"/>
                                        <p:tgtEl>
                                          <p:spTgt spid="8"/>
                                        </p:tgtEl>
                                      </p:cBhvr>
                                    </p:animEffect>
                                  </p:childTnLst>
                                </p:cTn>
                              </p:par>
                              <p:par>
                                <p:cTn id="20" presetID="14" presetClass="entr" presetSubtype="1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par>
                                <p:cTn id="23" presetID="14" presetClass="entr" presetSubtype="10"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randombar(horizontal)">
                                      <p:cBhvr>
                                        <p:cTn id="25" dur="500"/>
                                        <p:tgtEl>
                                          <p:spTgt spid="10"/>
                                        </p:tgtEl>
                                      </p:cBhvr>
                                    </p:animEffect>
                                  </p:childTnLst>
                                </p:cTn>
                              </p:par>
                              <p:par>
                                <p:cTn id="26" presetID="14" presetClass="entr" presetSubtype="1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randombar(horizontal)">
                                      <p:cBhvr>
                                        <p:cTn id="28" dur="500"/>
                                        <p:tgtEl>
                                          <p:spTgt spid="11"/>
                                        </p:tgtEl>
                                      </p:cBhvr>
                                    </p:animEffect>
                                  </p:childTnLst>
                                </p:cTn>
                              </p:par>
                              <p:par>
                                <p:cTn id="29" presetID="14" presetClass="entr" presetSubtype="10" fill="hold" grpId="0" nodeType="withEffect">
                                  <p:stCondLst>
                                    <p:cond delay="0"/>
                                  </p:stCondLst>
                                  <p:childTnLst>
                                    <p:set>
                                      <p:cBhvr>
                                        <p:cTn id="30" dur="1" fill="hold">
                                          <p:stCondLst>
                                            <p:cond delay="0"/>
                                          </p:stCondLst>
                                        </p:cTn>
                                        <p:tgtEl>
                                          <p:spTgt spid="12"/>
                                        </p:tgtEl>
                                        <p:attrNameLst>
                                          <p:attrName>style.visibility</p:attrName>
                                        </p:attrNameLst>
                                      </p:cBhvr>
                                      <p:to>
                                        <p:strVal val="visible"/>
                                      </p:to>
                                    </p:set>
                                    <p:animEffect transition="in" filter="randombar(horizontal)">
                                      <p:cBhvr>
                                        <p:cTn id="31" dur="500"/>
                                        <p:tgtEl>
                                          <p:spTgt spid="12"/>
                                        </p:tgtEl>
                                      </p:cBhvr>
                                    </p:animEffect>
                                  </p:childTnLst>
                                </p:cTn>
                              </p:par>
                              <p:par>
                                <p:cTn id="32" presetID="14" presetClass="entr" presetSubtype="10" fill="hold" grpId="0" nodeType="with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randombar(horizontal)">
                                      <p:cBhvr>
                                        <p:cTn id="34" dur="500"/>
                                        <p:tgtEl>
                                          <p:spTgt spid="13"/>
                                        </p:tgtEl>
                                      </p:cBhvr>
                                    </p:animEffect>
                                  </p:childTnLst>
                                </p:cTn>
                              </p:par>
                              <p:par>
                                <p:cTn id="35" presetID="14" presetClass="entr" presetSubtype="1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randombar(horizontal)">
                                      <p:cBhvr>
                                        <p:cTn id="37" dur="500"/>
                                        <p:tgtEl>
                                          <p:spTgt spid="14"/>
                                        </p:tgtEl>
                                      </p:cBhvr>
                                    </p:animEffect>
                                  </p:childTnLst>
                                </p:cTn>
                              </p:par>
                              <p:par>
                                <p:cTn id="38" presetID="14" presetClass="entr" presetSubtype="10" fill="hold" grpId="0" nodeType="with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randombar(horizontal)">
                                      <p:cBhvr>
                                        <p:cTn id="4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p:bldP spid="9" grpId="0"/>
      <p:bldP spid="10" grpId="0"/>
      <p:bldP spid="11" grpId="0"/>
      <p:bldP spid="12" grpId="0"/>
      <p:bldP spid="13" grpId="0"/>
      <p:bldP spid="14" grpId="0"/>
      <p:bldP spid="1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4" name="组合 3"/>
          <p:cNvGrpSpPr>
            <a:grpSpLocks noChangeAspect="1"/>
          </p:cNvGrpSpPr>
          <p:nvPr/>
        </p:nvGrpSpPr>
        <p:grpSpPr>
          <a:xfrm>
            <a:off x="5024575" y="2083068"/>
            <a:ext cx="360799" cy="396000"/>
            <a:chOff x="5115661" y="2074341"/>
            <a:chExt cx="234595" cy="257483"/>
          </a:xfrm>
        </p:grpSpPr>
        <p:sp>
          <p:nvSpPr>
            <p:cNvPr id="5" name="Freeform 5"/>
            <p:cNvSpPr/>
            <p:nvPr/>
          </p:nvSpPr>
          <p:spPr bwMode="auto">
            <a:xfrm>
              <a:off x="5115661" y="2211665"/>
              <a:ext cx="99178" cy="120158"/>
            </a:xfrm>
            <a:custGeom>
              <a:avLst/>
              <a:gdLst>
                <a:gd name="T0" fmla="*/ 1 w 22"/>
                <a:gd name="T1" fmla="*/ 0 h 26"/>
                <a:gd name="T2" fmla="*/ 20 w 22"/>
                <a:gd name="T3" fmla="*/ 0 h 26"/>
                <a:gd name="T4" fmla="*/ 22 w 22"/>
                <a:gd name="T5" fmla="*/ 2 h 26"/>
                <a:gd name="T6" fmla="*/ 20 w 22"/>
                <a:gd name="T7" fmla="*/ 3 h 26"/>
                <a:gd name="T8" fmla="*/ 2 w 22"/>
                <a:gd name="T9" fmla="*/ 3 h 26"/>
                <a:gd name="T10" fmla="*/ 2 w 22"/>
                <a:gd name="T11" fmla="*/ 25 h 26"/>
                <a:gd name="T12" fmla="*/ 1 w 22"/>
                <a:gd name="T13" fmla="*/ 26 h 26"/>
                <a:gd name="T14" fmla="*/ 0 w 22"/>
                <a:gd name="T15" fmla="*/ 25 h 26"/>
                <a:gd name="T16" fmla="*/ 0 w 22"/>
                <a:gd name="T17" fmla="*/ 2 h 26"/>
                <a:gd name="T18" fmla="*/ 1 w 22"/>
                <a:gd name="T19" fmla="*/ 0 h 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 h="26">
                  <a:moveTo>
                    <a:pt x="1" y="0"/>
                  </a:moveTo>
                  <a:cubicBezTo>
                    <a:pt x="20" y="0"/>
                    <a:pt x="20" y="0"/>
                    <a:pt x="20" y="0"/>
                  </a:cubicBezTo>
                  <a:cubicBezTo>
                    <a:pt x="21" y="0"/>
                    <a:pt x="22" y="1"/>
                    <a:pt x="22" y="2"/>
                  </a:cubicBezTo>
                  <a:cubicBezTo>
                    <a:pt x="22" y="2"/>
                    <a:pt x="21" y="3"/>
                    <a:pt x="20" y="3"/>
                  </a:cubicBezTo>
                  <a:cubicBezTo>
                    <a:pt x="2" y="3"/>
                    <a:pt x="2" y="3"/>
                    <a:pt x="2" y="3"/>
                  </a:cubicBezTo>
                  <a:cubicBezTo>
                    <a:pt x="2" y="25"/>
                    <a:pt x="2" y="25"/>
                    <a:pt x="2" y="25"/>
                  </a:cubicBezTo>
                  <a:cubicBezTo>
                    <a:pt x="2" y="25"/>
                    <a:pt x="2" y="26"/>
                    <a:pt x="1" y="26"/>
                  </a:cubicBezTo>
                  <a:cubicBezTo>
                    <a:pt x="1" y="26"/>
                    <a:pt x="0" y="25"/>
                    <a:pt x="0" y="25"/>
                  </a:cubicBezTo>
                  <a:cubicBezTo>
                    <a:pt x="0" y="2"/>
                    <a:pt x="0" y="2"/>
                    <a:pt x="0" y="2"/>
                  </a:cubicBezTo>
                  <a:cubicBezTo>
                    <a:pt x="0" y="1"/>
                    <a:pt x="1" y="0"/>
                    <a:pt x="1" y="0"/>
                  </a:cubicBezTo>
                  <a:close/>
                </a:path>
              </a:pathLst>
            </a:custGeom>
            <a:solidFill>
              <a:schemeClr val="accent5"/>
            </a:solidFill>
            <a:ln>
              <a:noFill/>
            </a:ln>
          </p:spPr>
          <p:txBody>
            <a:bodyPr vert="horz" wrap="square" lIns="91440" tIns="45720" rIns="91440" bIns="45720" numCol="1" anchor="t" anchorCtr="0" compatLnSpc="1"/>
            <a:lstStyle/>
            <a:p>
              <a:endParaRPr lang="zh-CN" altLang="en-US"/>
            </a:p>
          </p:txBody>
        </p:sp>
        <p:sp>
          <p:nvSpPr>
            <p:cNvPr id="6" name="Freeform 6"/>
            <p:cNvSpPr/>
            <p:nvPr/>
          </p:nvSpPr>
          <p:spPr bwMode="auto">
            <a:xfrm>
              <a:off x="5123290" y="2080062"/>
              <a:ext cx="36239" cy="127787"/>
            </a:xfrm>
            <a:custGeom>
              <a:avLst/>
              <a:gdLst>
                <a:gd name="T0" fmla="*/ 8 w 8"/>
                <a:gd name="T1" fmla="*/ 24 h 28"/>
                <a:gd name="T2" fmla="*/ 8 w 8"/>
                <a:gd name="T3" fmla="*/ 4 h 28"/>
                <a:gd name="T4" fmla="*/ 4 w 8"/>
                <a:gd name="T5" fmla="*/ 0 h 28"/>
                <a:gd name="T6" fmla="*/ 0 w 8"/>
                <a:gd name="T7" fmla="*/ 4 h 28"/>
                <a:gd name="T8" fmla="*/ 0 w 8"/>
                <a:gd name="T9" fmla="*/ 24 h 28"/>
                <a:gd name="T10" fmla="*/ 4 w 8"/>
                <a:gd name="T11" fmla="*/ 28 h 28"/>
                <a:gd name="T12" fmla="*/ 8 w 8"/>
                <a:gd name="T13" fmla="*/ 24 h 28"/>
              </a:gdLst>
              <a:ahLst/>
              <a:cxnLst>
                <a:cxn ang="0">
                  <a:pos x="T0" y="T1"/>
                </a:cxn>
                <a:cxn ang="0">
                  <a:pos x="T2" y="T3"/>
                </a:cxn>
                <a:cxn ang="0">
                  <a:pos x="T4" y="T5"/>
                </a:cxn>
                <a:cxn ang="0">
                  <a:pos x="T6" y="T7"/>
                </a:cxn>
                <a:cxn ang="0">
                  <a:pos x="T8" y="T9"/>
                </a:cxn>
                <a:cxn ang="0">
                  <a:pos x="T10" y="T11"/>
                </a:cxn>
                <a:cxn ang="0">
                  <a:pos x="T12" y="T13"/>
                </a:cxn>
              </a:cxnLst>
              <a:rect l="0" t="0" r="r" b="b"/>
              <a:pathLst>
                <a:path w="8" h="28">
                  <a:moveTo>
                    <a:pt x="8" y="24"/>
                  </a:moveTo>
                  <a:cubicBezTo>
                    <a:pt x="8" y="4"/>
                    <a:pt x="8" y="4"/>
                    <a:pt x="8" y="4"/>
                  </a:cubicBezTo>
                  <a:cubicBezTo>
                    <a:pt x="8" y="2"/>
                    <a:pt x="6" y="0"/>
                    <a:pt x="4" y="0"/>
                  </a:cubicBezTo>
                  <a:cubicBezTo>
                    <a:pt x="2" y="0"/>
                    <a:pt x="0" y="2"/>
                    <a:pt x="0" y="4"/>
                  </a:cubicBezTo>
                  <a:cubicBezTo>
                    <a:pt x="0" y="24"/>
                    <a:pt x="0" y="24"/>
                    <a:pt x="0" y="24"/>
                  </a:cubicBezTo>
                  <a:cubicBezTo>
                    <a:pt x="0" y="26"/>
                    <a:pt x="2" y="28"/>
                    <a:pt x="4" y="28"/>
                  </a:cubicBezTo>
                  <a:cubicBezTo>
                    <a:pt x="6" y="28"/>
                    <a:pt x="8" y="26"/>
                    <a:pt x="8" y="24"/>
                  </a:cubicBezTo>
                  <a:close/>
                </a:path>
              </a:pathLst>
            </a:custGeom>
            <a:solidFill>
              <a:schemeClr val="accent5"/>
            </a:solidFill>
            <a:ln>
              <a:noFill/>
            </a:ln>
          </p:spPr>
          <p:txBody>
            <a:bodyPr vert="horz" wrap="square" lIns="91440" tIns="45720" rIns="91440" bIns="45720" numCol="1" anchor="t" anchorCtr="0" compatLnSpc="1"/>
            <a:lstStyle/>
            <a:p>
              <a:endParaRPr lang="zh-CN" altLang="en-US"/>
            </a:p>
          </p:txBody>
        </p:sp>
        <p:sp>
          <p:nvSpPr>
            <p:cNvPr id="7" name="Freeform 7"/>
            <p:cNvSpPr/>
            <p:nvPr/>
          </p:nvSpPr>
          <p:spPr bwMode="auto">
            <a:xfrm>
              <a:off x="5174787" y="2074341"/>
              <a:ext cx="154490" cy="257483"/>
            </a:xfrm>
            <a:custGeom>
              <a:avLst/>
              <a:gdLst>
                <a:gd name="T0" fmla="*/ 3 w 34"/>
                <a:gd name="T1" fmla="*/ 50 h 56"/>
                <a:gd name="T2" fmla="*/ 4 w 34"/>
                <a:gd name="T3" fmla="*/ 55 h 56"/>
                <a:gd name="T4" fmla="*/ 7 w 34"/>
                <a:gd name="T5" fmla="*/ 56 h 56"/>
                <a:gd name="T6" fmla="*/ 10 w 34"/>
                <a:gd name="T7" fmla="*/ 54 h 56"/>
                <a:gd name="T8" fmla="*/ 18 w 34"/>
                <a:gd name="T9" fmla="*/ 41 h 56"/>
                <a:gd name="T10" fmla="*/ 33 w 34"/>
                <a:gd name="T11" fmla="*/ 41 h 56"/>
                <a:gd name="T12" fmla="*/ 34 w 34"/>
                <a:gd name="T13" fmla="*/ 40 h 56"/>
                <a:gd name="T14" fmla="*/ 34 w 34"/>
                <a:gd name="T15" fmla="*/ 30 h 56"/>
                <a:gd name="T16" fmla="*/ 23 w 34"/>
                <a:gd name="T17" fmla="*/ 13 h 56"/>
                <a:gd name="T18" fmla="*/ 21 w 34"/>
                <a:gd name="T19" fmla="*/ 14 h 56"/>
                <a:gd name="T20" fmla="*/ 25 w 34"/>
                <a:gd name="T21" fmla="*/ 7 h 56"/>
                <a:gd name="T22" fmla="*/ 18 w 34"/>
                <a:gd name="T23" fmla="*/ 0 h 56"/>
                <a:gd name="T24" fmla="*/ 10 w 34"/>
                <a:gd name="T25" fmla="*/ 7 h 56"/>
                <a:gd name="T26" fmla="*/ 18 w 34"/>
                <a:gd name="T27" fmla="*/ 15 h 56"/>
                <a:gd name="T28" fmla="*/ 20 w 34"/>
                <a:gd name="T29" fmla="*/ 14 h 56"/>
                <a:gd name="T30" fmla="*/ 15 w 34"/>
                <a:gd name="T31" fmla="*/ 19 h 56"/>
                <a:gd name="T32" fmla="*/ 4 w 34"/>
                <a:gd name="T33" fmla="*/ 22 h 56"/>
                <a:gd name="T34" fmla="*/ 1 w 34"/>
                <a:gd name="T35" fmla="*/ 24 h 56"/>
                <a:gd name="T36" fmla="*/ 1 w 34"/>
                <a:gd name="T37" fmla="*/ 27 h 56"/>
                <a:gd name="T38" fmla="*/ 5 w 34"/>
                <a:gd name="T39" fmla="*/ 30 h 56"/>
                <a:gd name="T40" fmla="*/ 5 w 34"/>
                <a:gd name="T41" fmla="*/ 30 h 56"/>
                <a:gd name="T42" fmla="*/ 13 w 34"/>
                <a:gd name="T43" fmla="*/ 28 h 56"/>
                <a:gd name="T44" fmla="*/ 13 w 34"/>
                <a:gd name="T45" fmla="*/ 30 h 56"/>
                <a:gd name="T46" fmla="*/ 13 w 34"/>
                <a:gd name="T47" fmla="*/ 33 h 56"/>
                <a:gd name="T48" fmla="*/ 3 w 34"/>
                <a:gd name="T49" fmla="*/ 50 h 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4" h="56">
                  <a:moveTo>
                    <a:pt x="3" y="50"/>
                  </a:moveTo>
                  <a:cubicBezTo>
                    <a:pt x="2" y="51"/>
                    <a:pt x="3" y="54"/>
                    <a:pt x="4" y="55"/>
                  </a:cubicBezTo>
                  <a:cubicBezTo>
                    <a:pt x="5" y="56"/>
                    <a:pt x="6" y="56"/>
                    <a:pt x="7" y="56"/>
                  </a:cubicBezTo>
                  <a:cubicBezTo>
                    <a:pt x="8" y="56"/>
                    <a:pt x="9" y="55"/>
                    <a:pt x="10" y="54"/>
                  </a:cubicBezTo>
                  <a:cubicBezTo>
                    <a:pt x="18" y="41"/>
                    <a:pt x="18" y="41"/>
                    <a:pt x="18" y="41"/>
                  </a:cubicBezTo>
                  <a:cubicBezTo>
                    <a:pt x="33" y="41"/>
                    <a:pt x="33" y="41"/>
                    <a:pt x="33" y="41"/>
                  </a:cubicBezTo>
                  <a:cubicBezTo>
                    <a:pt x="34" y="41"/>
                    <a:pt x="34" y="40"/>
                    <a:pt x="34" y="40"/>
                  </a:cubicBezTo>
                  <a:cubicBezTo>
                    <a:pt x="34" y="30"/>
                    <a:pt x="34" y="30"/>
                    <a:pt x="34" y="30"/>
                  </a:cubicBezTo>
                  <a:cubicBezTo>
                    <a:pt x="34" y="20"/>
                    <a:pt x="29" y="13"/>
                    <a:pt x="23" y="13"/>
                  </a:cubicBezTo>
                  <a:cubicBezTo>
                    <a:pt x="23" y="13"/>
                    <a:pt x="22" y="13"/>
                    <a:pt x="21" y="14"/>
                  </a:cubicBezTo>
                  <a:cubicBezTo>
                    <a:pt x="24" y="12"/>
                    <a:pt x="25" y="10"/>
                    <a:pt x="25" y="7"/>
                  </a:cubicBezTo>
                  <a:cubicBezTo>
                    <a:pt x="25" y="3"/>
                    <a:pt x="22" y="0"/>
                    <a:pt x="18" y="0"/>
                  </a:cubicBezTo>
                  <a:cubicBezTo>
                    <a:pt x="14" y="0"/>
                    <a:pt x="10" y="3"/>
                    <a:pt x="10" y="7"/>
                  </a:cubicBezTo>
                  <a:cubicBezTo>
                    <a:pt x="10" y="11"/>
                    <a:pt x="14" y="15"/>
                    <a:pt x="18" y="15"/>
                  </a:cubicBezTo>
                  <a:cubicBezTo>
                    <a:pt x="18" y="15"/>
                    <a:pt x="19" y="15"/>
                    <a:pt x="20" y="14"/>
                  </a:cubicBezTo>
                  <a:cubicBezTo>
                    <a:pt x="18" y="15"/>
                    <a:pt x="16" y="17"/>
                    <a:pt x="15" y="19"/>
                  </a:cubicBezTo>
                  <a:cubicBezTo>
                    <a:pt x="4" y="22"/>
                    <a:pt x="4" y="22"/>
                    <a:pt x="4" y="22"/>
                  </a:cubicBezTo>
                  <a:cubicBezTo>
                    <a:pt x="3" y="22"/>
                    <a:pt x="2" y="23"/>
                    <a:pt x="1" y="24"/>
                  </a:cubicBezTo>
                  <a:cubicBezTo>
                    <a:pt x="0" y="25"/>
                    <a:pt x="0" y="26"/>
                    <a:pt x="1" y="27"/>
                  </a:cubicBezTo>
                  <a:cubicBezTo>
                    <a:pt x="1" y="29"/>
                    <a:pt x="3" y="30"/>
                    <a:pt x="5" y="30"/>
                  </a:cubicBezTo>
                  <a:cubicBezTo>
                    <a:pt x="5" y="30"/>
                    <a:pt x="5" y="30"/>
                    <a:pt x="5" y="30"/>
                  </a:cubicBezTo>
                  <a:cubicBezTo>
                    <a:pt x="13" y="28"/>
                    <a:pt x="13" y="28"/>
                    <a:pt x="13" y="28"/>
                  </a:cubicBezTo>
                  <a:cubicBezTo>
                    <a:pt x="13" y="29"/>
                    <a:pt x="13" y="30"/>
                    <a:pt x="13" y="30"/>
                  </a:cubicBezTo>
                  <a:cubicBezTo>
                    <a:pt x="13" y="33"/>
                    <a:pt x="13" y="33"/>
                    <a:pt x="13" y="33"/>
                  </a:cubicBezTo>
                  <a:lnTo>
                    <a:pt x="3" y="50"/>
                  </a:lnTo>
                  <a:close/>
                </a:path>
              </a:pathLst>
            </a:custGeom>
            <a:solidFill>
              <a:schemeClr val="accent5"/>
            </a:solidFill>
            <a:ln>
              <a:noFill/>
            </a:ln>
          </p:spPr>
          <p:txBody>
            <a:bodyPr vert="horz" wrap="square" lIns="91440" tIns="45720" rIns="91440" bIns="45720" numCol="1" anchor="t" anchorCtr="0" compatLnSpc="1"/>
            <a:lstStyle/>
            <a:p>
              <a:endParaRPr lang="zh-CN" altLang="en-US"/>
            </a:p>
          </p:txBody>
        </p:sp>
        <p:sp>
          <p:nvSpPr>
            <p:cNvPr id="8" name="Freeform 8"/>
            <p:cNvSpPr/>
            <p:nvPr/>
          </p:nvSpPr>
          <p:spPr bwMode="auto">
            <a:xfrm>
              <a:off x="5264428" y="2184963"/>
              <a:ext cx="85828" cy="101085"/>
            </a:xfrm>
            <a:custGeom>
              <a:avLst/>
              <a:gdLst>
                <a:gd name="T0" fmla="*/ 1 w 19"/>
                <a:gd name="T1" fmla="*/ 19 h 22"/>
                <a:gd name="T2" fmla="*/ 17 w 19"/>
                <a:gd name="T3" fmla="*/ 19 h 22"/>
                <a:gd name="T4" fmla="*/ 17 w 19"/>
                <a:gd name="T5" fmla="*/ 1 h 22"/>
                <a:gd name="T6" fmla="*/ 18 w 19"/>
                <a:gd name="T7" fmla="*/ 0 h 22"/>
                <a:gd name="T8" fmla="*/ 19 w 19"/>
                <a:gd name="T9" fmla="*/ 1 h 22"/>
                <a:gd name="T10" fmla="*/ 19 w 19"/>
                <a:gd name="T11" fmla="*/ 20 h 22"/>
                <a:gd name="T12" fmla="*/ 18 w 19"/>
                <a:gd name="T13" fmla="*/ 22 h 22"/>
                <a:gd name="T14" fmla="*/ 1 w 19"/>
                <a:gd name="T15" fmla="*/ 22 h 22"/>
                <a:gd name="T16" fmla="*/ 0 w 19"/>
                <a:gd name="T17" fmla="*/ 20 h 22"/>
                <a:gd name="T18" fmla="*/ 1 w 19"/>
                <a:gd name="T19" fmla="*/ 19 h 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9" h="22">
                  <a:moveTo>
                    <a:pt x="1" y="19"/>
                  </a:moveTo>
                  <a:cubicBezTo>
                    <a:pt x="17" y="19"/>
                    <a:pt x="17" y="19"/>
                    <a:pt x="17" y="19"/>
                  </a:cubicBezTo>
                  <a:cubicBezTo>
                    <a:pt x="17" y="1"/>
                    <a:pt x="17" y="1"/>
                    <a:pt x="17" y="1"/>
                  </a:cubicBezTo>
                  <a:cubicBezTo>
                    <a:pt x="17" y="1"/>
                    <a:pt x="17" y="0"/>
                    <a:pt x="18" y="0"/>
                  </a:cubicBezTo>
                  <a:cubicBezTo>
                    <a:pt x="19" y="0"/>
                    <a:pt x="19" y="1"/>
                    <a:pt x="19" y="1"/>
                  </a:cubicBezTo>
                  <a:cubicBezTo>
                    <a:pt x="19" y="20"/>
                    <a:pt x="19" y="20"/>
                    <a:pt x="19" y="20"/>
                  </a:cubicBezTo>
                  <a:cubicBezTo>
                    <a:pt x="19" y="21"/>
                    <a:pt x="19" y="22"/>
                    <a:pt x="18" y="22"/>
                  </a:cubicBezTo>
                  <a:cubicBezTo>
                    <a:pt x="1" y="22"/>
                    <a:pt x="1" y="22"/>
                    <a:pt x="1" y="22"/>
                  </a:cubicBezTo>
                  <a:cubicBezTo>
                    <a:pt x="1" y="22"/>
                    <a:pt x="0" y="21"/>
                    <a:pt x="0" y="20"/>
                  </a:cubicBezTo>
                  <a:cubicBezTo>
                    <a:pt x="0" y="20"/>
                    <a:pt x="1" y="19"/>
                    <a:pt x="1" y="19"/>
                  </a:cubicBezTo>
                  <a:close/>
                </a:path>
              </a:pathLst>
            </a:custGeom>
            <a:solidFill>
              <a:schemeClr val="accent5"/>
            </a:solidFill>
            <a:ln>
              <a:noFill/>
            </a:ln>
          </p:spPr>
          <p:txBody>
            <a:bodyPr vert="horz" wrap="square" lIns="91440" tIns="45720" rIns="91440" bIns="45720" numCol="1" anchor="t" anchorCtr="0" compatLnSpc="1"/>
            <a:lstStyle/>
            <a:p>
              <a:endParaRPr lang="zh-CN" altLang="en-US"/>
            </a:p>
          </p:txBody>
        </p:sp>
      </p:grpSp>
      <p:sp>
        <p:nvSpPr>
          <p:cNvPr id="9" name="Rectangle 9"/>
          <p:cNvSpPr>
            <a:spLocks noChangeArrowheads="1"/>
          </p:cNvSpPr>
          <p:nvPr/>
        </p:nvSpPr>
        <p:spPr bwMode="auto">
          <a:xfrm>
            <a:off x="5727897" y="1406791"/>
            <a:ext cx="249854" cy="434861"/>
          </a:xfrm>
          <a:prstGeom prst="rect">
            <a:avLst/>
          </a:prstGeom>
          <a:solidFill>
            <a:srgbClr val="F2F2F2"/>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0" name="Rectangle 10"/>
          <p:cNvSpPr>
            <a:spLocks noChangeArrowheads="1"/>
          </p:cNvSpPr>
          <p:nvPr/>
        </p:nvSpPr>
        <p:spPr bwMode="auto">
          <a:xfrm>
            <a:off x="5727897" y="1406791"/>
            <a:ext cx="249854" cy="4348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1" name="Freeform 11"/>
          <p:cNvSpPr/>
          <p:nvPr/>
        </p:nvSpPr>
        <p:spPr bwMode="auto">
          <a:xfrm>
            <a:off x="5478043" y="1406791"/>
            <a:ext cx="249854" cy="434861"/>
          </a:xfrm>
          <a:custGeom>
            <a:avLst/>
            <a:gdLst>
              <a:gd name="T0" fmla="*/ 67 w 131"/>
              <a:gd name="T1" fmla="*/ 0 h 228"/>
              <a:gd name="T2" fmla="*/ 0 w 131"/>
              <a:gd name="T3" fmla="*/ 68 h 228"/>
              <a:gd name="T4" fmla="*/ 0 w 131"/>
              <a:gd name="T5" fmla="*/ 228 h 228"/>
              <a:gd name="T6" fmla="*/ 67 w 131"/>
              <a:gd name="T7" fmla="*/ 228 h 228"/>
              <a:gd name="T8" fmla="*/ 131 w 131"/>
              <a:gd name="T9" fmla="*/ 228 h 228"/>
              <a:gd name="T10" fmla="*/ 131 w 131"/>
              <a:gd name="T11" fmla="*/ 68 h 228"/>
              <a:gd name="T12" fmla="*/ 131 w 131"/>
              <a:gd name="T13" fmla="*/ 0 h 228"/>
              <a:gd name="T14" fmla="*/ 67 w 131"/>
              <a:gd name="T15" fmla="*/ 0 h 2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28">
                <a:moveTo>
                  <a:pt x="67" y="0"/>
                </a:moveTo>
                <a:lnTo>
                  <a:pt x="0" y="68"/>
                </a:lnTo>
                <a:lnTo>
                  <a:pt x="0" y="228"/>
                </a:lnTo>
                <a:lnTo>
                  <a:pt x="67" y="228"/>
                </a:lnTo>
                <a:lnTo>
                  <a:pt x="131" y="228"/>
                </a:lnTo>
                <a:lnTo>
                  <a:pt x="131" y="68"/>
                </a:lnTo>
                <a:lnTo>
                  <a:pt x="131" y="0"/>
                </a:lnTo>
                <a:lnTo>
                  <a:pt x="67" y="0"/>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Freeform 12"/>
          <p:cNvSpPr/>
          <p:nvPr/>
        </p:nvSpPr>
        <p:spPr bwMode="auto">
          <a:xfrm>
            <a:off x="5478043" y="1406791"/>
            <a:ext cx="249854" cy="434861"/>
          </a:xfrm>
          <a:custGeom>
            <a:avLst/>
            <a:gdLst>
              <a:gd name="T0" fmla="*/ 67 w 131"/>
              <a:gd name="T1" fmla="*/ 0 h 228"/>
              <a:gd name="T2" fmla="*/ 0 w 131"/>
              <a:gd name="T3" fmla="*/ 68 h 228"/>
              <a:gd name="T4" fmla="*/ 0 w 131"/>
              <a:gd name="T5" fmla="*/ 228 h 228"/>
              <a:gd name="T6" fmla="*/ 67 w 131"/>
              <a:gd name="T7" fmla="*/ 228 h 228"/>
              <a:gd name="T8" fmla="*/ 131 w 131"/>
              <a:gd name="T9" fmla="*/ 228 h 228"/>
              <a:gd name="T10" fmla="*/ 131 w 131"/>
              <a:gd name="T11" fmla="*/ 68 h 228"/>
              <a:gd name="T12" fmla="*/ 131 w 131"/>
              <a:gd name="T13" fmla="*/ 0 h 228"/>
              <a:gd name="T14" fmla="*/ 67 w 131"/>
              <a:gd name="T15" fmla="*/ 0 h 2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228">
                <a:moveTo>
                  <a:pt x="67" y="0"/>
                </a:moveTo>
                <a:lnTo>
                  <a:pt x="0" y="68"/>
                </a:lnTo>
                <a:lnTo>
                  <a:pt x="0" y="228"/>
                </a:lnTo>
                <a:lnTo>
                  <a:pt x="67" y="228"/>
                </a:lnTo>
                <a:lnTo>
                  <a:pt x="131" y="228"/>
                </a:lnTo>
                <a:lnTo>
                  <a:pt x="131" y="68"/>
                </a:lnTo>
                <a:lnTo>
                  <a:pt x="131" y="0"/>
                </a:lnTo>
                <a:lnTo>
                  <a:pt x="67"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Freeform 13"/>
          <p:cNvSpPr/>
          <p:nvPr/>
        </p:nvSpPr>
        <p:spPr bwMode="auto">
          <a:xfrm>
            <a:off x="5977749" y="1406791"/>
            <a:ext cx="246039" cy="434861"/>
          </a:xfrm>
          <a:custGeom>
            <a:avLst/>
            <a:gdLst>
              <a:gd name="T0" fmla="*/ 64 w 129"/>
              <a:gd name="T1" fmla="*/ 0 h 228"/>
              <a:gd name="T2" fmla="*/ 0 w 129"/>
              <a:gd name="T3" fmla="*/ 0 h 228"/>
              <a:gd name="T4" fmla="*/ 0 w 129"/>
              <a:gd name="T5" fmla="*/ 68 h 228"/>
              <a:gd name="T6" fmla="*/ 0 w 129"/>
              <a:gd name="T7" fmla="*/ 228 h 228"/>
              <a:gd name="T8" fmla="*/ 64 w 129"/>
              <a:gd name="T9" fmla="*/ 228 h 228"/>
              <a:gd name="T10" fmla="*/ 129 w 129"/>
              <a:gd name="T11" fmla="*/ 228 h 228"/>
              <a:gd name="T12" fmla="*/ 129 w 129"/>
              <a:gd name="T13" fmla="*/ 68 h 228"/>
              <a:gd name="T14" fmla="*/ 64 w 129"/>
              <a:gd name="T15" fmla="*/ 0 h 2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 h="228">
                <a:moveTo>
                  <a:pt x="64" y="0"/>
                </a:moveTo>
                <a:lnTo>
                  <a:pt x="0" y="0"/>
                </a:lnTo>
                <a:lnTo>
                  <a:pt x="0" y="68"/>
                </a:lnTo>
                <a:lnTo>
                  <a:pt x="0" y="228"/>
                </a:lnTo>
                <a:lnTo>
                  <a:pt x="64" y="228"/>
                </a:lnTo>
                <a:lnTo>
                  <a:pt x="129" y="228"/>
                </a:lnTo>
                <a:lnTo>
                  <a:pt x="129" y="68"/>
                </a:lnTo>
                <a:lnTo>
                  <a:pt x="6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14"/>
          <p:cNvSpPr/>
          <p:nvPr/>
        </p:nvSpPr>
        <p:spPr bwMode="auto">
          <a:xfrm>
            <a:off x="5977749" y="1406791"/>
            <a:ext cx="246039" cy="434861"/>
          </a:xfrm>
          <a:custGeom>
            <a:avLst/>
            <a:gdLst>
              <a:gd name="T0" fmla="*/ 64 w 129"/>
              <a:gd name="T1" fmla="*/ 0 h 228"/>
              <a:gd name="T2" fmla="*/ 0 w 129"/>
              <a:gd name="T3" fmla="*/ 0 h 228"/>
              <a:gd name="T4" fmla="*/ 0 w 129"/>
              <a:gd name="T5" fmla="*/ 68 h 228"/>
              <a:gd name="T6" fmla="*/ 0 w 129"/>
              <a:gd name="T7" fmla="*/ 228 h 228"/>
              <a:gd name="T8" fmla="*/ 64 w 129"/>
              <a:gd name="T9" fmla="*/ 228 h 228"/>
              <a:gd name="T10" fmla="*/ 129 w 129"/>
              <a:gd name="T11" fmla="*/ 228 h 228"/>
              <a:gd name="T12" fmla="*/ 129 w 129"/>
              <a:gd name="T13" fmla="*/ 68 h 228"/>
              <a:gd name="T14" fmla="*/ 64 w 129"/>
              <a:gd name="T15" fmla="*/ 0 h 22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 h="228">
                <a:moveTo>
                  <a:pt x="64" y="0"/>
                </a:moveTo>
                <a:lnTo>
                  <a:pt x="0" y="0"/>
                </a:lnTo>
                <a:lnTo>
                  <a:pt x="0" y="68"/>
                </a:lnTo>
                <a:lnTo>
                  <a:pt x="0" y="228"/>
                </a:lnTo>
                <a:lnTo>
                  <a:pt x="64" y="228"/>
                </a:lnTo>
                <a:lnTo>
                  <a:pt x="129" y="228"/>
                </a:lnTo>
                <a:lnTo>
                  <a:pt x="129" y="68"/>
                </a:lnTo>
                <a:lnTo>
                  <a:pt x="64"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Rectangle 15"/>
          <p:cNvSpPr>
            <a:spLocks noChangeArrowheads="1"/>
          </p:cNvSpPr>
          <p:nvPr/>
        </p:nvSpPr>
        <p:spPr bwMode="auto">
          <a:xfrm>
            <a:off x="5478043" y="1841652"/>
            <a:ext cx="249854" cy="255576"/>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 name="Rectangle 16"/>
          <p:cNvSpPr>
            <a:spLocks noChangeArrowheads="1"/>
          </p:cNvSpPr>
          <p:nvPr/>
        </p:nvSpPr>
        <p:spPr bwMode="auto">
          <a:xfrm>
            <a:off x="5478043" y="1841652"/>
            <a:ext cx="249854" cy="255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7" name="Rectangle 17"/>
          <p:cNvSpPr>
            <a:spLocks noChangeArrowheads="1"/>
          </p:cNvSpPr>
          <p:nvPr/>
        </p:nvSpPr>
        <p:spPr bwMode="auto">
          <a:xfrm>
            <a:off x="5727897" y="1841652"/>
            <a:ext cx="249854" cy="255576"/>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8" name="Rectangle 18"/>
          <p:cNvSpPr>
            <a:spLocks noChangeArrowheads="1"/>
          </p:cNvSpPr>
          <p:nvPr/>
        </p:nvSpPr>
        <p:spPr bwMode="auto">
          <a:xfrm>
            <a:off x="5727897" y="1841652"/>
            <a:ext cx="249854" cy="255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9" name="Rectangle 19"/>
          <p:cNvSpPr>
            <a:spLocks noChangeArrowheads="1"/>
          </p:cNvSpPr>
          <p:nvPr/>
        </p:nvSpPr>
        <p:spPr bwMode="auto">
          <a:xfrm>
            <a:off x="5977749" y="1841652"/>
            <a:ext cx="246039" cy="255576"/>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0" name="Rectangle 20"/>
          <p:cNvSpPr>
            <a:spLocks noChangeArrowheads="1"/>
          </p:cNvSpPr>
          <p:nvPr/>
        </p:nvSpPr>
        <p:spPr bwMode="auto">
          <a:xfrm>
            <a:off x="5977749" y="1841652"/>
            <a:ext cx="246039" cy="255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1" name="Rectangle 21"/>
          <p:cNvSpPr>
            <a:spLocks noChangeArrowheads="1"/>
          </p:cNvSpPr>
          <p:nvPr/>
        </p:nvSpPr>
        <p:spPr bwMode="auto">
          <a:xfrm>
            <a:off x="6404504" y="1946552"/>
            <a:ext cx="181192" cy="188821"/>
          </a:xfrm>
          <a:prstGeom prst="rect">
            <a:avLst/>
          </a:prstGeom>
          <a:solidFill>
            <a:schemeClr val="accent5"/>
          </a:solidFill>
          <a:ln>
            <a:noFill/>
          </a:ln>
        </p:spPr>
        <p:txBody>
          <a:bodyPr vert="horz" wrap="square" lIns="91440" tIns="45720" rIns="91440" bIns="45720" numCol="1" anchor="t" anchorCtr="0" compatLnSpc="1"/>
          <a:lstStyle/>
          <a:p>
            <a:endParaRPr lang="zh-CN" altLang="en-US"/>
          </a:p>
        </p:txBody>
      </p:sp>
      <p:sp>
        <p:nvSpPr>
          <p:cNvPr id="22" name="Rectangle 22"/>
          <p:cNvSpPr>
            <a:spLocks noChangeArrowheads="1"/>
          </p:cNvSpPr>
          <p:nvPr/>
        </p:nvSpPr>
        <p:spPr bwMode="auto">
          <a:xfrm>
            <a:off x="6464105" y="1946552"/>
            <a:ext cx="181192" cy="1888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3" name="Freeform 23"/>
          <p:cNvSpPr/>
          <p:nvPr/>
        </p:nvSpPr>
        <p:spPr bwMode="auto">
          <a:xfrm>
            <a:off x="5727897" y="1536486"/>
            <a:ext cx="249854" cy="305166"/>
          </a:xfrm>
          <a:custGeom>
            <a:avLst/>
            <a:gdLst>
              <a:gd name="T0" fmla="*/ 131 w 131"/>
              <a:gd name="T1" fmla="*/ 0 h 160"/>
              <a:gd name="T2" fmla="*/ 0 w 131"/>
              <a:gd name="T3" fmla="*/ 0 h 160"/>
              <a:gd name="T4" fmla="*/ 0 w 131"/>
              <a:gd name="T5" fmla="*/ 0 h 160"/>
              <a:gd name="T6" fmla="*/ 0 w 131"/>
              <a:gd name="T7" fmla="*/ 160 h 160"/>
              <a:gd name="T8" fmla="*/ 131 w 131"/>
              <a:gd name="T9" fmla="*/ 160 h 160"/>
              <a:gd name="T10" fmla="*/ 131 w 131"/>
              <a:gd name="T11" fmla="*/ 0 h 160"/>
            </a:gdLst>
            <a:ahLst/>
            <a:cxnLst>
              <a:cxn ang="0">
                <a:pos x="T0" y="T1"/>
              </a:cxn>
              <a:cxn ang="0">
                <a:pos x="T2" y="T3"/>
              </a:cxn>
              <a:cxn ang="0">
                <a:pos x="T4" y="T5"/>
              </a:cxn>
              <a:cxn ang="0">
                <a:pos x="T6" y="T7"/>
              </a:cxn>
              <a:cxn ang="0">
                <a:pos x="T8" y="T9"/>
              </a:cxn>
              <a:cxn ang="0">
                <a:pos x="T10" y="T11"/>
              </a:cxn>
            </a:cxnLst>
            <a:rect l="0" t="0" r="r" b="b"/>
            <a:pathLst>
              <a:path w="131" h="160">
                <a:moveTo>
                  <a:pt x="131" y="0"/>
                </a:moveTo>
                <a:lnTo>
                  <a:pt x="0" y="0"/>
                </a:lnTo>
                <a:lnTo>
                  <a:pt x="0" y="0"/>
                </a:lnTo>
                <a:lnTo>
                  <a:pt x="0" y="160"/>
                </a:lnTo>
                <a:lnTo>
                  <a:pt x="131" y="160"/>
                </a:lnTo>
                <a:lnTo>
                  <a:pt x="131" y="0"/>
                </a:lnTo>
                <a:close/>
              </a:path>
            </a:pathLst>
          </a:custGeom>
          <a:solidFill>
            <a:srgbClr val="E6E6E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4" name="Freeform 24"/>
          <p:cNvSpPr/>
          <p:nvPr/>
        </p:nvSpPr>
        <p:spPr bwMode="auto">
          <a:xfrm>
            <a:off x="5727897" y="1536486"/>
            <a:ext cx="249854" cy="305166"/>
          </a:xfrm>
          <a:custGeom>
            <a:avLst/>
            <a:gdLst>
              <a:gd name="T0" fmla="*/ 131 w 131"/>
              <a:gd name="T1" fmla="*/ 0 h 160"/>
              <a:gd name="T2" fmla="*/ 0 w 131"/>
              <a:gd name="T3" fmla="*/ 0 h 160"/>
              <a:gd name="T4" fmla="*/ 0 w 131"/>
              <a:gd name="T5" fmla="*/ 0 h 160"/>
              <a:gd name="T6" fmla="*/ 0 w 131"/>
              <a:gd name="T7" fmla="*/ 160 h 160"/>
              <a:gd name="T8" fmla="*/ 131 w 131"/>
              <a:gd name="T9" fmla="*/ 160 h 160"/>
              <a:gd name="T10" fmla="*/ 131 w 131"/>
              <a:gd name="T11" fmla="*/ 0 h 160"/>
            </a:gdLst>
            <a:ahLst/>
            <a:cxnLst>
              <a:cxn ang="0">
                <a:pos x="T0" y="T1"/>
              </a:cxn>
              <a:cxn ang="0">
                <a:pos x="T2" y="T3"/>
              </a:cxn>
              <a:cxn ang="0">
                <a:pos x="T4" y="T5"/>
              </a:cxn>
              <a:cxn ang="0">
                <a:pos x="T6" y="T7"/>
              </a:cxn>
              <a:cxn ang="0">
                <a:pos x="T8" y="T9"/>
              </a:cxn>
              <a:cxn ang="0">
                <a:pos x="T10" y="T11"/>
              </a:cxn>
            </a:cxnLst>
            <a:rect l="0" t="0" r="r" b="b"/>
            <a:pathLst>
              <a:path w="131" h="160">
                <a:moveTo>
                  <a:pt x="131" y="0"/>
                </a:moveTo>
                <a:lnTo>
                  <a:pt x="0" y="0"/>
                </a:lnTo>
                <a:lnTo>
                  <a:pt x="0" y="0"/>
                </a:lnTo>
                <a:lnTo>
                  <a:pt x="0" y="160"/>
                </a:lnTo>
                <a:lnTo>
                  <a:pt x="131" y="160"/>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5" name="Freeform 25"/>
          <p:cNvSpPr/>
          <p:nvPr/>
        </p:nvSpPr>
        <p:spPr bwMode="auto">
          <a:xfrm>
            <a:off x="5478043" y="1536486"/>
            <a:ext cx="3815"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lnTo>
                  <a:pt x="2" y="0"/>
                </a:lnTo>
                <a:close/>
              </a:path>
            </a:pathLst>
          </a:custGeom>
          <a:solidFill>
            <a:srgbClr val="CCCCC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26"/>
          <p:cNvSpPr/>
          <p:nvPr/>
        </p:nvSpPr>
        <p:spPr bwMode="auto">
          <a:xfrm>
            <a:off x="5478043" y="1536486"/>
            <a:ext cx="3815" cy="0"/>
          </a:xfrm>
          <a:custGeom>
            <a:avLst/>
            <a:gdLst>
              <a:gd name="T0" fmla="*/ 2 w 2"/>
              <a:gd name="T1" fmla="*/ 2 w 2"/>
              <a:gd name="T2" fmla="*/ 0 w 2"/>
              <a:gd name="T3" fmla="*/ 2 w 2"/>
            </a:gdLst>
            <a:ahLst/>
            <a:cxnLst>
              <a:cxn ang="0">
                <a:pos x="T0" y="0"/>
              </a:cxn>
              <a:cxn ang="0">
                <a:pos x="T1" y="0"/>
              </a:cxn>
              <a:cxn ang="0">
                <a:pos x="T2" y="0"/>
              </a:cxn>
              <a:cxn ang="0">
                <a:pos x="T3" y="0"/>
              </a:cxn>
            </a:cxnLst>
            <a:rect l="0" t="0" r="r" b="b"/>
            <a:pathLst>
              <a:path w="2">
                <a:moveTo>
                  <a:pt x="2" y="0"/>
                </a:moveTo>
                <a:lnTo>
                  <a:pt x="2" y="0"/>
                </a:lnTo>
                <a:lnTo>
                  <a:pt x="0" y="0"/>
                </a:lnTo>
                <a:lnTo>
                  <a:pt x="2"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27"/>
          <p:cNvSpPr/>
          <p:nvPr/>
        </p:nvSpPr>
        <p:spPr bwMode="auto">
          <a:xfrm>
            <a:off x="5478043" y="1536486"/>
            <a:ext cx="249854" cy="305166"/>
          </a:xfrm>
          <a:custGeom>
            <a:avLst/>
            <a:gdLst>
              <a:gd name="T0" fmla="*/ 131 w 131"/>
              <a:gd name="T1" fmla="*/ 0 h 160"/>
              <a:gd name="T2" fmla="*/ 2 w 131"/>
              <a:gd name="T3" fmla="*/ 0 h 160"/>
              <a:gd name="T4" fmla="*/ 0 w 131"/>
              <a:gd name="T5" fmla="*/ 0 h 160"/>
              <a:gd name="T6" fmla="*/ 0 w 131"/>
              <a:gd name="T7" fmla="*/ 160 h 160"/>
              <a:gd name="T8" fmla="*/ 67 w 131"/>
              <a:gd name="T9" fmla="*/ 160 h 160"/>
              <a:gd name="T10" fmla="*/ 131 w 131"/>
              <a:gd name="T11" fmla="*/ 160 h 160"/>
              <a:gd name="T12" fmla="*/ 131 w 131"/>
              <a:gd name="T13" fmla="*/ 0 h 160"/>
              <a:gd name="T14" fmla="*/ 131 w 131"/>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160">
                <a:moveTo>
                  <a:pt x="131" y="0"/>
                </a:moveTo>
                <a:lnTo>
                  <a:pt x="2" y="0"/>
                </a:lnTo>
                <a:lnTo>
                  <a:pt x="0" y="0"/>
                </a:lnTo>
                <a:lnTo>
                  <a:pt x="0" y="160"/>
                </a:lnTo>
                <a:lnTo>
                  <a:pt x="67" y="160"/>
                </a:lnTo>
                <a:lnTo>
                  <a:pt x="131" y="160"/>
                </a:lnTo>
                <a:lnTo>
                  <a:pt x="131" y="0"/>
                </a:lnTo>
                <a:lnTo>
                  <a:pt x="131" y="0"/>
                </a:lnTo>
                <a:close/>
              </a:path>
            </a:pathLst>
          </a:custGeom>
          <a:solidFill>
            <a:srgbClr val="A3A3A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28"/>
          <p:cNvSpPr/>
          <p:nvPr/>
        </p:nvSpPr>
        <p:spPr bwMode="auto">
          <a:xfrm>
            <a:off x="5478043" y="1536486"/>
            <a:ext cx="249854" cy="305166"/>
          </a:xfrm>
          <a:custGeom>
            <a:avLst/>
            <a:gdLst>
              <a:gd name="T0" fmla="*/ 131 w 131"/>
              <a:gd name="T1" fmla="*/ 0 h 160"/>
              <a:gd name="T2" fmla="*/ 2 w 131"/>
              <a:gd name="T3" fmla="*/ 0 h 160"/>
              <a:gd name="T4" fmla="*/ 0 w 131"/>
              <a:gd name="T5" fmla="*/ 0 h 160"/>
              <a:gd name="T6" fmla="*/ 0 w 131"/>
              <a:gd name="T7" fmla="*/ 160 h 160"/>
              <a:gd name="T8" fmla="*/ 67 w 131"/>
              <a:gd name="T9" fmla="*/ 160 h 160"/>
              <a:gd name="T10" fmla="*/ 131 w 131"/>
              <a:gd name="T11" fmla="*/ 160 h 160"/>
              <a:gd name="T12" fmla="*/ 131 w 131"/>
              <a:gd name="T13" fmla="*/ 0 h 160"/>
              <a:gd name="T14" fmla="*/ 131 w 131"/>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1" h="160">
                <a:moveTo>
                  <a:pt x="131" y="0"/>
                </a:moveTo>
                <a:lnTo>
                  <a:pt x="2" y="0"/>
                </a:lnTo>
                <a:lnTo>
                  <a:pt x="0" y="0"/>
                </a:lnTo>
                <a:lnTo>
                  <a:pt x="0" y="160"/>
                </a:lnTo>
                <a:lnTo>
                  <a:pt x="67" y="160"/>
                </a:lnTo>
                <a:lnTo>
                  <a:pt x="131" y="160"/>
                </a:lnTo>
                <a:lnTo>
                  <a:pt x="131" y="0"/>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Freeform 29"/>
          <p:cNvSpPr/>
          <p:nvPr/>
        </p:nvSpPr>
        <p:spPr bwMode="auto">
          <a:xfrm>
            <a:off x="5977749" y="1536486"/>
            <a:ext cx="246039" cy="305166"/>
          </a:xfrm>
          <a:custGeom>
            <a:avLst/>
            <a:gdLst>
              <a:gd name="T0" fmla="*/ 129 w 129"/>
              <a:gd name="T1" fmla="*/ 0 h 160"/>
              <a:gd name="T2" fmla="*/ 0 w 129"/>
              <a:gd name="T3" fmla="*/ 0 h 160"/>
              <a:gd name="T4" fmla="*/ 0 w 129"/>
              <a:gd name="T5" fmla="*/ 0 h 160"/>
              <a:gd name="T6" fmla="*/ 0 w 129"/>
              <a:gd name="T7" fmla="*/ 160 h 160"/>
              <a:gd name="T8" fmla="*/ 64 w 129"/>
              <a:gd name="T9" fmla="*/ 160 h 160"/>
              <a:gd name="T10" fmla="*/ 129 w 129"/>
              <a:gd name="T11" fmla="*/ 160 h 160"/>
              <a:gd name="T12" fmla="*/ 129 w 129"/>
              <a:gd name="T13" fmla="*/ 0 h 160"/>
              <a:gd name="T14" fmla="*/ 129 w 129"/>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 h="160">
                <a:moveTo>
                  <a:pt x="129" y="0"/>
                </a:moveTo>
                <a:lnTo>
                  <a:pt x="0" y="0"/>
                </a:lnTo>
                <a:lnTo>
                  <a:pt x="0" y="0"/>
                </a:lnTo>
                <a:lnTo>
                  <a:pt x="0" y="160"/>
                </a:lnTo>
                <a:lnTo>
                  <a:pt x="64" y="160"/>
                </a:lnTo>
                <a:lnTo>
                  <a:pt x="129" y="160"/>
                </a:lnTo>
                <a:lnTo>
                  <a:pt x="129" y="0"/>
                </a:lnTo>
                <a:lnTo>
                  <a:pt x="129"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Freeform 30"/>
          <p:cNvSpPr/>
          <p:nvPr/>
        </p:nvSpPr>
        <p:spPr bwMode="auto">
          <a:xfrm>
            <a:off x="5977749" y="1536486"/>
            <a:ext cx="246039" cy="305166"/>
          </a:xfrm>
          <a:custGeom>
            <a:avLst/>
            <a:gdLst>
              <a:gd name="T0" fmla="*/ 129 w 129"/>
              <a:gd name="T1" fmla="*/ 0 h 160"/>
              <a:gd name="T2" fmla="*/ 0 w 129"/>
              <a:gd name="T3" fmla="*/ 0 h 160"/>
              <a:gd name="T4" fmla="*/ 0 w 129"/>
              <a:gd name="T5" fmla="*/ 0 h 160"/>
              <a:gd name="T6" fmla="*/ 0 w 129"/>
              <a:gd name="T7" fmla="*/ 160 h 160"/>
              <a:gd name="T8" fmla="*/ 64 w 129"/>
              <a:gd name="T9" fmla="*/ 160 h 160"/>
              <a:gd name="T10" fmla="*/ 129 w 129"/>
              <a:gd name="T11" fmla="*/ 160 h 160"/>
              <a:gd name="T12" fmla="*/ 129 w 129"/>
              <a:gd name="T13" fmla="*/ 0 h 160"/>
              <a:gd name="T14" fmla="*/ 129 w 129"/>
              <a:gd name="T15" fmla="*/ 0 h 160"/>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9" h="160">
                <a:moveTo>
                  <a:pt x="129" y="0"/>
                </a:moveTo>
                <a:lnTo>
                  <a:pt x="0" y="0"/>
                </a:lnTo>
                <a:lnTo>
                  <a:pt x="0" y="0"/>
                </a:lnTo>
                <a:lnTo>
                  <a:pt x="0" y="160"/>
                </a:lnTo>
                <a:lnTo>
                  <a:pt x="64" y="160"/>
                </a:lnTo>
                <a:lnTo>
                  <a:pt x="129" y="160"/>
                </a:lnTo>
                <a:lnTo>
                  <a:pt x="129" y="0"/>
                </a:lnTo>
                <a:lnTo>
                  <a:pt x="12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Freeform 31"/>
          <p:cNvSpPr/>
          <p:nvPr/>
        </p:nvSpPr>
        <p:spPr bwMode="auto">
          <a:xfrm>
            <a:off x="6404301" y="1946552"/>
            <a:ext cx="181192" cy="188821"/>
          </a:xfrm>
          <a:custGeom>
            <a:avLst/>
            <a:gdLst>
              <a:gd name="T0" fmla="*/ 0 w 95"/>
              <a:gd name="T1" fmla="*/ 0 h 99"/>
              <a:gd name="T2" fmla="*/ 0 w 95"/>
              <a:gd name="T3" fmla="*/ 0 h 99"/>
              <a:gd name="T4" fmla="*/ 0 w 95"/>
              <a:gd name="T5" fmla="*/ 99 h 99"/>
              <a:gd name="T6" fmla="*/ 95 w 95"/>
              <a:gd name="T7" fmla="*/ 99 h 99"/>
              <a:gd name="T8" fmla="*/ 0 w 95"/>
              <a:gd name="T9" fmla="*/ 0 h 99"/>
            </a:gdLst>
            <a:ahLst/>
            <a:cxnLst>
              <a:cxn ang="0">
                <a:pos x="T0" y="T1"/>
              </a:cxn>
              <a:cxn ang="0">
                <a:pos x="T2" y="T3"/>
              </a:cxn>
              <a:cxn ang="0">
                <a:pos x="T4" y="T5"/>
              </a:cxn>
              <a:cxn ang="0">
                <a:pos x="T6" y="T7"/>
              </a:cxn>
              <a:cxn ang="0">
                <a:pos x="T8" y="T9"/>
              </a:cxn>
            </a:cxnLst>
            <a:rect l="0" t="0" r="r" b="b"/>
            <a:pathLst>
              <a:path w="95" h="99">
                <a:moveTo>
                  <a:pt x="0" y="0"/>
                </a:moveTo>
                <a:lnTo>
                  <a:pt x="0" y="0"/>
                </a:lnTo>
                <a:lnTo>
                  <a:pt x="0" y="99"/>
                </a:lnTo>
                <a:lnTo>
                  <a:pt x="95" y="99"/>
                </a:lnTo>
                <a:lnTo>
                  <a:pt x="0" y="0"/>
                </a:lnTo>
                <a:close/>
              </a:path>
            </a:pathLst>
          </a:custGeom>
          <a:solidFill>
            <a:schemeClr val="accent5">
              <a:lumMod val="75000"/>
            </a:schemeClr>
          </a:solidFill>
          <a:ln>
            <a:noFill/>
          </a:ln>
        </p:spPr>
        <p:txBody>
          <a:bodyPr vert="horz" wrap="square" lIns="91440" tIns="45720" rIns="91440" bIns="45720" numCol="1" anchor="t" anchorCtr="0" compatLnSpc="1"/>
          <a:lstStyle/>
          <a:p>
            <a:endParaRPr lang="zh-CN" altLang="en-US"/>
          </a:p>
        </p:txBody>
      </p:sp>
      <p:sp>
        <p:nvSpPr>
          <p:cNvPr id="32" name="Freeform 32"/>
          <p:cNvSpPr/>
          <p:nvPr/>
        </p:nvSpPr>
        <p:spPr bwMode="auto">
          <a:xfrm>
            <a:off x="6464105" y="1946552"/>
            <a:ext cx="181192" cy="188821"/>
          </a:xfrm>
          <a:custGeom>
            <a:avLst/>
            <a:gdLst>
              <a:gd name="T0" fmla="*/ 0 w 95"/>
              <a:gd name="T1" fmla="*/ 0 h 99"/>
              <a:gd name="T2" fmla="*/ 0 w 95"/>
              <a:gd name="T3" fmla="*/ 0 h 99"/>
              <a:gd name="T4" fmla="*/ 0 w 95"/>
              <a:gd name="T5" fmla="*/ 99 h 99"/>
              <a:gd name="T6" fmla="*/ 95 w 95"/>
              <a:gd name="T7" fmla="*/ 99 h 99"/>
              <a:gd name="T8" fmla="*/ 0 w 95"/>
              <a:gd name="T9" fmla="*/ 0 h 99"/>
            </a:gdLst>
            <a:ahLst/>
            <a:cxnLst>
              <a:cxn ang="0">
                <a:pos x="T0" y="T1"/>
              </a:cxn>
              <a:cxn ang="0">
                <a:pos x="T2" y="T3"/>
              </a:cxn>
              <a:cxn ang="0">
                <a:pos x="T4" y="T5"/>
              </a:cxn>
              <a:cxn ang="0">
                <a:pos x="T6" y="T7"/>
              </a:cxn>
              <a:cxn ang="0">
                <a:pos x="T8" y="T9"/>
              </a:cxn>
            </a:cxnLst>
            <a:rect l="0" t="0" r="r" b="b"/>
            <a:pathLst>
              <a:path w="95" h="99">
                <a:moveTo>
                  <a:pt x="0" y="0"/>
                </a:moveTo>
                <a:lnTo>
                  <a:pt x="0" y="0"/>
                </a:lnTo>
                <a:lnTo>
                  <a:pt x="0" y="99"/>
                </a:lnTo>
                <a:lnTo>
                  <a:pt x="95" y="99"/>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33" name="组合 32"/>
          <p:cNvGrpSpPr>
            <a:grpSpLocks noChangeAspect="1"/>
          </p:cNvGrpSpPr>
          <p:nvPr/>
        </p:nvGrpSpPr>
        <p:grpSpPr>
          <a:xfrm>
            <a:off x="5001764" y="4100041"/>
            <a:ext cx="406420" cy="396000"/>
            <a:chOff x="5256799" y="4239109"/>
            <a:chExt cx="223152" cy="217430"/>
          </a:xfrm>
        </p:grpSpPr>
        <p:sp>
          <p:nvSpPr>
            <p:cNvPr id="34" name="Freeform 40"/>
            <p:cNvSpPr>
              <a:spLocks noEditPoints="1"/>
            </p:cNvSpPr>
            <p:nvPr/>
          </p:nvSpPr>
          <p:spPr bwMode="auto">
            <a:xfrm>
              <a:off x="5256799" y="4239109"/>
              <a:ext cx="223152" cy="217430"/>
            </a:xfrm>
            <a:custGeom>
              <a:avLst/>
              <a:gdLst>
                <a:gd name="T0" fmla="*/ 44 w 49"/>
                <a:gd name="T1" fmla="*/ 33 h 48"/>
                <a:gd name="T2" fmla="*/ 49 w 49"/>
                <a:gd name="T3" fmla="*/ 28 h 48"/>
                <a:gd name="T4" fmla="*/ 49 w 49"/>
                <a:gd name="T5" fmla="*/ 5 h 48"/>
                <a:gd name="T6" fmla="*/ 44 w 49"/>
                <a:gd name="T7" fmla="*/ 0 h 48"/>
                <a:gd name="T8" fmla="*/ 5 w 49"/>
                <a:gd name="T9" fmla="*/ 0 h 48"/>
                <a:gd name="T10" fmla="*/ 0 w 49"/>
                <a:gd name="T11" fmla="*/ 5 h 48"/>
                <a:gd name="T12" fmla="*/ 0 w 49"/>
                <a:gd name="T13" fmla="*/ 28 h 48"/>
                <a:gd name="T14" fmla="*/ 5 w 49"/>
                <a:gd name="T15" fmla="*/ 33 h 48"/>
                <a:gd name="T16" fmla="*/ 20 w 49"/>
                <a:gd name="T17" fmla="*/ 33 h 48"/>
                <a:gd name="T18" fmla="*/ 20 w 49"/>
                <a:gd name="T19" fmla="*/ 38 h 48"/>
                <a:gd name="T20" fmla="*/ 5 w 49"/>
                <a:gd name="T21" fmla="*/ 38 h 48"/>
                <a:gd name="T22" fmla="*/ 0 w 49"/>
                <a:gd name="T23" fmla="*/ 43 h 48"/>
                <a:gd name="T24" fmla="*/ 0 w 49"/>
                <a:gd name="T25" fmla="*/ 47 h 48"/>
                <a:gd name="T26" fmla="*/ 1 w 49"/>
                <a:gd name="T27" fmla="*/ 48 h 48"/>
                <a:gd name="T28" fmla="*/ 48 w 49"/>
                <a:gd name="T29" fmla="*/ 48 h 48"/>
                <a:gd name="T30" fmla="*/ 49 w 49"/>
                <a:gd name="T31" fmla="*/ 47 h 48"/>
                <a:gd name="T32" fmla="*/ 49 w 49"/>
                <a:gd name="T33" fmla="*/ 43 h 48"/>
                <a:gd name="T34" fmla="*/ 44 w 49"/>
                <a:gd name="T35" fmla="*/ 38 h 48"/>
                <a:gd name="T36" fmla="*/ 29 w 49"/>
                <a:gd name="T37" fmla="*/ 38 h 48"/>
                <a:gd name="T38" fmla="*/ 29 w 49"/>
                <a:gd name="T39" fmla="*/ 33 h 48"/>
                <a:gd name="T40" fmla="*/ 44 w 49"/>
                <a:gd name="T41" fmla="*/ 33 h 48"/>
                <a:gd name="T42" fmla="*/ 2 w 49"/>
                <a:gd name="T43" fmla="*/ 28 h 48"/>
                <a:gd name="T44" fmla="*/ 2 w 49"/>
                <a:gd name="T45" fmla="*/ 5 h 48"/>
                <a:gd name="T46" fmla="*/ 5 w 49"/>
                <a:gd name="T47" fmla="*/ 2 h 48"/>
                <a:gd name="T48" fmla="*/ 44 w 49"/>
                <a:gd name="T49" fmla="*/ 2 h 48"/>
                <a:gd name="T50" fmla="*/ 47 w 49"/>
                <a:gd name="T51" fmla="*/ 5 h 48"/>
                <a:gd name="T52" fmla="*/ 47 w 49"/>
                <a:gd name="T53" fmla="*/ 28 h 48"/>
                <a:gd name="T54" fmla="*/ 44 w 49"/>
                <a:gd name="T55" fmla="*/ 31 h 48"/>
                <a:gd name="T56" fmla="*/ 5 w 49"/>
                <a:gd name="T57" fmla="*/ 31 h 48"/>
                <a:gd name="T58" fmla="*/ 2 w 49"/>
                <a:gd name="T59" fmla="*/ 28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9" h="48">
                  <a:moveTo>
                    <a:pt x="44" y="33"/>
                  </a:moveTo>
                  <a:cubicBezTo>
                    <a:pt x="47" y="33"/>
                    <a:pt x="49" y="31"/>
                    <a:pt x="49" y="28"/>
                  </a:cubicBezTo>
                  <a:cubicBezTo>
                    <a:pt x="49" y="5"/>
                    <a:pt x="49" y="5"/>
                    <a:pt x="49" y="5"/>
                  </a:cubicBezTo>
                  <a:cubicBezTo>
                    <a:pt x="49" y="2"/>
                    <a:pt x="47" y="0"/>
                    <a:pt x="44" y="0"/>
                  </a:cubicBezTo>
                  <a:cubicBezTo>
                    <a:pt x="5" y="0"/>
                    <a:pt x="5" y="0"/>
                    <a:pt x="5" y="0"/>
                  </a:cubicBezTo>
                  <a:cubicBezTo>
                    <a:pt x="2" y="0"/>
                    <a:pt x="0" y="2"/>
                    <a:pt x="0" y="5"/>
                  </a:cubicBezTo>
                  <a:cubicBezTo>
                    <a:pt x="0" y="28"/>
                    <a:pt x="0" y="28"/>
                    <a:pt x="0" y="28"/>
                  </a:cubicBezTo>
                  <a:cubicBezTo>
                    <a:pt x="0" y="31"/>
                    <a:pt x="2" y="33"/>
                    <a:pt x="5" y="33"/>
                  </a:cubicBezTo>
                  <a:cubicBezTo>
                    <a:pt x="20" y="33"/>
                    <a:pt x="20" y="33"/>
                    <a:pt x="20" y="33"/>
                  </a:cubicBezTo>
                  <a:cubicBezTo>
                    <a:pt x="20" y="38"/>
                    <a:pt x="20" y="38"/>
                    <a:pt x="20" y="38"/>
                  </a:cubicBezTo>
                  <a:cubicBezTo>
                    <a:pt x="5" y="38"/>
                    <a:pt x="5" y="38"/>
                    <a:pt x="5" y="38"/>
                  </a:cubicBezTo>
                  <a:cubicBezTo>
                    <a:pt x="2" y="38"/>
                    <a:pt x="0" y="40"/>
                    <a:pt x="0" y="43"/>
                  </a:cubicBezTo>
                  <a:cubicBezTo>
                    <a:pt x="0" y="47"/>
                    <a:pt x="0" y="47"/>
                    <a:pt x="0" y="47"/>
                  </a:cubicBezTo>
                  <a:cubicBezTo>
                    <a:pt x="0" y="47"/>
                    <a:pt x="1" y="48"/>
                    <a:pt x="1" y="48"/>
                  </a:cubicBezTo>
                  <a:cubicBezTo>
                    <a:pt x="48" y="48"/>
                    <a:pt x="48" y="48"/>
                    <a:pt x="48" y="48"/>
                  </a:cubicBezTo>
                  <a:cubicBezTo>
                    <a:pt x="49" y="48"/>
                    <a:pt x="49" y="47"/>
                    <a:pt x="49" y="47"/>
                  </a:cubicBezTo>
                  <a:cubicBezTo>
                    <a:pt x="49" y="43"/>
                    <a:pt x="49" y="43"/>
                    <a:pt x="49" y="43"/>
                  </a:cubicBezTo>
                  <a:cubicBezTo>
                    <a:pt x="49" y="40"/>
                    <a:pt x="47" y="38"/>
                    <a:pt x="44" y="38"/>
                  </a:cubicBezTo>
                  <a:cubicBezTo>
                    <a:pt x="29" y="38"/>
                    <a:pt x="29" y="38"/>
                    <a:pt x="29" y="38"/>
                  </a:cubicBezTo>
                  <a:cubicBezTo>
                    <a:pt x="29" y="33"/>
                    <a:pt x="29" y="33"/>
                    <a:pt x="29" y="33"/>
                  </a:cubicBezTo>
                  <a:lnTo>
                    <a:pt x="44" y="33"/>
                  </a:lnTo>
                  <a:close/>
                  <a:moveTo>
                    <a:pt x="2" y="28"/>
                  </a:moveTo>
                  <a:cubicBezTo>
                    <a:pt x="2" y="5"/>
                    <a:pt x="2" y="5"/>
                    <a:pt x="2" y="5"/>
                  </a:cubicBezTo>
                  <a:cubicBezTo>
                    <a:pt x="2" y="3"/>
                    <a:pt x="4" y="2"/>
                    <a:pt x="5" y="2"/>
                  </a:cubicBezTo>
                  <a:cubicBezTo>
                    <a:pt x="44" y="2"/>
                    <a:pt x="44" y="2"/>
                    <a:pt x="44" y="2"/>
                  </a:cubicBezTo>
                  <a:cubicBezTo>
                    <a:pt x="46" y="2"/>
                    <a:pt x="47" y="3"/>
                    <a:pt x="47" y="5"/>
                  </a:cubicBezTo>
                  <a:cubicBezTo>
                    <a:pt x="47" y="28"/>
                    <a:pt x="47" y="28"/>
                    <a:pt x="47" y="28"/>
                  </a:cubicBezTo>
                  <a:cubicBezTo>
                    <a:pt x="47" y="30"/>
                    <a:pt x="46" y="31"/>
                    <a:pt x="44" y="31"/>
                  </a:cubicBezTo>
                  <a:cubicBezTo>
                    <a:pt x="5" y="31"/>
                    <a:pt x="5" y="31"/>
                    <a:pt x="5" y="31"/>
                  </a:cubicBezTo>
                  <a:cubicBezTo>
                    <a:pt x="4" y="31"/>
                    <a:pt x="2" y="30"/>
                    <a:pt x="2" y="28"/>
                  </a:cubicBezTo>
                  <a:close/>
                </a:path>
              </a:pathLst>
            </a:custGeom>
            <a:solidFill>
              <a:schemeClr val="accent6">
                <a:lumMod val="60000"/>
                <a:lumOff val="40000"/>
              </a:schemeClr>
            </a:solidFill>
            <a:ln>
              <a:noFill/>
            </a:ln>
          </p:spPr>
          <p:txBody>
            <a:bodyPr vert="horz" wrap="square" lIns="91440" tIns="45720" rIns="91440" bIns="45720" numCol="1" anchor="t" anchorCtr="0" compatLnSpc="1"/>
            <a:lstStyle/>
            <a:p>
              <a:endParaRPr lang="zh-CN" altLang="en-US"/>
            </a:p>
          </p:txBody>
        </p:sp>
        <p:sp>
          <p:nvSpPr>
            <p:cNvPr id="35" name="Freeform 41"/>
            <p:cNvSpPr/>
            <p:nvPr/>
          </p:nvSpPr>
          <p:spPr bwMode="auto">
            <a:xfrm>
              <a:off x="5273965" y="4256274"/>
              <a:ext cx="186913" cy="114437"/>
            </a:xfrm>
            <a:custGeom>
              <a:avLst/>
              <a:gdLst>
                <a:gd name="T0" fmla="*/ 41 w 41"/>
                <a:gd name="T1" fmla="*/ 24 h 25"/>
                <a:gd name="T2" fmla="*/ 41 w 41"/>
                <a:gd name="T3" fmla="*/ 1 h 25"/>
                <a:gd name="T4" fmla="*/ 40 w 41"/>
                <a:gd name="T5" fmla="*/ 0 h 25"/>
                <a:gd name="T6" fmla="*/ 1 w 41"/>
                <a:gd name="T7" fmla="*/ 0 h 25"/>
                <a:gd name="T8" fmla="*/ 0 w 41"/>
                <a:gd name="T9" fmla="*/ 1 h 25"/>
                <a:gd name="T10" fmla="*/ 0 w 41"/>
                <a:gd name="T11" fmla="*/ 24 h 25"/>
                <a:gd name="T12" fmla="*/ 1 w 41"/>
                <a:gd name="T13" fmla="*/ 25 h 25"/>
                <a:gd name="T14" fmla="*/ 40 w 41"/>
                <a:gd name="T15" fmla="*/ 25 h 25"/>
                <a:gd name="T16" fmla="*/ 41 w 41"/>
                <a:gd name="T17" fmla="*/ 24 h 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25">
                  <a:moveTo>
                    <a:pt x="41" y="24"/>
                  </a:moveTo>
                  <a:cubicBezTo>
                    <a:pt x="41" y="1"/>
                    <a:pt x="41" y="1"/>
                    <a:pt x="41" y="1"/>
                  </a:cubicBezTo>
                  <a:cubicBezTo>
                    <a:pt x="41" y="1"/>
                    <a:pt x="41" y="0"/>
                    <a:pt x="40" y="0"/>
                  </a:cubicBezTo>
                  <a:cubicBezTo>
                    <a:pt x="1" y="0"/>
                    <a:pt x="1" y="0"/>
                    <a:pt x="1" y="0"/>
                  </a:cubicBezTo>
                  <a:cubicBezTo>
                    <a:pt x="1" y="0"/>
                    <a:pt x="0" y="1"/>
                    <a:pt x="0" y="1"/>
                  </a:cubicBezTo>
                  <a:cubicBezTo>
                    <a:pt x="0" y="24"/>
                    <a:pt x="0" y="24"/>
                    <a:pt x="0" y="24"/>
                  </a:cubicBezTo>
                  <a:cubicBezTo>
                    <a:pt x="0" y="25"/>
                    <a:pt x="1" y="25"/>
                    <a:pt x="1" y="25"/>
                  </a:cubicBezTo>
                  <a:cubicBezTo>
                    <a:pt x="40" y="25"/>
                    <a:pt x="40" y="25"/>
                    <a:pt x="40" y="25"/>
                  </a:cubicBezTo>
                  <a:cubicBezTo>
                    <a:pt x="41" y="25"/>
                    <a:pt x="41" y="25"/>
                    <a:pt x="41" y="24"/>
                  </a:cubicBezTo>
                  <a:close/>
                </a:path>
              </a:pathLst>
            </a:custGeom>
            <a:solidFill>
              <a:schemeClr val="accent6">
                <a:lumMod val="60000"/>
                <a:lumOff val="40000"/>
              </a:schemeClr>
            </a:solidFill>
            <a:ln>
              <a:noFill/>
            </a:ln>
          </p:spPr>
          <p:txBody>
            <a:bodyPr vert="horz" wrap="square" lIns="91440" tIns="45720" rIns="91440" bIns="45720" numCol="1" anchor="t" anchorCtr="0" compatLnSpc="1"/>
            <a:lstStyle/>
            <a:p>
              <a:endParaRPr lang="zh-CN" altLang="en-US"/>
            </a:p>
          </p:txBody>
        </p:sp>
      </p:grpSp>
      <p:sp>
        <p:nvSpPr>
          <p:cNvPr id="36" name="Rectangle 42"/>
          <p:cNvSpPr>
            <a:spLocks noChangeArrowheads="1"/>
          </p:cNvSpPr>
          <p:nvPr/>
        </p:nvSpPr>
        <p:spPr bwMode="auto">
          <a:xfrm>
            <a:off x="5542891" y="2272698"/>
            <a:ext cx="249854" cy="253669"/>
          </a:xfrm>
          <a:prstGeom prst="rect">
            <a:avLst/>
          </a:prstGeom>
          <a:solidFill>
            <a:srgbClr val="6666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7" name="Rectangle 43"/>
          <p:cNvSpPr>
            <a:spLocks noChangeArrowheads="1"/>
          </p:cNvSpPr>
          <p:nvPr/>
        </p:nvSpPr>
        <p:spPr bwMode="auto">
          <a:xfrm>
            <a:off x="5792744" y="2272698"/>
            <a:ext cx="249854" cy="253669"/>
          </a:xfrm>
          <a:prstGeom prst="rect">
            <a:avLst/>
          </a:prstGeom>
          <a:solidFill>
            <a:srgbClr val="80808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8" name="Rectangle 44"/>
          <p:cNvSpPr>
            <a:spLocks noChangeArrowheads="1"/>
          </p:cNvSpPr>
          <p:nvPr/>
        </p:nvSpPr>
        <p:spPr bwMode="auto">
          <a:xfrm>
            <a:off x="6042597" y="2272698"/>
            <a:ext cx="244131" cy="253669"/>
          </a:xfrm>
          <a:prstGeom prst="rect">
            <a:avLst/>
          </a:prstGeom>
          <a:solidFill>
            <a:srgbClr val="CCCCC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9" name="Rectangle 45"/>
          <p:cNvSpPr>
            <a:spLocks noChangeArrowheads="1"/>
          </p:cNvSpPr>
          <p:nvPr/>
        </p:nvSpPr>
        <p:spPr bwMode="auto">
          <a:xfrm>
            <a:off x="5783207" y="2562606"/>
            <a:ext cx="249854" cy="257484"/>
          </a:xfrm>
          <a:prstGeom prst="rect">
            <a:avLst/>
          </a:prstGeom>
          <a:solidFill>
            <a:schemeClr val="accent5">
              <a:lumMod val="75000"/>
            </a:schemeClr>
          </a:solidFill>
          <a:ln>
            <a:noFill/>
          </a:ln>
        </p:spPr>
        <p:txBody>
          <a:bodyPr vert="horz" wrap="square" lIns="91440" tIns="45720" rIns="91440" bIns="45720" numCol="1" anchor="t" anchorCtr="0" compatLnSpc="1"/>
          <a:lstStyle/>
          <a:p>
            <a:endParaRPr lang="zh-CN" altLang="en-US"/>
          </a:p>
        </p:txBody>
      </p:sp>
      <p:sp>
        <p:nvSpPr>
          <p:cNvPr id="40" name="Rectangle 46"/>
          <p:cNvSpPr>
            <a:spLocks noChangeArrowheads="1"/>
          </p:cNvSpPr>
          <p:nvPr/>
        </p:nvSpPr>
        <p:spPr bwMode="auto">
          <a:xfrm>
            <a:off x="5783207" y="2562606"/>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1" name="Rectangle 47"/>
          <p:cNvSpPr>
            <a:spLocks noChangeArrowheads="1"/>
          </p:cNvSpPr>
          <p:nvPr/>
        </p:nvSpPr>
        <p:spPr bwMode="auto">
          <a:xfrm>
            <a:off x="5546705" y="2562606"/>
            <a:ext cx="186913" cy="194543"/>
          </a:xfrm>
          <a:prstGeom prst="rect">
            <a:avLst/>
          </a:prstGeom>
          <a:solidFill>
            <a:schemeClr val="accent5">
              <a:lumMod val="75000"/>
            </a:schemeClr>
          </a:solidFill>
          <a:ln>
            <a:noFill/>
          </a:ln>
        </p:spPr>
        <p:txBody>
          <a:bodyPr vert="horz" wrap="square" lIns="91440" tIns="45720" rIns="91440" bIns="45720" numCol="1" anchor="t" anchorCtr="0" compatLnSpc="1"/>
          <a:lstStyle/>
          <a:p>
            <a:endParaRPr lang="zh-CN" altLang="en-US"/>
          </a:p>
        </p:txBody>
      </p:sp>
      <p:sp>
        <p:nvSpPr>
          <p:cNvPr id="42" name="Rectangle 48"/>
          <p:cNvSpPr>
            <a:spLocks noChangeArrowheads="1"/>
          </p:cNvSpPr>
          <p:nvPr/>
        </p:nvSpPr>
        <p:spPr bwMode="auto">
          <a:xfrm>
            <a:off x="5546705" y="2562606"/>
            <a:ext cx="186913" cy="1945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3" name="Rectangle 49"/>
          <p:cNvSpPr>
            <a:spLocks noChangeArrowheads="1"/>
          </p:cNvSpPr>
          <p:nvPr/>
        </p:nvSpPr>
        <p:spPr bwMode="auto">
          <a:xfrm>
            <a:off x="6033061" y="2562606"/>
            <a:ext cx="244131" cy="257484"/>
          </a:xfrm>
          <a:prstGeom prst="rect">
            <a:avLst/>
          </a:prstGeom>
          <a:solidFill>
            <a:schemeClr val="accent5">
              <a:lumMod val="60000"/>
              <a:lumOff val="40000"/>
            </a:schemeClr>
          </a:solidFill>
          <a:ln>
            <a:noFill/>
          </a:ln>
        </p:spPr>
        <p:txBody>
          <a:bodyPr vert="horz" wrap="square" lIns="91440" tIns="45720" rIns="91440" bIns="45720" numCol="1" anchor="t" anchorCtr="0" compatLnSpc="1"/>
          <a:lstStyle/>
          <a:p>
            <a:endParaRPr lang="zh-CN" altLang="en-US"/>
          </a:p>
        </p:txBody>
      </p:sp>
      <p:sp>
        <p:nvSpPr>
          <p:cNvPr id="44" name="Rectangle 50"/>
          <p:cNvSpPr>
            <a:spLocks noChangeArrowheads="1"/>
          </p:cNvSpPr>
          <p:nvPr/>
        </p:nvSpPr>
        <p:spPr bwMode="auto">
          <a:xfrm>
            <a:off x="6033061" y="2562606"/>
            <a:ext cx="244131"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5" name="Rectangle 51"/>
          <p:cNvSpPr>
            <a:spLocks noChangeArrowheads="1"/>
          </p:cNvSpPr>
          <p:nvPr/>
        </p:nvSpPr>
        <p:spPr bwMode="auto">
          <a:xfrm>
            <a:off x="6277192" y="2562606"/>
            <a:ext cx="249854" cy="257484"/>
          </a:xfrm>
          <a:prstGeom prst="rect">
            <a:avLst/>
          </a:prstGeom>
          <a:solidFill>
            <a:schemeClr val="accent5">
              <a:lumMod val="60000"/>
              <a:lumOff val="40000"/>
            </a:schemeClr>
          </a:solidFill>
          <a:ln>
            <a:noFill/>
          </a:ln>
        </p:spPr>
        <p:txBody>
          <a:bodyPr vert="horz" wrap="square" lIns="91440" tIns="45720" rIns="91440" bIns="45720" numCol="1" anchor="t" anchorCtr="0" compatLnSpc="1"/>
          <a:lstStyle/>
          <a:p>
            <a:endParaRPr lang="zh-CN" altLang="en-US"/>
          </a:p>
        </p:txBody>
      </p:sp>
      <p:sp>
        <p:nvSpPr>
          <p:cNvPr id="46" name="Rectangle 52"/>
          <p:cNvSpPr>
            <a:spLocks noChangeArrowheads="1"/>
          </p:cNvSpPr>
          <p:nvPr/>
        </p:nvSpPr>
        <p:spPr bwMode="auto">
          <a:xfrm>
            <a:off x="6277192" y="2562606"/>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7" name="Rectangle 53"/>
          <p:cNvSpPr>
            <a:spLocks noChangeArrowheads="1"/>
          </p:cNvSpPr>
          <p:nvPr/>
        </p:nvSpPr>
        <p:spPr bwMode="auto">
          <a:xfrm>
            <a:off x="5783207" y="2820090"/>
            <a:ext cx="249854" cy="257484"/>
          </a:xfrm>
          <a:prstGeom prst="rect">
            <a:avLst/>
          </a:prstGeom>
          <a:solidFill>
            <a:schemeClr val="accent5">
              <a:lumMod val="75000"/>
            </a:schemeClr>
          </a:solidFill>
          <a:ln>
            <a:noFill/>
          </a:ln>
        </p:spPr>
        <p:txBody>
          <a:bodyPr vert="horz" wrap="square" lIns="91440" tIns="45720" rIns="91440" bIns="45720" numCol="1" anchor="t" anchorCtr="0" compatLnSpc="1"/>
          <a:lstStyle/>
          <a:p>
            <a:endParaRPr lang="zh-CN" altLang="en-US"/>
          </a:p>
        </p:txBody>
      </p:sp>
      <p:sp>
        <p:nvSpPr>
          <p:cNvPr id="48" name="Rectangle 54"/>
          <p:cNvSpPr>
            <a:spLocks noChangeArrowheads="1"/>
          </p:cNvSpPr>
          <p:nvPr/>
        </p:nvSpPr>
        <p:spPr bwMode="auto">
          <a:xfrm>
            <a:off x="5783207" y="2820090"/>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49" name="Rectangle 55"/>
          <p:cNvSpPr>
            <a:spLocks noChangeArrowheads="1"/>
          </p:cNvSpPr>
          <p:nvPr/>
        </p:nvSpPr>
        <p:spPr bwMode="auto">
          <a:xfrm>
            <a:off x="6033061" y="2820090"/>
            <a:ext cx="244131" cy="257484"/>
          </a:xfrm>
          <a:prstGeom prst="rect">
            <a:avLst/>
          </a:prstGeom>
          <a:solidFill>
            <a:schemeClr val="accent5">
              <a:lumMod val="60000"/>
              <a:lumOff val="40000"/>
            </a:schemeClr>
          </a:solidFill>
          <a:ln>
            <a:noFill/>
          </a:ln>
        </p:spPr>
        <p:txBody>
          <a:bodyPr vert="horz" wrap="square" lIns="91440" tIns="45720" rIns="91440" bIns="45720" numCol="1" anchor="t" anchorCtr="0" compatLnSpc="1"/>
          <a:lstStyle/>
          <a:p>
            <a:endParaRPr lang="zh-CN" altLang="en-US"/>
          </a:p>
        </p:txBody>
      </p:sp>
      <p:sp>
        <p:nvSpPr>
          <p:cNvPr id="50" name="Rectangle 56"/>
          <p:cNvSpPr>
            <a:spLocks noChangeArrowheads="1"/>
          </p:cNvSpPr>
          <p:nvPr/>
        </p:nvSpPr>
        <p:spPr bwMode="auto">
          <a:xfrm>
            <a:off x="6033061" y="2820090"/>
            <a:ext cx="244131"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1" name="Rectangle 57"/>
          <p:cNvSpPr>
            <a:spLocks noChangeArrowheads="1"/>
          </p:cNvSpPr>
          <p:nvPr/>
        </p:nvSpPr>
        <p:spPr bwMode="auto">
          <a:xfrm>
            <a:off x="6277192" y="2820090"/>
            <a:ext cx="249854" cy="257484"/>
          </a:xfrm>
          <a:prstGeom prst="rect">
            <a:avLst/>
          </a:prstGeom>
          <a:solidFill>
            <a:schemeClr val="accent5">
              <a:lumMod val="60000"/>
              <a:lumOff val="40000"/>
            </a:schemeClr>
          </a:solidFill>
          <a:ln>
            <a:noFill/>
          </a:ln>
        </p:spPr>
        <p:txBody>
          <a:bodyPr vert="horz" wrap="square" lIns="91440" tIns="45720" rIns="91440" bIns="45720" numCol="1" anchor="t" anchorCtr="0" compatLnSpc="1"/>
          <a:lstStyle/>
          <a:p>
            <a:endParaRPr lang="zh-CN" altLang="en-US"/>
          </a:p>
        </p:txBody>
      </p:sp>
      <p:sp>
        <p:nvSpPr>
          <p:cNvPr id="52" name="Rectangle 58"/>
          <p:cNvSpPr>
            <a:spLocks noChangeArrowheads="1"/>
          </p:cNvSpPr>
          <p:nvPr/>
        </p:nvSpPr>
        <p:spPr bwMode="auto">
          <a:xfrm>
            <a:off x="6277192" y="2820090"/>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3" name="Rectangle 59"/>
          <p:cNvSpPr>
            <a:spLocks noChangeArrowheads="1"/>
          </p:cNvSpPr>
          <p:nvPr/>
        </p:nvSpPr>
        <p:spPr bwMode="auto">
          <a:xfrm>
            <a:off x="5542891" y="3113811"/>
            <a:ext cx="249854" cy="251762"/>
          </a:xfrm>
          <a:prstGeom prst="rect">
            <a:avLst/>
          </a:prstGeom>
          <a:solidFill>
            <a:srgbClr val="694E3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4" name="Rectangle 60"/>
          <p:cNvSpPr>
            <a:spLocks noChangeArrowheads="1"/>
          </p:cNvSpPr>
          <p:nvPr/>
        </p:nvSpPr>
        <p:spPr bwMode="auto">
          <a:xfrm>
            <a:off x="5542891" y="3113811"/>
            <a:ext cx="249854" cy="2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5" name="Rectangle 61"/>
          <p:cNvSpPr>
            <a:spLocks noChangeArrowheads="1"/>
          </p:cNvSpPr>
          <p:nvPr/>
        </p:nvSpPr>
        <p:spPr bwMode="auto">
          <a:xfrm>
            <a:off x="5792744" y="3113811"/>
            <a:ext cx="249854" cy="251762"/>
          </a:xfrm>
          <a:prstGeom prst="rect">
            <a:avLst/>
          </a:prstGeom>
          <a:solidFill>
            <a:srgbClr val="98734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6" name="Rectangle 62"/>
          <p:cNvSpPr>
            <a:spLocks noChangeArrowheads="1"/>
          </p:cNvSpPr>
          <p:nvPr/>
        </p:nvSpPr>
        <p:spPr bwMode="auto">
          <a:xfrm>
            <a:off x="5792744" y="3113811"/>
            <a:ext cx="249854" cy="2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7" name="Rectangle 63"/>
          <p:cNvSpPr>
            <a:spLocks noChangeArrowheads="1"/>
          </p:cNvSpPr>
          <p:nvPr/>
        </p:nvSpPr>
        <p:spPr bwMode="auto">
          <a:xfrm>
            <a:off x="6042597" y="3113811"/>
            <a:ext cx="244131" cy="251762"/>
          </a:xfrm>
          <a:prstGeom prst="rect">
            <a:avLst/>
          </a:prstGeom>
          <a:solidFill>
            <a:srgbClr val="D0A57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8" name="Rectangle 64"/>
          <p:cNvSpPr>
            <a:spLocks noChangeArrowheads="1"/>
          </p:cNvSpPr>
          <p:nvPr/>
        </p:nvSpPr>
        <p:spPr bwMode="auto">
          <a:xfrm>
            <a:off x="6042597" y="3113811"/>
            <a:ext cx="244131" cy="2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9" name="Rectangle 65"/>
          <p:cNvSpPr>
            <a:spLocks noChangeArrowheads="1"/>
          </p:cNvSpPr>
          <p:nvPr/>
        </p:nvSpPr>
        <p:spPr bwMode="auto">
          <a:xfrm>
            <a:off x="5293038" y="3401811"/>
            <a:ext cx="246039" cy="257484"/>
          </a:xfrm>
          <a:prstGeom prst="rect">
            <a:avLst/>
          </a:prstGeom>
          <a:solidFill>
            <a:schemeClr val="accent2"/>
          </a:solidFill>
          <a:ln>
            <a:noFill/>
          </a:ln>
        </p:spPr>
        <p:txBody>
          <a:bodyPr vert="horz" wrap="square" lIns="91440" tIns="45720" rIns="91440" bIns="45720" numCol="1" anchor="t" anchorCtr="0" compatLnSpc="1"/>
          <a:lstStyle/>
          <a:p>
            <a:endParaRPr lang="zh-CN" altLang="en-US"/>
          </a:p>
        </p:txBody>
      </p:sp>
      <p:sp>
        <p:nvSpPr>
          <p:cNvPr id="60" name="Rectangle 66"/>
          <p:cNvSpPr>
            <a:spLocks noChangeArrowheads="1"/>
          </p:cNvSpPr>
          <p:nvPr/>
        </p:nvSpPr>
        <p:spPr bwMode="auto">
          <a:xfrm>
            <a:off x="5293038" y="3401811"/>
            <a:ext cx="246039"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1" name="Rectangle 67"/>
          <p:cNvSpPr>
            <a:spLocks noChangeArrowheads="1"/>
          </p:cNvSpPr>
          <p:nvPr/>
        </p:nvSpPr>
        <p:spPr bwMode="auto">
          <a:xfrm>
            <a:off x="5539076" y="3401811"/>
            <a:ext cx="247946" cy="257484"/>
          </a:xfrm>
          <a:prstGeom prst="rect">
            <a:avLst/>
          </a:prstGeom>
          <a:solidFill>
            <a:schemeClr val="accent2">
              <a:lumMod val="60000"/>
              <a:lumOff val="40000"/>
            </a:schemeClr>
          </a:solidFill>
          <a:ln>
            <a:noFill/>
          </a:ln>
        </p:spPr>
        <p:txBody>
          <a:bodyPr vert="horz" wrap="square" lIns="91440" tIns="45720" rIns="91440" bIns="45720" numCol="1" anchor="t" anchorCtr="0" compatLnSpc="1"/>
          <a:lstStyle/>
          <a:p>
            <a:endParaRPr lang="zh-CN" altLang="en-US"/>
          </a:p>
        </p:txBody>
      </p:sp>
      <p:sp>
        <p:nvSpPr>
          <p:cNvPr id="62" name="Rectangle 68"/>
          <p:cNvSpPr>
            <a:spLocks noChangeArrowheads="1"/>
          </p:cNvSpPr>
          <p:nvPr/>
        </p:nvSpPr>
        <p:spPr bwMode="auto">
          <a:xfrm>
            <a:off x="5539076" y="3401811"/>
            <a:ext cx="247946"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3" name="Rectangle 69"/>
          <p:cNvSpPr>
            <a:spLocks noChangeArrowheads="1"/>
          </p:cNvSpPr>
          <p:nvPr/>
        </p:nvSpPr>
        <p:spPr bwMode="auto">
          <a:xfrm>
            <a:off x="5787022" y="3401811"/>
            <a:ext cx="249854" cy="257484"/>
          </a:xfrm>
          <a:prstGeom prst="rect">
            <a:avLst/>
          </a:prstGeom>
          <a:solidFill>
            <a:schemeClr val="accent2">
              <a:lumMod val="60000"/>
              <a:lumOff val="40000"/>
            </a:schemeClr>
          </a:solidFill>
          <a:ln>
            <a:noFill/>
          </a:ln>
        </p:spPr>
        <p:txBody>
          <a:bodyPr vert="horz" wrap="square" lIns="91440" tIns="45720" rIns="91440" bIns="45720" numCol="1" anchor="t" anchorCtr="0" compatLnSpc="1"/>
          <a:lstStyle/>
          <a:p>
            <a:endParaRPr lang="zh-CN" altLang="en-US"/>
          </a:p>
        </p:txBody>
      </p:sp>
      <p:sp>
        <p:nvSpPr>
          <p:cNvPr id="64" name="Rectangle 70"/>
          <p:cNvSpPr>
            <a:spLocks noChangeArrowheads="1"/>
          </p:cNvSpPr>
          <p:nvPr/>
        </p:nvSpPr>
        <p:spPr bwMode="auto">
          <a:xfrm>
            <a:off x="5787022" y="3401811"/>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5" name="Rectangle 71"/>
          <p:cNvSpPr>
            <a:spLocks noChangeArrowheads="1"/>
          </p:cNvSpPr>
          <p:nvPr/>
        </p:nvSpPr>
        <p:spPr bwMode="auto">
          <a:xfrm>
            <a:off x="5293038" y="3659295"/>
            <a:ext cx="246039" cy="259391"/>
          </a:xfrm>
          <a:prstGeom prst="rect">
            <a:avLst/>
          </a:prstGeom>
          <a:solidFill>
            <a:schemeClr val="accent2"/>
          </a:solidFill>
          <a:ln>
            <a:noFill/>
          </a:ln>
        </p:spPr>
        <p:txBody>
          <a:bodyPr vert="horz" wrap="square" lIns="91440" tIns="45720" rIns="91440" bIns="45720" numCol="1" anchor="t" anchorCtr="0" compatLnSpc="1"/>
          <a:lstStyle/>
          <a:p>
            <a:endParaRPr lang="zh-CN" altLang="en-US"/>
          </a:p>
        </p:txBody>
      </p:sp>
      <p:sp>
        <p:nvSpPr>
          <p:cNvPr id="66" name="Rectangle 72"/>
          <p:cNvSpPr>
            <a:spLocks noChangeArrowheads="1"/>
          </p:cNvSpPr>
          <p:nvPr/>
        </p:nvSpPr>
        <p:spPr bwMode="auto">
          <a:xfrm>
            <a:off x="5293038" y="3659295"/>
            <a:ext cx="246039" cy="259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7" name="Rectangle 73"/>
          <p:cNvSpPr>
            <a:spLocks noChangeArrowheads="1"/>
          </p:cNvSpPr>
          <p:nvPr/>
        </p:nvSpPr>
        <p:spPr bwMode="auto">
          <a:xfrm>
            <a:off x="5539076" y="3659295"/>
            <a:ext cx="247946" cy="259391"/>
          </a:xfrm>
          <a:prstGeom prst="rect">
            <a:avLst/>
          </a:prstGeom>
          <a:solidFill>
            <a:schemeClr val="accent2">
              <a:lumMod val="60000"/>
              <a:lumOff val="40000"/>
            </a:schemeClr>
          </a:solidFill>
          <a:ln>
            <a:noFill/>
          </a:ln>
        </p:spPr>
        <p:txBody>
          <a:bodyPr vert="horz" wrap="square" lIns="91440" tIns="45720" rIns="91440" bIns="45720" numCol="1" anchor="t" anchorCtr="0" compatLnSpc="1"/>
          <a:lstStyle/>
          <a:p>
            <a:endParaRPr lang="zh-CN" altLang="en-US"/>
          </a:p>
        </p:txBody>
      </p:sp>
      <p:sp>
        <p:nvSpPr>
          <p:cNvPr id="68" name="Rectangle 74"/>
          <p:cNvSpPr>
            <a:spLocks noChangeArrowheads="1"/>
          </p:cNvSpPr>
          <p:nvPr/>
        </p:nvSpPr>
        <p:spPr bwMode="auto">
          <a:xfrm>
            <a:off x="5539076" y="3659295"/>
            <a:ext cx="247946" cy="259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69" name="Rectangle 75"/>
          <p:cNvSpPr>
            <a:spLocks noChangeArrowheads="1"/>
          </p:cNvSpPr>
          <p:nvPr/>
        </p:nvSpPr>
        <p:spPr bwMode="auto">
          <a:xfrm>
            <a:off x="5787022" y="3659295"/>
            <a:ext cx="249854" cy="259391"/>
          </a:xfrm>
          <a:prstGeom prst="rect">
            <a:avLst/>
          </a:prstGeom>
          <a:solidFill>
            <a:schemeClr val="accent2">
              <a:lumMod val="60000"/>
              <a:lumOff val="40000"/>
            </a:schemeClr>
          </a:solidFill>
          <a:ln>
            <a:noFill/>
          </a:ln>
        </p:spPr>
        <p:txBody>
          <a:bodyPr vert="horz" wrap="square" lIns="91440" tIns="45720" rIns="91440" bIns="45720" numCol="1" anchor="t" anchorCtr="0" compatLnSpc="1"/>
          <a:lstStyle/>
          <a:p>
            <a:endParaRPr lang="zh-CN" altLang="en-US"/>
          </a:p>
        </p:txBody>
      </p:sp>
      <p:sp>
        <p:nvSpPr>
          <p:cNvPr id="70" name="Rectangle 76"/>
          <p:cNvSpPr>
            <a:spLocks noChangeArrowheads="1"/>
          </p:cNvSpPr>
          <p:nvPr/>
        </p:nvSpPr>
        <p:spPr bwMode="auto">
          <a:xfrm>
            <a:off x="5787022" y="3659295"/>
            <a:ext cx="249854" cy="259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1" name="Rectangle 77"/>
          <p:cNvSpPr>
            <a:spLocks noChangeArrowheads="1"/>
          </p:cNvSpPr>
          <p:nvPr/>
        </p:nvSpPr>
        <p:spPr bwMode="auto">
          <a:xfrm>
            <a:off x="5542891" y="3954923"/>
            <a:ext cx="249854" cy="251762"/>
          </a:xfrm>
          <a:prstGeom prst="rect">
            <a:avLst/>
          </a:prstGeom>
          <a:solidFill>
            <a:srgbClr val="7D5D3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2" name="Rectangle 78"/>
          <p:cNvSpPr>
            <a:spLocks noChangeArrowheads="1"/>
          </p:cNvSpPr>
          <p:nvPr/>
        </p:nvSpPr>
        <p:spPr bwMode="auto">
          <a:xfrm>
            <a:off x="5542891" y="3954923"/>
            <a:ext cx="249854" cy="2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3" name="Rectangle 79"/>
          <p:cNvSpPr>
            <a:spLocks noChangeArrowheads="1"/>
          </p:cNvSpPr>
          <p:nvPr/>
        </p:nvSpPr>
        <p:spPr bwMode="auto">
          <a:xfrm>
            <a:off x="5792744" y="3954923"/>
            <a:ext cx="249854" cy="251762"/>
          </a:xfrm>
          <a:prstGeom prst="rect">
            <a:avLst/>
          </a:prstGeom>
          <a:solidFill>
            <a:srgbClr val="A9835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4" name="Rectangle 80"/>
          <p:cNvSpPr>
            <a:spLocks noChangeArrowheads="1"/>
          </p:cNvSpPr>
          <p:nvPr/>
        </p:nvSpPr>
        <p:spPr bwMode="auto">
          <a:xfrm>
            <a:off x="5792744" y="3954923"/>
            <a:ext cx="249854" cy="2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5" name="Rectangle 81"/>
          <p:cNvSpPr>
            <a:spLocks noChangeArrowheads="1"/>
          </p:cNvSpPr>
          <p:nvPr/>
        </p:nvSpPr>
        <p:spPr bwMode="auto">
          <a:xfrm>
            <a:off x="6042597" y="3954923"/>
            <a:ext cx="244131" cy="251762"/>
          </a:xfrm>
          <a:prstGeom prst="rect">
            <a:avLst/>
          </a:prstGeom>
          <a:solidFill>
            <a:srgbClr val="DFB38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6" name="Rectangle 82"/>
          <p:cNvSpPr>
            <a:spLocks noChangeArrowheads="1"/>
          </p:cNvSpPr>
          <p:nvPr/>
        </p:nvSpPr>
        <p:spPr bwMode="auto">
          <a:xfrm>
            <a:off x="6042597" y="3954923"/>
            <a:ext cx="244131" cy="251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7" name="Rectangle 83"/>
          <p:cNvSpPr>
            <a:spLocks noChangeArrowheads="1"/>
          </p:cNvSpPr>
          <p:nvPr/>
        </p:nvSpPr>
        <p:spPr bwMode="auto">
          <a:xfrm>
            <a:off x="5542891" y="4242924"/>
            <a:ext cx="249854" cy="257484"/>
          </a:xfrm>
          <a:prstGeom prst="rect">
            <a:avLst/>
          </a:prstGeom>
          <a:solidFill>
            <a:schemeClr val="accent6">
              <a:lumMod val="75000"/>
            </a:schemeClr>
          </a:solidFill>
          <a:ln>
            <a:noFill/>
          </a:ln>
        </p:spPr>
        <p:txBody>
          <a:bodyPr vert="horz" wrap="square" lIns="91440" tIns="45720" rIns="91440" bIns="45720" numCol="1" anchor="t" anchorCtr="0" compatLnSpc="1"/>
          <a:lstStyle/>
          <a:p>
            <a:endParaRPr lang="zh-CN" altLang="en-US"/>
          </a:p>
        </p:txBody>
      </p:sp>
      <p:sp>
        <p:nvSpPr>
          <p:cNvPr id="78" name="Rectangle 84"/>
          <p:cNvSpPr>
            <a:spLocks noChangeArrowheads="1"/>
          </p:cNvSpPr>
          <p:nvPr/>
        </p:nvSpPr>
        <p:spPr bwMode="auto">
          <a:xfrm>
            <a:off x="5542891" y="4242924"/>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79" name="Rectangle 85"/>
          <p:cNvSpPr>
            <a:spLocks noChangeArrowheads="1"/>
          </p:cNvSpPr>
          <p:nvPr/>
        </p:nvSpPr>
        <p:spPr bwMode="auto">
          <a:xfrm>
            <a:off x="5792744" y="4242924"/>
            <a:ext cx="249854" cy="257484"/>
          </a:xfrm>
          <a:prstGeom prst="rect">
            <a:avLst/>
          </a:prstGeom>
          <a:solidFill>
            <a:schemeClr val="accent6"/>
          </a:solidFill>
          <a:ln>
            <a:noFill/>
          </a:ln>
        </p:spPr>
        <p:txBody>
          <a:bodyPr vert="horz" wrap="square" lIns="91440" tIns="45720" rIns="91440" bIns="45720" numCol="1" anchor="t" anchorCtr="0" compatLnSpc="1"/>
          <a:lstStyle/>
          <a:p>
            <a:endParaRPr lang="zh-CN" altLang="en-US"/>
          </a:p>
        </p:txBody>
      </p:sp>
      <p:sp>
        <p:nvSpPr>
          <p:cNvPr id="80" name="Rectangle 86"/>
          <p:cNvSpPr>
            <a:spLocks noChangeArrowheads="1"/>
          </p:cNvSpPr>
          <p:nvPr/>
        </p:nvSpPr>
        <p:spPr bwMode="auto">
          <a:xfrm>
            <a:off x="5792744" y="4242924"/>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1" name="Rectangle 87"/>
          <p:cNvSpPr>
            <a:spLocks noChangeArrowheads="1"/>
          </p:cNvSpPr>
          <p:nvPr/>
        </p:nvSpPr>
        <p:spPr bwMode="auto">
          <a:xfrm>
            <a:off x="6042597" y="4242924"/>
            <a:ext cx="244131" cy="257484"/>
          </a:xfrm>
          <a:prstGeom prst="rect">
            <a:avLst/>
          </a:prstGeom>
          <a:solidFill>
            <a:schemeClr val="accent6">
              <a:lumMod val="60000"/>
              <a:lumOff val="40000"/>
            </a:schemeClr>
          </a:solidFill>
          <a:ln>
            <a:noFill/>
          </a:ln>
        </p:spPr>
        <p:txBody>
          <a:bodyPr vert="horz" wrap="square" lIns="91440" tIns="45720" rIns="91440" bIns="45720" numCol="1" anchor="t" anchorCtr="0" compatLnSpc="1"/>
          <a:lstStyle/>
          <a:p>
            <a:endParaRPr lang="zh-CN" altLang="en-US"/>
          </a:p>
        </p:txBody>
      </p:sp>
      <p:sp>
        <p:nvSpPr>
          <p:cNvPr id="82" name="Rectangle 88"/>
          <p:cNvSpPr>
            <a:spLocks noChangeArrowheads="1"/>
          </p:cNvSpPr>
          <p:nvPr/>
        </p:nvSpPr>
        <p:spPr bwMode="auto">
          <a:xfrm>
            <a:off x="6042597" y="4242924"/>
            <a:ext cx="244131"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3" name="Rectangle 89"/>
          <p:cNvSpPr>
            <a:spLocks noChangeArrowheads="1"/>
          </p:cNvSpPr>
          <p:nvPr/>
        </p:nvSpPr>
        <p:spPr bwMode="auto">
          <a:xfrm>
            <a:off x="5542891" y="4500407"/>
            <a:ext cx="249854" cy="257484"/>
          </a:xfrm>
          <a:prstGeom prst="rect">
            <a:avLst/>
          </a:prstGeom>
          <a:solidFill>
            <a:schemeClr val="accent6">
              <a:lumMod val="75000"/>
            </a:schemeClr>
          </a:solidFill>
          <a:ln>
            <a:noFill/>
          </a:ln>
        </p:spPr>
        <p:txBody>
          <a:bodyPr vert="horz" wrap="square" lIns="91440" tIns="45720" rIns="91440" bIns="45720" numCol="1" anchor="t" anchorCtr="0" compatLnSpc="1"/>
          <a:lstStyle/>
          <a:p>
            <a:endParaRPr lang="zh-CN" altLang="en-US"/>
          </a:p>
        </p:txBody>
      </p:sp>
      <p:sp>
        <p:nvSpPr>
          <p:cNvPr id="84" name="Rectangle 90"/>
          <p:cNvSpPr>
            <a:spLocks noChangeArrowheads="1"/>
          </p:cNvSpPr>
          <p:nvPr/>
        </p:nvSpPr>
        <p:spPr bwMode="auto">
          <a:xfrm>
            <a:off x="5542891" y="4500407"/>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5" name="Rectangle 91"/>
          <p:cNvSpPr>
            <a:spLocks noChangeArrowheads="1"/>
          </p:cNvSpPr>
          <p:nvPr/>
        </p:nvSpPr>
        <p:spPr bwMode="auto">
          <a:xfrm>
            <a:off x="5792744" y="4500407"/>
            <a:ext cx="249854" cy="257484"/>
          </a:xfrm>
          <a:prstGeom prst="rect">
            <a:avLst/>
          </a:prstGeom>
          <a:solidFill>
            <a:schemeClr val="accent6"/>
          </a:solidFill>
          <a:ln>
            <a:noFill/>
          </a:ln>
        </p:spPr>
        <p:txBody>
          <a:bodyPr vert="horz" wrap="square" lIns="91440" tIns="45720" rIns="91440" bIns="45720" numCol="1" anchor="t" anchorCtr="0" compatLnSpc="1"/>
          <a:lstStyle/>
          <a:p>
            <a:endParaRPr lang="zh-CN" altLang="en-US"/>
          </a:p>
        </p:txBody>
      </p:sp>
      <p:sp>
        <p:nvSpPr>
          <p:cNvPr id="86" name="Rectangle 92"/>
          <p:cNvSpPr>
            <a:spLocks noChangeArrowheads="1"/>
          </p:cNvSpPr>
          <p:nvPr/>
        </p:nvSpPr>
        <p:spPr bwMode="auto">
          <a:xfrm>
            <a:off x="5792744" y="4500407"/>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7" name="Rectangle 93"/>
          <p:cNvSpPr>
            <a:spLocks noChangeArrowheads="1"/>
          </p:cNvSpPr>
          <p:nvPr/>
        </p:nvSpPr>
        <p:spPr bwMode="auto">
          <a:xfrm>
            <a:off x="6042597" y="4500407"/>
            <a:ext cx="244131" cy="257484"/>
          </a:xfrm>
          <a:prstGeom prst="rect">
            <a:avLst/>
          </a:prstGeom>
          <a:solidFill>
            <a:schemeClr val="accent6">
              <a:lumMod val="60000"/>
              <a:lumOff val="40000"/>
            </a:schemeClr>
          </a:solidFill>
          <a:ln>
            <a:noFill/>
          </a:ln>
        </p:spPr>
        <p:txBody>
          <a:bodyPr vert="horz" wrap="square" lIns="91440" tIns="45720" rIns="91440" bIns="45720" numCol="1" anchor="t" anchorCtr="0" compatLnSpc="1"/>
          <a:lstStyle/>
          <a:p>
            <a:endParaRPr lang="zh-CN" altLang="en-US"/>
          </a:p>
        </p:txBody>
      </p:sp>
      <p:sp>
        <p:nvSpPr>
          <p:cNvPr id="88" name="Rectangle 94"/>
          <p:cNvSpPr>
            <a:spLocks noChangeArrowheads="1"/>
          </p:cNvSpPr>
          <p:nvPr/>
        </p:nvSpPr>
        <p:spPr bwMode="auto">
          <a:xfrm>
            <a:off x="6042597" y="4500407"/>
            <a:ext cx="244131"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89" name="Rectangle 95"/>
          <p:cNvSpPr>
            <a:spLocks noChangeArrowheads="1"/>
          </p:cNvSpPr>
          <p:nvPr/>
        </p:nvSpPr>
        <p:spPr bwMode="auto">
          <a:xfrm>
            <a:off x="5542891" y="4794129"/>
            <a:ext cx="249854" cy="257484"/>
          </a:xfrm>
          <a:prstGeom prst="rect">
            <a:avLst/>
          </a:prstGeom>
          <a:solidFill>
            <a:srgbClr val="916C47"/>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0" name="Rectangle 96"/>
          <p:cNvSpPr>
            <a:spLocks noChangeArrowheads="1"/>
          </p:cNvSpPr>
          <p:nvPr/>
        </p:nvSpPr>
        <p:spPr bwMode="auto">
          <a:xfrm>
            <a:off x="5542891" y="4794129"/>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1" name="Rectangle 97"/>
          <p:cNvSpPr>
            <a:spLocks noChangeArrowheads="1"/>
          </p:cNvSpPr>
          <p:nvPr/>
        </p:nvSpPr>
        <p:spPr bwMode="auto">
          <a:xfrm>
            <a:off x="5792744" y="4794129"/>
            <a:ext cx="249854" cy="257484"/>
          </a:xfrm>
          <a:prstGeom prst="rect">
            <a:avLst/>
          </a:prstGeom>
          <a:solidFill>
            <a:srgbClr val="BA926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2" name="Rectangle 98"/>
          <p:cNvSpPr>
            <a:spLocks noChangeArrowheads="1"/>
          </p:cNvSpPr>
          <p:nvPr/>
        </p:nvSpPr>
        <p:spPr bwMode="auto">
          <a:xfrm>
            <a:off x="5792744" y="4794129"/>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3" name="Rectangle 99"/>
          <p:cNvSpPr>
            <a:spLocks noChangeArrowheads="1"/>
          </p:cNvSpPr>
          <p:nvPr/>
        </p:nvSpPr>
        <p:spPr bwMode="auto">
          <a:xfrm>
            <a:off x="6042597" y="4794129"/>
            <a:ext cx="244131" cy="257484"/>
          </a:xfrm>
          <a:prstGeom prst="rect">
            <a:avLst/>
          </a:prstGeom>
          <a:solidFill>
            <a:srgbClr val="EDC19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4" name="Rectangle 100"/>
          <p:cNvSpPr>
            <a:spLocks noChangeArrowheads="1"/>
          </p:cNvSpPr>
          <p:nvPr/>
        </p:nvSpPr>
        <p:spPr bwMode="auto">
          <a:xfrm>
            <a:off x="6042597" y="4794129"/>
            <a:ext cx="244131"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5" name="Rectangle 101"/>
          <p:cNvSpPr>
            <a:spLocks noChangeArrowheads="1"/>
          </p:cNvSpPr>
          <p:nvPr/>
        </p:nvSpPr>
        <p:spPr bwMode="auto">
          <a:xfrm>
            <a:off x="5542891" y="5084036"/>
            <a:ext cx="249854" cy="257484"/>
          </a:xfrm>
          <a:prstGeom prst="rect">
            <a:avLst/>
          </a:prstGeom>
          <a:solidFill>
            <a:schemeClr val="accent3">
              <a:lumMod val="75000"/>
            </a:schemeClr>
          </a:solidFill>
          <a:ln>
            <a:noFill/>
          </a:ln>
        </p:spPr>
        <p:txBody>
          <a:bodyPr vert="horz" wrap="square" lIns="91440" tIns="45720" rIns="91440" bIns="45720" numCol="1" anchor="t" anchorCtr="0" compatLnSpc="1"/>
          <a:lstStyle/>
          <a:p>
            <a:endParaRPr lang="zh-CN" altLang="en-US"/>
          </a:p>
        </p:txBody>
      </p:sp>
      <p:sp>
        <p:nvSpPr>
          <p:cNvPr id="96" name="Rectangle 102"/>
          <p:cNvSpPr>
            <a:spLocks noChangeArrowheads="1"/>
          </p:cNvSpPr>
          <p:nvPr/>
        </p:nvSpPr>
        <p:spPr bwMode="auto">
          <a:xfrm>
            <a:off x="5542891" y="5084036"/>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7" name="Rectangle 103"/>
          <p:cNvSpPr>
            <a:spLocks noChangeArrowheads="1"/>
          </p:cNvSpPr>
          <p:nvPr/>
        </p:nvSpPr>
        <p:spPr bwMode="auto">
          <a:xfrm>
            <a:off x="5792744" y="5084036"/>
            <a:ext cx="249854" cy="257484"/>
          </a:xfrm>
          <a:prstGeom prst="rect">
            <a:avLst/>
          </a:prstGeom>
          <a:solidFill>
            <a:schemeClr val="accent3"/>
          </a:solidFill>
          <a:ln>
            <a:noFill/>
          </a:ln>
        </p:spPr>
        <p:txBody>
          <a:bodyPr vert="horz" wrap="square" lIns="91440" tIns="45720" rIns="91440" bIns="45720" numCol="1" anchor="t" anchorCtr="0" compatLnSpc="1"/>
          <a:lstStyle/>
          <a:p>
            <a:endParaRPr lang="zh-CN" altLang="en-US"/>
          </a:p>
        </p:txBody>
      </p:sp>
      <p:sp>
        <p:nvSpPr>
          <p:cNvPr id="98" name="Rectangle 104"/>
          <p:cNvSpPr>
            <a:spLocks noChangeArrowheads="1"/>
          </p:cNvSpPr>
          <p:nvPr/>
        </p:nvSpPr>
        <p:spPr bwMode="auto">
          <a:xfrm>
            <a:off x="5792744" y="5084036"/>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99" name="Rectangle 105"/>
          <p:cNvSpPr>
            <a:spLocks noChangeArrowheads="1"/>
          </p:cNvSpPr>
          <p:nvPr/>
        </p:nvSpPr>
        <p:spPr bwMode="auto">
          <a:xfrm>
            <a:off x="6042597" y="5084036"/>
            <a:ext cx="244131" cy="257484"/>
          </a:xfrm>
          <a:prstGeom prst="rect">
            <a:avLst/>
          </a:prstGeom>
          <a:solidFill>
            <a:schemeClr val="accent3">
              <a:lumMod val="60000"/>
              <a:lumOff val="40000"/>
            </a:schemeClr>
          </a:solidFill>
          <a:ln>
            <a:noFill/>
          </a:ln>
        </p:spPr>
        <p:txBody>
          <a:bodyPr vert="horz" wrap="square" lIns="91440" tIns="45720" rIns="91440" bIns="45720" numCol="1" anchor="t" anchorCtr="0" compatLnSpc="1"/>
          <a:lstStyle/>
          <a:p>
            <a:endParaRPr lang="zh-CN" altLang="en-US"/>
          </a:p>
        </p:txBody>
      </p:sp>
      <p:sp>
        <p:nvSpPr>
          <p:cNvPr id="100" name="Rectangle 106"/>
          <p:cNvSpPr>
            <a:spLocks noChangeArrowheads="1"/>
          </p:cNvSpPr>
          <p:nvPr/>
        </p:nvSpPr>
        <p:spPr bwMode="auto">
          <a:xfrm>
            <a:off x="6042597" y="5084036"/>
            <a:ext cx="244131"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01" name="Rectangle 107"/>
          <p:cNvSpPr>
            <a:spLocks noChangeArrowheads="1"/>
          </p:cNvSpPr>
          <p:nvPr/>
        </p:nvSpPr>
        <p:spPr bwMode="auto">
          <a:xfrm>
            <a:off x="5542891" y="5341520"/>
            <a:ext cx="249854" cy="257484"/>
          </a:xfrm>
          <a:prstGeom prst="rect">
            <a:avLst/>
          </a:prstGeom>
          <a:solidFill>
            <a:schemeClr val="accent3">
              <a:lumMod val="75000"/>
            </a:schemeClr>
          </a:solidFill>
          <a:ln>
            <a:noFill/>
          </a:ln>
        </p:spPr>
        <p:txBody>
          <a:bodyPr vert="horz" wrap="square" lIns="91440" tIns="45720" rIns="91440" bIns="45720" numCol="1" anchor="t" anchorCtr="0" compatLnSpc="1"/>
          <a:lstStyle/>
          <a:p>
            <a:endParaRPr lang="zh-CN" altLang="en-US"/>
          </a:p>
        </p:txBody>
      </p:sp>
      <p:sp>
        <p:nvSpPr>
          <p:cNvPr id="102" name="Rectangle 108"/>
          <p:cNvSpPr>
            <a:spLocks noChangeArrowheads="1"/>
          </p:cNvSpPr>
          <p:nvPr/>
        </p:nvSpPr>
        <p:spPr bwMode="auto">
          <a:xfrm>
            <a:off x="5542891" y="5341520"/>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03" name="Rectangle 109"/>
          <p:cNvSpPr>
            <a:spLocks noChangeArrowheads="1"/>
          </p:cNvSpPr>
          <p:nvPr/>
        </p:nvSpPr>
        <p:spPr bwMode="auto">
          <a:xfrm>
            <a:off x="5792744" y="5341520"/>
            <a:ext cx="249854" cy="257484"/>
          </a:xfrm>
          <a:prstGeom prst="rect">
            <a:avLst/>
          </a:prstGeom>
          <a:solidFill>
            <a:schemeClr val="accent3"/>
          </a:solidFill>
          <a:ln>
            <a:noFill/>
          </a:ln>
        </p:spPr>
        <p:txBody>
          <a:bodyPr vert="horz" wrap="square" lIns="91440" tIns="45720" rIns="91440" bIns="45720" numCol="1" anchor="t" anchorCtr="0" compatLnSpc="1"/>
          <a:lstStyle/>
          <a:p>
            <a:endParaRPr lang="zh-CN" altLang="en-US"/>
          </a:p>
        </p:txBody>
      </p:sp>
      <p:sp>
        <p:nvSpPr>
          <p:cNvPr id="104" name="Rectangle 110"/>
          <p:cNvSpPr>
            <a:spLocks noChangeArrowheads="1"/>
          </p:cNvSpPr>
          <p:nvPr/>
        </p:nvSpPr>
        <p:spPr bwMode="auto">
          <a:xfrm>
            <a:off x="5792744" y="5341520"/>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05" name="Rectangle 111"/>
          <p:cNvSpPr>
            <a:spLocks noChangeArrowheads="1"/>
          </p:cNvSpPr>
          <p:nvPr/>
        </p:nvSpPr>
        <p:spPr bwMode="auto">
          <a:xfrm>
            <a:off x="6042597" y="5341520"/>
            <a:ext cx="244131" cy="257484"/>
          </a:xfrm>
          <a:prstGeom prst="rect">
            <a:avLst/>
          </a:prstGeom>
          <a:solidFill>
            <a:schemeClr val="accent3">
              <a:lumMod val="60000"/>
              <a:lumOff val="40000"/>
            </a:schemeClr>
          </a:solidFill>
          <a:ln>
            <a:noFill/>
          </a:ln>
        </p:spPr>
        <p:txBody>
          <a:bodyPr vert="horz" wrap="square" lIns="91440" tIns="45720" rIns="91440" bIns="45720" numCol="1" anchor="t" anchorCtr="0" compatLnSpc="1"/>
          <a:lstStyle/>
          <a:p>
            <a:endParaRPr lang="zh-CN" altLang="en-US"/>
          </a:p>
        </p:txBody>
      </p:sp>
      <p:sp>
        <p:nvSpPr>
          <p:cNvPr id="106" name="Rectangle 112"/>
          <p:cNvSpPr>
            <a:spLocks noChangeArrowheads="1"/>
          </p:cNvSpPr>
          <p:nvPr/>
        </p:nvSpPr>
        <p:spPr bwMode="auto">
          <a:xfrm>
            <a:off x="6042597" y="5341520"/>
            <a:ext cx="244131"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07" name="Freeform 113"/>
          <p:cNvSpPr/>
          <p:nvPr/>
        </p:nvSpPr>
        <p:spPr bwMode="auto">
          <a:xfrm>
            <a:off x="5542891" y="5631427"/>
            <a:ext cx="249854" cy="257484"/>
          </a:xfrm>
          <a:custGeom>
            <a:avLst/>
            <a:gdLst>
              <a:gd name="T0" fmla="*/ 0 w 131"/>
              <a:gd name="T1" fmla="*/ 0 h 135"/>
              <a:gd name="T2" fmla="*/ 131 w 131"/>
              <a:gd name="T3" fmla="*/ 135 h 135"/>
              <a:gd name="T4" fmla="*/ 131 w 131"/>
              <a:gd name="T5" fmla="*/ 0 h 135"/>
              <a:gd name="T6" fmla="*/ 0 w 131"/>
              <a:gd name="T7" fmla="*/ 0 h 135"/>
            </a:gdLst>
            <a:ahLst/>
            <a:cxnLst>
              <a:cxn ang="0">
                <a:pos x="T0" y="T1"/>
              </a:cxn>
              <a:cxn ang="0">
                <a:pos x="T2" y="T3"/>
              </a:cxn>
              <a:cxn ang="0">
                <a:pos x="T4" y="T5"/>
              </a:cxn>
              <a:cxn ang="0">
                <a:pos x="T6" y="T7"/>
              </a:cxn>
            </a:cxnLst>
            <a:rect l="0" t="0" r="r" b="b"/>
            <a:pathLst>
              <a:path w="131" h="135">
                <a:moveTo>
                  <a:pt x="0" y="0"/>
                </a:moveTo>
                <a:lnTo>
                  <a:pt x="131" y="135"/>
                </a:lnTo>
                <a:lnTo>
                  <a:pt x="131" y="0"/>
                </a:lnTo>
                <a:lnTo>
                  <a:pt x="0" y="0"/>
                </a:lnTo>
                <a:close/>
              </a:path>
            </a:pathLst>
          </a:custGeom>
          <a:solidFill>
            <a:schemeClr val="accent3">
              <a:lumMod val="40000"/>
              <a:lumOff val="60000"/>
            </a:schemeClr>
          </a:solidFill>
          <a:ln>
            <a:noFill/>
          </a:ln>
        </p:spPr>
        <p:txBody>
          <a:bodyPr vert="horz" wrap="square" lIns="91440" tIns="45720" rIns="91440" bIns="45720" numCol="1" anchor="t" anchorCtr="0" compatLnSpc="1"/>
          <a:lstStyle/>
          <a:p>
            <a:endParaRPr lang="zh-CN" altLang="en-US"/>
          </a:p>
        </p:txBody>
      </p:sp>
      <p:sp>
        <p:nvSpPr>
          <p:cNvPr id="108" name="Freeform 114"/>
          <p:cNvSpPr/>
          <p:nvPr/>
        </p:nvSpPr>
        <p:spPr bwMode="auto">
          <a:xfrm>
            <a:off x="5542891" y="5631427"/>
            <a:ext cx="249854" cy="257484"/>
          </a:xfrm>
          <a:custGeom>
            <a:avLst/>
            <a:gdLst>
              <a:gd name="T0" fmla="*/ 0 w 131"/>
              <a:gd name="T1" fmla="*/ 0 h 135"/>
              <a:gd name="T2" fmla="*/ 131 w 131"/>
              <a:gd name="T3" fmla="*/ 135 h 135"/>
              <a:gd name="T4" fmla="*/ 131 w 131"/>
              <a:gd name="T5" fmla="*/ 0 h 135"/>
              <a:gd name="T6" fmla="*/ 0 w 131"/>
              <a:gd name="T7" fmla="*/ 0 h 135"/>
            </a:gdLst>
            <a:ahLst/>
            <a:cxnLst>
              <a:cxn ang="0">
                <a:pos x="T0" y="T1"/>
              </a:cxn>
              <a:cxn ang="0">
                <a:pos x="T2" y="T3"/>
              </a:cxn>
              <a:cxn ang="0">
                <a:pos x="T4" y="T5"/>
              </a:cxn>
              <a:cxn ang="0">
                <a:pos x="T6" y="T7"/>
              </a:cxn>
            </a:cxnLst>
            <a:rect l="0" t="0" r="r" b="b"/>
            <a:pathLst>
              <a:path w="131" h="135">
                <a:moveTo>
                  <a:pt x="0" y="0"/>
                </a:moveTo>
                <a:lnTo>
                  <a:pt x="131" y="135"/>
                </a:lnTo>
                <a:lnTo>
                  <a:pt x="131"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9" name="Rectangle 115"/>
          <p:cNvSpPr>
            <a:spLocks noChangeArrowheads="1"/>
          </p:cNvSpPr>
          <p:nvPr/>
        </p:nvSpPr>
        <p:spPr bwMode="auto">
          <a:xfrm>
            <a:off x="5792744" y="5631427"/>
            <a:ext cx="249854" cy="257484"/>
          </a:xfrm>
          <a:prstGeom prst="rect">
            <a:avLst/>
          </a:prstGeom>
          <a:solidFill>
            <a:schemeClr val="accent3">
              <a:lumMod val="40000"/>
              <a:lumOff val="60000"/>
            </a:schemeClr>
          </a:solidFill>
          <a:ln>
            <a:noFill/>
          </a:ln>
        </p:spPr>
        <p:txBody>
          <a:bodyPr vert="horz" wrap="square" lIns="91440" tIns="45720" rIns="91440" bIns="45720" numCol="1" anchor="t" anchorCtr="0" compatLnSpc="1"/>
          <a:lstStyle/>
          <a:p>
            <a:endParaRPr lang="zh-CN" altLang="en-US"/>
          </a:p>
        </p:txBody>
      </p:sp>
      <p:sp>
        <p:nvSpPr>
          <p:cNvPr id="110" name="Rectangle 116"/>
          <p:cNvSpPr>
            <a:spLocks noChangeArrowheads="1"/>
          </p:cNvSpPr>
          <p:nvPr/>
        </p:nvSpPr>
        <p:spPr bwMode="auto">
          <a:xfrm>
            <a:off x="5792744" y="5631427"/>
            <a:ext cx="249854"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11" name="Freeform 117"/>
          <p:cNvSpPr/>
          <p:nvPr/>
        </p:nvSpPr>
        <p:spPr bwMode="auto">
          <a:xfrm>
            <a:off x="6042597" y="5631427"/>
            <a:ext cx="244131" cy="257484"/>
          </a:xfrm>
          <a:custGeom>
            <a:avLst/>
            <a:gdLst>
              <a:gd name="T0" fmla="*/ 0 w 128"/>
              <a:gd name="T1" fmla="*/ 0 h 135"/>
              <a:gd name="T2" fmla="*/ 0 w 128"/>
              <a:gd name="T3" fmla="*/ 135 h 135"/>
              <a:gd name="T4" fmla="*/ 128 w 128"/>
              <a:gd name="T5" fmla="*/ 0 h 135"/>
              <a:gd name="T6" fmla="*/ 0 w 128"/>
              <a:gd name="T7" fmla="*/ 0 h 135"/>
            </a:gdLst>
            <a:ahLst/>
            <a:cxnLst>
              <a:cxn ang="0">
                <a:pos x="T0" y="T1"/>
              </a:cxn>
              <a:cxn ang="0">
                <a:pos x="T2" y="T3"/>
              </a:cxn>
              <a:cxn ang="0">
                <a:pos x="T4" y="T5"/>
              </a:cxn>
              <a:cxn ang="0">
                <a:pos x="T6" y="T7"/>
              </a:cxn>
            </a:cxnLst>
            <a:rect l="0" t="0" r="r" b="b"/>
            <a:pathLst>
              <a:path w="128" h="135">
                <a:moveTo>
                  <a:pt x="0" y="0"/>
                </a:moveTo>
                <a:lnTo>
                  <a:pt x="0" y="135"/>
                </a:lnTo>
                <a:lnTo>
                  <a:pt x="128" y="0"/>
                </a:lnTo>
                <a:lnTo>
                  <a:pt x="0" y="0"/>
                </a:lnTo>
                <a:close/>
              </a:path>
            </a:pathLst>
          </a:custGeom>
          <a:solidFill>
            <a:schemeClr val="accent3">
              <a:lumMod val="20000"/>
              <a:lumOff val="80000"/>
            </a:schemeClr>
          </a:solidFill>
          <a:ln>
            <a:noFill/>
          </a:ln>
        </p:spPr>
        <p:txBody>
          <a:bodyPr vert="horz" wrap="square" lIns="91440" tIns="45720" rIns="91440" bIns="45720" numCol="1" anchor="t" anchorCtr="0" compatLnSpc="1"/>
          <a:lstStyle/>
          <a:p>
            <a:endParaRPr lang="zh-CN" altLang="en-US"/>
          </a:p>
        </p:txBody>
      </p:sp>
      <p:sp>
        <p:nvSpPr>
          <p:cNvPr id="112" name="Freeform 118"/>
          <p:cNvSpPr/>
          <p:nvPr/>
        </p:nvSpPr>
        <p:spPr bwMode="auto">
          <a:xfrm>
            <a:off x="6042597" y="5631427"/>
            <a:ext cx="244131" cy="257484"/>
          </a:xfrm>
          <a:custGeom>
            <a:avLst/>
            <a:gdLst>
              <a:gd name="T0" fmla="*/ 0 w 128"/>
              <a:gd name="T1" fmla="*/ 0 h 135"/>
              <a:gd name="T2" fmla="*/ 0 w 128"/>
              <a:gd name="T3" fmla="*/ 135 h 135"/>
              <a:gd name="T4" fmla="*/ 128 w 128"/>
              <a:gd name="T5" fmla="*/ 0 h 135"/>
              <a:gd name="T6" fmla="*/ 0 w 128"/>
              <a:gd name="T7" fmla="*/ 0 h 135"/>
            </a:gdLst>
            <a:ahLst/>
            <a:cxnLst>
              <a:cxn ang="0">
                <a:pos x="T0" y="T1"/>
              </a:cxn>
              <a:cxn ang="0">
                <a:pos x="T2" y="T3"/>
              </a:cxn>
              <a:cxn ang="0">
                <a:pos x="T4" y="T5"/>
              </a:cxn>
              <a:cxn ang="0">
                <a:pos x="T6" y="T7"/>
              </a:cxn>
            </a:cxnLst>
            <a:rect l="0" t="0" r="r" b="b"/>
            <a:pathLst>
              <a:path w="128" h="135">
                <a:moveTo>
                  <a:pt x="0" y="0"/>
                </a:moveTo>
                <a:lnTo>
                  <a:pt x="0" y="135"/>
                </a:lnTo>
                <a:lnTo>
                  <a:pt x="128"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3" name="Freeform 119"/>
          <p:cNvSpPr/>
          <p:nvPr/>
        </p:nvSpPr>
        <p:spPr bwMode="auto">
          <a:xfrm>
            <a:off x="5792744" y="5888910"/>
            <a:ext cx="249854" cy="125881"/>
          </a:xfrm>
          <a:custGeom>
            <a:avLst/>
            <a:gdLst>
              <a:gd name="T0" fmla="*/ 64 w 131"/>
              <a:gd name="T1" fmla="*/ 0 h 66"/>
              <a:gd name="T2" fmla="*/ 0 w 131"/>
              <a:gd name="T3" fmla="*/ 0 h 66"/>
              <a:gd name="T4" fmla="*/ 64 w 131"/>
              <a:gd name="T5" fmla="*/ 66 h 66"/>
              <a:gd name="T6" fmla="*/ 131 w 131"/>
              <a:gd name="T7" fmla="*/ 0 h 66"/>
              <a:gd name="T8" fmla="*/ 64 w 131"/>
              <a:gd name="T9" fmla="*/ 0 h 66"/>
            </a:gdLst>
            <a:ahLst/>
            <a:cxnLst>
              <a:cxn ang="0">
                <a:pos x="T0" y="T1"/>
              </a:cxn>
              <a:cxn ang="0">
                <a:pos x="T2" y="T3"/>
              </a:cxn>
              <a:cxn ang="0">
                <a:pos x="T4" y="T5"/>
              </a:cxn>
              <a:cxn ang="0">
                <a:pos x="T6" y="T7"/>
              </a:cxn>
              <a:cxn ang="0">
                <a:pos x="T8" y="T9"/>
              </a:cxn>
            </a:cxnLst>
            <a:rect l="0" t="0" r="r" b="b"/>
            <a:pathLst>
              <a:path w="131" h="66">
                <a:moveTo>
                  <a:pt x="64" y="0"/>
                </a:moveTo>
                <a:lnTo>
                  <a:pt x="0" y="0"/>
                </a:lnTo>
                <a:lnTo>
                  <a:pt x="64" y="66"/>
                </a:lnTo>
                <a:lnTo>
                  <a:pt x="131" y="0"/>
                </a:lnTo>
                <a:lnTo>
                  <a:pt x="64" y="0"/>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4" name="Freeform 120"/>
          <p:cNvSpPr/>
          <p:nvPr/>
        </p:nvSpPr>
        <p:spPr bwMode="auto">
          <a:xfrm>
            <a:off x="5792744" y="5631427"/>
            <a:ext cx="249854" cy="257484"/>
          </a:xfrm>
          <a:custGeom>
            <a:avLst/>
            <a:gdLst>
              <a:gd name="T0" fmla="*/ 131 w 131"/>
              <a:gd name="T1" fmla="*/ 0 h 135"/>
              <a:gd name="T2" fmla="*/ 0 w 131"/>
              <a:gd name="T3" fmla="*/ 0 h 135"/>
              <a:gd name="T4" fmla="*/ 0 w 131"/>
              <a:gd name="T5" fmla="*/ 135 h 135"/>
              <a:gd name="T6" fmla="*/ 131 w 131"/>
              <a:gd name="T7" fmla="*/ 0 h 135"/>
            </a:gdLst>
            <a:ahLst/>
            <a:cxnLst>
              <a:cxn ang="0">
                <a:pos x="T0" y="T1"/>
              </a:cxn>
              <a:cxn ang="0">
                <a:pos x="T2" y="T3"/>
              </a:cxn>
              <a:cxn ang="0">
                <a:pos x="T4" y="T5"/>
              </a:cxn>
              <a:cxn ang="0">
                <a:pos x="T6" y="T7"/>
              </a:cxn>
            </a:cxnLst>
            <a:rect l="0" t="0" r="r" b="b"/>
            <a:pathLst>
              <a:path w="131" h="135">
                <a:moveTo>
                  <a:pt x="131" y="0"/>
                </a:moveTo>
                <a:lnTo>
                  <a:pt x="0" y="0"/>
                </a:lnTo>
                <a:lnTo>
                  <a:pt x="0" y="135"/>
                </a:lnTo>
                <a:lnTo>
                  <a:pt x="131" y="0"/>
                </a:lnTo>
                <a:close/>
              </a:path>
            </a:pathLst>
          </a:custGeom>
          <a:solidFill>
            <a:schemeClr val="accent3">
              <a:lumMod val="60000"/>
              <a:lumOff val="40000"/>
            </a:schemeClr>
          </a:solidFill>
          <a:ln>
            <a:noFill/>
          </a:ln>
        </p:spPr>
        <p:txBody>
          <a:bodyPr vert="horz" wrap="square" lIns="91440" tIns="45720" rIns="91440" bIns="45720" numCol="1" anchor="t" anchorCtr="0" compatLnSpc="1"/>
          <a:lstStyle/>
          <a:p>
            <a:endParaRPr lang="zh-CN" altLang="en-US"/>
          </a:p>
        </p:txBody>
      </p:sp>
      <p:sp>
        <p:nvSpPr>
          <p:cNvPr id="115" name="Freeform 121"/>
          <p:cNvSpPr/>
          <p:nvPr/>
        </p:nvSpPr>
        <p:spPr bwMode="auto">
          <a:xfrm>
            <a:off x="5792744" y="5631427"/>
            <a:ext cx="249854" cy="257484"/>
          </a:xfrm>
          <a:custGeom>
            <a:avLst/>
            <a:gdLst>
              <a:gd name="T0" fmla="*/ 131 w 131"/>
              <a:gd name="T1" fmla="*/ 0 h 135"/>
              <a:gd name="T2" fmla="*/ 0 w 131"/>
              <a:gd name="T3" fmla="*/ 0 h 135"/>
              <a:gd name="T4" fmla="*/ 0 w 131"/>
              <a:gd name="T5" fmla="*/ 135 h 135"/>
              <a:gd name="T6" fmla="*/ 131 w 131"/>
              <a:gd name="T7" fmla="*/ 0 h 135"/>
            </a:gdLst>
            <a:ahLst/>
            <a:cxnLst>
              <a:cxn ang="0">
                <a:pos x="T0" y="T1"/>
              </a:cxn>
              <a:cxn ang="0">
                <a:pos x="T2" y="T3"/>
              </a:cxn>
              <a:cxn ang="0">
                <a:pos x="T4" y="T5"/>
              </a:cxn>
              <a:cxn ang="0">
                <a:pos x="T6" y="T7"/>
              </a:cxn>
            </a:cxnLst>
            <a:rect l="0" t="0" r="r" b="b"/>
            <a:pathLst>
              <a:path w="131" h="135">
                <a:moveTo>
                  <a:pt x="131" y="0"/>
                </a:moveTo>
                <a:lnTo>
                  <a:pt x="0" y="0"/>
                </a:lnTo>
                <a:lnTo>
                  <a:pt x="0" y="135"/>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6" name="Freeform 122"/>
          <p:cNvSpPr/>
          <p:nvPr/>
        </p:nvSpPr>
        <p:spPr bwMode="auto">
          <a:xfrm>
            <a:off x="6277192" y="2562606"/>
            <a:ext cx="249854" cy="257484"/>
          </a:xfrm>
          <a:custGeom>
            <a:avLst/>
            <a:gdLst>
              <a:gd name="T0" fmla="*/ 0 w 131"/>
              <a:gd name="T1" fmla="*/ 0 h 135"/>
              <a:gd name="T2" fmla="*/ 0 w 131"/>
              <a:gd name="T3" fmla="*/ 0 h 135"/>
              <a:gd name="T4" fmla="*/ 0 w 131"/>
              <a:gd name="T5" fmla="*/ 135 h 135"/>
              <a:gd name="T6" fmla="*/ 0 w 131"/>
              <a:gd name="T7" fmla="*/ 135 h 135"/>
              <a:gd name="T8" fmla="*/ 131 w 131"/>
              <a:gd name="T9" fmla="*/ 135 h 135"/>
              <a:gd name="T10" fmla="*/ 0 w 131"/>
              <a:gd name="T11" fmla="*/ 0 h 135"/>
            </a:gdLst>
            <a:ahLst/>
            <a:cxnLst>
              <a:cxn ang="0">
                <a:pos x="T0" y="T1"/>
              </a:cxn>
              <a:cxn ang="0">
                <a:pos x="T2" y="T3"/>
              </a:cxn>
              <a:cxn ang="0">
                <a:pos x="T4" y="T5"/>
              </a:cxn>
              <a:cxn ang="0">
                <a:pos x="T6" y="T7"/>
              </a:cxn>
              <a:cxn ang="0">
                <a:pos x="T8" y="T9"/>
              </a:cxn>
              <a:cxn ang="0">
                <a:pos x="T10" y="T11"/>
              </a:cxn>
            </a:cxnLst>
            <a:rect l="0" t="0" r="r" b="b"/>
            <a:pathLst>
              <a:path w="131" h="135">
                <a:moveTo>
                  <a:pt x="0" y="0"/>
                </a:moveTo>
                <a:lnTo>
                  <a:pt x="0" y="0"/>
                </a:lnTo>
                <a:lnTo>
                  <a:pt x="0" y="135"/>
                </a:lnTo>
                <a:lnTo>
                  <a:pt x="0" y="135"/>
                </a:lnTo>
                <a:lnTo>
                  <a:pt x="131" y="135"/>
                </a:lnTo>
                <a:lnTo>
                  <a:pt x="0" y="0"/>
                </a:lnTo>
                <a:close/>
              </a:path>
            </a:pathLst>
          </a:custGeom>
          <a:solidFill>
            <a:schemeClr val="accent5"/>
          </a:solidFill>
          <a:ln>
            <a:noFill/>
          </a:ln>
        </p:spPr>
        <p:txBody>
          <a:bodyPr vert="horz" wrap="square" lIns="91440" tIns="45720" rIns="91440" bIns="45720" numCol="1" anchor="t" anchorCtr="0" compatLnSpc="1"/>
          <a:lstStyle/>
          <a:p>
            <a:endParaRPr lang="zh-CN" altLang="en-US"/>
          </a:p>
        </p:txBody>
      </p:sp>
      <p:sp>
        <p:nvSpPr>
          <p:cNvPr id="117" name="Freeform 123"/>
          <p:cNvSpPr/>
          <p:nvPr/>
        </p:nvSpPr>
        <p:spPr bwMode="auto">
          <a:xfrm>
            <a:off x="6277192" y="2562606"/>
            <a:ext cx="249854" cy="257484"/>
          </a:xfrm>
          <a:custGeom>
            <a:avLst/>
            <a:gdLst>
              <a:gd name="T0" fmla="*/ 0 w 131"/>
              <a:gd name="T1" fmla="*/ 0 h 135"/>
              <a:gd name="T2" fmla="*/ 0 w 131"/>
              <a:gd name="T3" fmla="*/ 0 h 135"/>
              <a:gd name="T4" fmla="*/ 0 w 131"/>
              <a:gd name="T5" fmla="*/ 135 h 135"/>
              <a:gd name="T6" fmla="*/ 0 w 131"/>
              <a:gd name="T7" fmla="*/ 135 h 135"/>
              <a:gd name="T8" fmla="*/ 131 w 131"/>
              <a:gd name="T9" fmla="*/ 135 h 135"/>
              <a:gd name="T10" fmla="*/ 0 w 131"/>
              <a:gd name="T11" fmla="*/ 0 h 135"/>
            </a:gdLst>
            <a:ahLst/>
            <a:cxnLst>
              <a:cxn ang="0">
                <a:pos x="T0" y="T1"/>
              </a:cxn>
              <a:cxn ang="0">
                <a:pos x="T2" y="T3"/>
              </a:cxn>
              <a:cxn ang="0">
                <a:pos x="T4" y="T5"/>
              </a:cxn>
              <a:cxn ang="0">
                <a:pos x="T6" y="T7"/>
              </a:cxn>
              <a:cxn ang="0">
                <a:pos x="T8" y="T9"/>
              </a:cxn>
              <a:cxn ang="0">
                <a:pos x="T10" y="T11"/>
              </a:cxn>
            </a:cxnLst>
            <a:rect l="0" t="0" r="r" b="b"/>
            <a:pathLst>
              <a:path w="131" h="135">
                <a:moveTo>
                  <a:pt x="0" y="0"/>
                </a:moveTo>
                <a:lnTo>
                  <a:pt x="0" y="0"/>
                </a:lnTo>
                <a:lnTo>
                  <a:pt x="0" y="135"/>
                </a:lnTo>
                <a:lnTo>
                  <a:pt x="0" y="135"/>
                </a:lnTo>
                <a:lnTo>
                  <a:pt x="131"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8" name="Freeform 124"/>
          <p:cNvSpPr/>
          <p:nvPr/>
        </p:nvSpPr>
        <p:spPr bwMode="auto">
          <a:xfrm>
            <a:off x="6277192" y="2820090"/>
            <a:ext cx="249854" cy="257484"/>
          </a:xfrm>
          <a:custGeom>
            <a:avLst/>
            <a:gdLst>
              <a:gd name="T0" fmla="*/ 0 w 131"/>
              <a:gd name="T1" fmla="*/ 0 h 135"/>
              <a:gd name="T2" fmla="*/ 0 w 131"/>
              <a:gd name="T3" fmla="*/ 0 h 135"/>
              <a:gd name="T4" fmla="*/ 0 w 131"/>
              <a:gd name="T5" fmla="*/ 135 h 135"/>
              <a:gd name="T6" fmla="*/ 131 w 131"/>
              <a:gd name="T7" fmla="*/ 135 h 135"/>
              <a:gd name="T8" fmla="*/ 0 w 131"/>
              <a:gd name="T9" fmla="*/ 0 h 135"/>
            </a:gdLst>
            <a:ahLst/>
            <a:cxnLst>
              <a:cxn ang="0">
                <a:pos x="T0" y="T1"/>
              </a:cxn>
              <a:cxn ang="0">
                <a:pos x="T2" y="T3"/>
              </a:cxn>
              <a:cxn ang="0">
                <a:pos x="T4" y="T5"/>
              </a:cxn>
              <a:cxn ang="0">
                <a:pos x="T6" y="T7"/>
              </a:cxn>
              <a:cxn ang="0">
                <a:pos x="T8" y="T9"/>
              </a:cxn>
            </a:cxnLst>
            <a:rect l="0" t="0" r="r" b="b"/>
            <a:pathLst>
              <a:path w="131" h="135">
                <a:moveTo>
                  <a:pt x="0" y="0"/>
                </a:moveTo>
                <a:lnTo>
                  <a:pt x="0" y="0"/>
                </a:lnTo>
                <a:lnTo>
                  <a:pt x="0" y="135"/>
                </a:lnTo>
                <a:lnTo>
                  <a:pt x="131" y="135"/>
                </a:lnTo>
                <a:lnTo>
                  <a:pt x="0" y="0"/>
                </a:lnTo>
                <a:close/>
              </a:path>
            </a:pathLst>
          </a:custGeom>
          <a:solidFill>
            <a:schemeClr val="accent5"/>
          </a:solidFill>
          <a:ln>
            <a:noFill/>
          </a:ln>
        </p:spPr>
        <p:txBody>
          <a:bodyPr vert="horz" wrap="square" lIns="91440" tIns="45720" rIns="91440" bIns="45720" numCol="1" anchor="t" anchorCtr="0" compatLnSpc="1"/>
          <a:lstStyle/>
          <a:p>
            <a:endParaRPr lang="zh-CN" altLang="en-US"/>
          </a:p>
        </p:txBody>
      </p:sp>
      <p:sp>
        <p:nvSpPr>
          <p:cNvPr id="119" name="Freeform 125"/>
          <p:cNvSpPr/>
          <p:nvPr/>
        </p:nvSpPr>
        <p:spPr bwMode="auto">
          <a:xfrm>
            <a:off x="6277192" y="2820090"/>
            <a:ext cx="249854" cy="257484"/>
          </a:xfrm>
          <a:custGeom>
            <a:avLst/>
            <a:gdLst>
              <a:gd name="T0" fmla="*/ 0 w 131"/>
              <a:gd name="T1" fmla="*/ 0 h 135"/>
              <a:gd name="T2" fmla="*/ 0 w 131"/>
              <a:gd name="T3" fmla="*/ 0 h 135"/>
              <a:gd name="T4" fmla="*/ 0 w 131"/>
              <a:gd name="T5" fmla="*/ 135 h 135"/>
              <a:gd name="T6" fmla="*/ 131 w 131"/>
              <a:gd name="T7" fmla="*/ 135 h 135"/>
              <a:gd name="T8" fmla="*/ 0 w 131"/>
              <a:gd name="T9" fmla="*/ 0 h 135"/>
            </a:gdLst>
            <a:ahLst/>
            <a:cxnLst>
              <a:cxn ang="0">
                <a:pos x="T0" y="T1"/>
              </a:cxn>
              <a:cxn ang="0">
                <a:pos x="T2" y="T3"/>
              </a:cxn>
              <a:cxn ang="0">
                <a:pos x="T4" y="T5"/>
              </a:cxn>
              <a:cxn ang="0">
                <a:pos x="T6" y="T7"/>
              </a:cxn>
              <a:cxn ang="0">
                <a:pos x="T8" y="T9"/>
              </a:cxn>
            </a:cxnLst>
            <a:rect l="0" t="0" r="r" b="b"/>
            <a:pathLst>
              <a:path w="131" h="135">
                <a:moveTo>
                  <a:pt x="0" y="0"/>
                </a:moveTo>
                <a:lnTo>
                  <a:pt x="0" y="0"/>
                </a:lnTo>
                <a:lnTo>
                  <a:pt x="0" y="135"/>
                </a:lnTo>
                <a:lnTo>
                  <a:pt x="131"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0" name="Rectangle 126"/>
          <p:cNvSpPr>
            <a:spLocks noChangeArrowheads="1"/>
          </p:cNvSpPr>
          <p:nvPr/>
        </p:nvSpPr>
        <p:spPr bwMode="auto">
          <a:xfrm>
            <a:off x="6277192" y="2820090"/>
            <a:ext cx="1908" cy="1908"/>
          </a:xfrm>
          <a:prstGeom prst="rect">
            <a:avLst/>
          </a:prstGeom>
          <a:solidFill>
            <a:srgbClr val="AAC8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1" name="Freeform 127"/>
          <p:cNvSpPr/>
          <p:nvPr/>
        </p:nvSpPr>
        <p:spPr bwMode="auto">
          <a:xfrm>
            <a:off x="6277192" y="2820090"/>
            <a:ext cx="0" cy="0"/>
          </a:xfrm>
          <a:custGeom>
            <a:avLst/>
            <a:gdLst/>
            <a:ahLst/>
            <a:cxnLst>
              <a:cxn ang="0">
                <a:pos x="0" y="0"/>
              </a:cxn>
              <a:cxn ang="0">
                <a:pos x="0" y="0"/>
              </a:cxn>
              <a:cxn ang="0">
                <a:pos x="0" y="0"/>
              </a:cxn>
              <a:cxn ang="0">
                <a:pos x="0" y="0"/>
              </a:cxn>
            </a:cxnLst>
            <a:rect l="0" t="0" r="r" b="b"/>
            <a:pathLst>
              <a:path>
                <a:moveTo>
                  <a:pt x="0" y="0"/>
                </a:move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2" name="Rectangle 128"/>
          <p:cNvSpPr>
            <a:spLocks noChangeArrowheads="1"/>
          </p:cNvSpPr>
          <p:nvPr/>
        </p:nvSpPr>
        <p:spPr bwMode="auto">
          <a:xfrm>
            <a:off x="5787022" y="3401811"/>
            <a:ext cx="249854" cy="1908"/>
          </a:xfrm>
          <a:prstGeom prst="rect">
            <a:avLst/>
          </a:prstGeom>
          <a:solidFill>
            <a:srgbClr val="F7EEE5"/>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3" name="Rectangle 129"/>
          <p:cNvSpPr>
            <a:spLocks noChangeArrowheads="1"/>
          </p:cNvSpPr>
          <p:nvPr/>
        </p:nvSpPr>
        <p:spPr bwMode="auto">
          <a:xfrm>
            <a:off x="5787022" y="3401811"/>
            <a:ext cx="249854" cy="19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24" name="Freeform 130"/>
          <p:cNvSpPr/>
          <p:nvPr/>
        </p:nvSpPr>
        <p:spPr bwMode="auto">
          <a:xfrm>
            <a:off x="5787022" y="3401811"/>
            <a:ext cx="249854" cy="257484"/>
          </a:xfrm>
          <a:custGeom>
            <a:avLst/>
            <a:gdLst>
              <a:gd name="T0" fmla="*/ 131 w 131"/>
              <a:gd name="T1" fmla="*/ 0 h 135"/>
              <a:gd name="T2" fmla="*/ 0 w 131"/>
              <a:gd name="T3" fmla="*/ 0 h 135"/>
              <a:gd name="T4" fmla="*/ 0 w 131"/>
              <a:gd name="T5" fmla="*/ 135 h 135"/>
              <a:gd name="T6" fmla="*/ 131 w 131"/>
              <a:gd name="T7" fmla="*/ 0 h 135"/>
            </a:gdLst>
            <a:ahLst/>
            <a:cxnLst>
              <a:cxn ang="0">
                <a:pos x="T0" y="T1"/>
              </a:cxn>
              <a:cxn ang="0">
                <a:pos x="T2" y="T3"/>
              </a:cxn>
              <a:cxn ang="0">
                <a:pos x="T4" y="T5"/>
              </a:cxn>
              <a:cxn ang="0">
                <a:pos x="T6" y="T7"/>
              </a:cxn>
            </a:cxnLst>
            <a:rect l="0" t="0" r="r" b="b"/>
            <a:pathLst>
              <a:path w="131" h="135">
                <a:moveTo>
                  <a:pt x="131" y="0"/>
                </a:moveTo>
                <a:lnTo>
                  <a:pt x="0" y="0"/>
                </a:lnTo>
                <a:lnTo>
                  <a:pt x="0" y="135"/>
                </a:lnTo>
                <a:lnTo>
                  <a:pt x="131" y="0"/>
                </a:lnTo>
                <a:close/>
              </a:path>
            </a:pathLst>
          </a:custGeom>
          <a:solidFill>
            <a:schemeClr val="accent2">
              <a:lumMod val="75000"/>
            </a:schemeClr>
          </a:solidFill>
          <a:ln>
            <a:noFill/>
          </a:ln>
        </p:spPr>
        <p:txBody>
          <a:bodyPr vert="horz" wrap="square" lIns="91440" tIns="45720" rIns="91440" bIns="45720" numCol="1" anchor="t" anchorCtr="0" compatLnSpc="1"/>
          <a:lstStyle/>
          <a:p>
            <a:endParaRPr lang="zh-CN" altLang="en-US"/>
          </a:p>
        </p:txBody>
      </p:sp>
      <p:sp>
        <p:nvSpPr>
          <p:cNvPr id="125" name="Freeform 131"/>
          <p:cNvSpPr/>
          <p:nvPr/>
        </p:nvSpPr>
        <p:spPr bwMode="auto">
          <a:xfrm>
            <a:off x="5787022" y="3401811"/>
            <a:ext cx="249854" cy="257484"/>
          </a:xfrm>
          <a:custGeom>
            <a:avLst/>
            <a:gdLst>
              <a:gd name="T0" fmla="*/ 131 w 131"/>
              <a:gd name="T1" fmla="*/ 0 h 135"/>
              <a:gd name="T2" fmla="*/ 0 w 131"/>
              <a:gd name="T3" fmla="*/ 0 h 135"/>
              <a:gd name="T4" fmla="*/ 0 w 131"/>
              <a:gd name="T5" fmla="*/ 135 h 135"/>
              <a:gd name="T6" fmla="*/ 131 w 131"/>
              <a:gd name="T7" fmla="*/ 0 h 135"/>
            </a:gdLst>
            <a:ahLst/>
            <a:cxnLst>
              <a:cxn ang="0">
                <a:pos x="T0" y="T1"/>
              </a:cxn>
              <a:cxn ang="0">
                <a:pos x="T2" y="T3"/>
              </a:cxn>
              <a:cxn ang="0">
                <a:pos x="T4" y="T5"/>
              </a:cxn>
              <a:cxn ang="0">
                <a:pos x="T6" y="T7"/>
              </a:cxn>
            </a:cxnLst>
            <a:rect l="0" t="0" r="r" b="b"/>
            <a:pathLst>
              <a:path w="131" h="135">
                <a:moveTo>
                  <a:pt x="131" y="0"/>
                </a:moveTo>
                <a:lnTo>
                  <a:pt x="0" y="0"/>
                </a:lnTo>
                <a:lnTo>
                  <a:pt x="0" y="135"/>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6" name="Freeform 132"/>
          <p:cNvSpPr/>
          <p:nvPr/>
        </p:nvSpPr>
        <p:spPr bwMode="auto">
          <a:xfrm>
            <a:off x="5787022" y="3659295"/>
            <a:ext cx="249854" cy="259391"/>
          </a:xfrm>
          <a:custGeom>
            <a:avLst/>
            <a:gdLst>
              <a:gd name="T0" fmla="*/ 0 w 131"/>
              <a:gd name="T1" fmla="*/ 0 h 136"/>
              <a:gd name="T2" fmla="*/ 0 w 131"/>
              <a:gd name="T3" fmla="*/ 0 h 136"/>
              <a:gd name="T4" fmla="*/ 0 w 131"/>
              <a:gd name="T5" fmla="*/ 136 h 136"/>
              <a:gd name="T6" fmla="*/ 131 w 131"/>
              <a:gd name="T7" fmla="*/ 136 h 136"/>
              <a:gd name="T8" fmla="*/ 0 w 131"/>
              <a:gd name="T9" fmla="*/ 0 h 136"/>
            </a:gdLst>
            <a:ahLst/>
            <a:cxnLst>
              <a:cxn ang="0">
                <a:pos x="T0" y="T1"/>
              </a:cxn>
              <a:cxn ang="0">
                <a:pos x="T2" y="T3"/>
              </a:cxn>
              <a:cxn ang="0">
                <a:pos x="T4" y="T5"/>
              </a:cxn>
              <a:cxn ang="0">
                <a:pos x="T6" y="T7"/>
              </a:cxn>
              <a:cxn ang="0">
                <a:pos x="T8" y="T9"/>
              </a:cxn>
            </a:cxnLst>
            <a:rect l="0" t="0" r="r" b="b"/>
            <a:pathLst>
              <a:path w="131" h="136">
                <a:moveTo>
                  <a:pt x="0" y="0"/>
                </a:moveTo>
                <a:lnTo>
                  <a:pt x="0" y="0"/>
                </a:lnTo>
                <a:lnTo>
                  <a:pt x="0" y="136"/>
                </a:lnTo>
                <a:lnTo>
                  <a:pt x="131" y="136"/>
                </a:lnTo>
                <a:lnTo>
                  <a:pt x="0" y="0"/>
                </a:lnTo>
                <a:close/>
              </a:path>
            </a:pathLst>
          </a:custGeom>
          <a:solidFill>
            <a:schemeClr val="accent2">
              <a:lumMod val="75000"/>
            </a:schemeClr>
          </a:solidFill>
          <a:ln>
            <a:noFill/>
          </a:ln>
        </p:spPr>
        <p:txBody>
          <a:bodyPr vert="horz" wrap="square" lIns="91440" tIns="45720" rIns="91440" bIns="45720" numCol="1" anchor="t" anchorCtr="0" compatLnSpc="1"/>
          <a:lstStyle/>
          <a:p>
            <a:endParaRPr lang="zh-CN" altLang="en-US"/>
          </a:p>
        </p:txBody>
      </p:sp>
      <p:sp>
        <p:nvSpPr>
          <p:cNvPr id="127" name="Freeform 133"/>
          <p:cNvSpPr/>
          <p:nvPr/>
        </p:nvSpPr>
        <p:spPr bwMode="auto">
          <a:xfrm>
            <a:off x="5787022" y="3659295"/>
            <a:ext cx="249854" cy="259391"/>
          </a:xfrm>
          <a:custGeom>
            <a:avLst/>
            <a:gdLst>
              <a:gd name="T0" fmla="*/ 0 w 131"/>
              <a:gd name="T1" fmla="*/ 0 h 136"/>
              <a:gd name="T2" fmla="*/ 0 w 131"/>
              <a:gd name="T3" fmla="*/ 0 h 136"/>
              <a:gd name="T4" fmla="*/ 0 w 131"/>
              <a:gd name="T5" fmla="*/ 136 h 136"/>
              <a:gd name="T6" fmla="*/ 131 w 131"/>
              <a:gd name="T7" fmla="*/ 136 h 136"/>
              <a:gd name="T8" fmla="*/ 0 w 131"/>
              <a:gd name="T9" fmla="*/ 0 h 136"/>
            </a:gdLst>
            <a:ahLst/>
            <a:cxnLst>
              <a:cxn ang="0">
                <a:pos x="T0" y="T1"/>
              </a:cxn>
              <a:cxn ang="0">
                <a:pos x="T2" y="T3"/>
              </a:cxn>
              <a:cxn ang="0">
                <a:pos x="T4" y="T5"/>
              </a:cxn>
              <a:cxn ang="0">
                <a:pos x="T6" y="T7"/>
              </a:cxn>
              <a:cxn ang="0">
                <a:pos x="T8" y="T9"/>
              </a:cxn>
            </a:cxnLst>
            <a:rect l="0" t="0" r="r" b="b"/>
            <a:pathLst>
              <a:path w="131" h="136">
                <a:moveTo>
                  <a:pt x="0" y="0"/>
                </a:moveTo>
                <a:lnTo>
                  <a:pt x="0" y="0"/>
                </a:lnTo>
                <a:lnTo>
                  <a:pt x="0" y="136"/>
                </a:lnTo>
                <a:lnTo>
                  <a:pt x="131" y="13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8" name="Freeform 134"/>
          <p:cNvSpPr/>
          <p:nvPr/>
        </p:nvSpPr>
        <p:spPr bwMode="auto">
          <a:xfrm>
            <a:off x="6286728" y="3954923"/>
            <a:ext cx="268926" cy="251762"/>
          </a:xfrm>
          <a:custGeom>
            <a:avLst/>
            <a:gdLst>
              <a:gd name="T0" fmla="*/ 0 w 141"/>
              <a:gd name="T1" fmla="*/ 0 h 132"/>
              <a:gd name="T2" fmla="*/ 0 w 141"/>
              <a:gd name="T3" fmla="*/ 132 h 132"/>
              <a:gd name="T4" fmla="*/ 141 w 141"/>
              <a:gd name="T5" fmla="*/ 132 h 132"/>
              <a:gd name="T6" fmla="*/ 0 w 141"/>
              <a:gd name="T7" fmla="*/ 0 h 132"/>
            </a:gdLst>
            <a:ahLst/>
            <a:cxnLst>
              <a:cxn ang="0">
                <a:pos x="T0" y="T1"/>
              </a:cxn>
              <a:cxn ang="0">
                <a:pos x="T2" y="T3"/>
              </a:cxn>
              <a:cxn ang="0">
                <a:pos x="T4" y="T5"/>
              </a:cxn>
              <a:cxn ang="0">
                <a:pos x="T6" y="T7"/>
              </a:cxn>
            </a:cxnLst>
            <a:rect l="0" t="0" r="r" b="b"/>
            <a:pathLst>
              <a:path w="141" h="132">
                <a:moveTo>
                  <a:pt x="0" y="0"/>
                </a:moveTo>
                <a:lnTo>
                  <a:pt x="0" y="132"/>
                </a:lnTo>
                <a:lnTo>
                  <a:pt x="141" y="132"/>
                </a:lnTo>
                <a:lnTo>
                  <a:pt x="0"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129" name="Freeform 135"/>
          <p:cNvSpPr/>
          <p:nvPr/>
        </p:nvSpPr>
        <p:spPr bwMode="auto">
          <a:xfrm>
            <a:off x="6286728" y="3954923"/>
            <a:ext cx="268926" cy="251762"/>
          </a:xfrm>
          <a:custGeom>
            <a:avLst/>
            <a:gdLst>
              <a:gd name="T0" fmla="*/ 0 w 141"/>
              <a:gd name="T1" fmla="*/ 0 h 132"/>
              <a:gd name="T2" fmla="*/ 0 w 141"/>
              <a:gd name="T3" fmla="*/ 132 h 132"/>
              <a:gd name="T4" fmla="*/ 141 w 141"/>
              <a:gd name="T5" fmla="*/ 132 h 132"/>
              <a:gd name="T6" fmla="*/ 0 w 141"/>
              <a:gd name="T7" fmla="*/ 0 h 132"/>
            </a:gdLst>
            <a:ahLst/>
            <a:cxnLst>
              <a:cxn ang="0">
                <a:pos x="T0" y="T1"/>
              </a:cxn>
              <a:cxn ang="0">
                <a:pos x="T2" y="T3"/>
              </a:cxn>
              <a:cxn ang="0">
                <a:pos x="T4" y="T5"/>
              </a:cxn>
              <a:cxn ang="0">
                <a:pos x="T6" y="T7"/>
              </a:cxn>
            </a:cxnLst>
            <a:rect l="0" t="0" r="r" b="b"/>
            <a:pathLst>
              <a:path w="141" h="132">
                <a:moveTo>
                  <a:pt x="0" y="0"/>
                </a:moveTo>
                <a:lnTo>
                  <a:pt x="0" y="132"/>
                </a:lnTo>
                <a:lnTo>
                  <a:pt x="141" y="13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0" name="Freeform 136"/>
          <p:cNvSpPr/>
          <p:nvPr/>
        </p:nvSpPr>
        <p:spPr bwMode="auto">
          <a:xfrm>
            <a:off x="6042597" y="4242924"/>
            <a:ext cx="244131" cy="257484"/>
          </a:xfrm>
          <a:custGeom>
            <a:avLst/>
            <a:gdLst>
              <a:gd name="T0" fmla="*/ 0 w 128"/>
              <a:gd name="T1" fmla="*/ 0 h 135"/>
              <a:gd name="T2" fmla="*/ 0 w 128"/>
              <a:gd name="T3" fmla="*/ 0 h 135"/>
              <a:gd name="T4" fmla="*/ 0 w 128"/>
              <a:gd name="T5" fmla="*/ 135 h 135"/>
              <a:gd name="T6" fmla="*/ 128 w 128"/>
              <a:gd name="T7" fmla="*/ 135 h 135"/>
              <a:gd name="T8" fmla="*/ 0 w 128"/>
              <a:gd name="T9" fmla="*/ 0 h 135"/>
            </a:gdLst>
            <a:ahLst/>
            <a:cxnLst>
              <a:cxn ang="0">
                <a:pos x="T0" y="T1"/>
              </a:cxn>
              <a:cxn ang="0">
                <a:pos x="T2" y="T3"/>
              </a:cxn>
              <a:cxn ang="0">
                <a:pos x="T4" y="T5"/>
              </a:cxn>
              <a:cxn ang="0">
                <a:pos x="T6" y="T7"/>
              </a:cxn>
              <a:cxn ang="0">
                <a:pos x="T8" y="T9"/>
              </a:cxn>
            </a:cxnLst>
            <a:rect l="0" t="0" r="r" b="b"/>
            <a:pathLst>
              <a:path w="128" h="135">
                <a:moveTo>
                  <a:pt x="0" y="0"/>
                </a:moveTo>
                <a:lnTo>
                  <a:pt x="0" y="0"/>
                </a:lnTo>
                <a:lnTo>
                  <a:pt x="0" y="135"/>
                </a:lnTo>
                <a:lnTo>
                  <a:pt x="128" y="135"/>
                </a:lnTo>
                <a:lnTo>
                  <a:pt x="0" y="0"/>
                </a:lnTo>
                <a:close/>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131" name="Freeform 137"/>
          <p:cNvSpPr/>
          <p:nvPr/>
        </p:nvSpPr>
        <p:spPr bwMode="auto">
          <a:xfrm>
            <a:off x="6042597" y="4242924"/>
            <a:ext cx="244131" cy="257484"/>
          </a:xfrm>
          <a:custGeom>
            <a:avLst/>
            <a:gdLst>
              <a:gd name="T0" fmla="*/ 0 w 128"/>
              <a:gd name="T1" fmla="*/ 0 h 135"/>
              <a:gd name="T2" fmla="*/ 0 w 128"/>
              <a:gd name="T3" fmla="*/ 0 h 135"/>
              <a:gd name="T4" fmla="*/ 0 w 128"/>
              <a:gd name="T5" fmla="*/ 135 h 135"/>
              <a:gd name="T6" fmla="*/ 128 w 128"/>
              <a:gd name="T7" fmla="*/ 135 h 135"/>
              <a:gd name="T8" fmla="*/ 0 w 128"/>
              <a:gd name="T9" fmla="*/ 0 h 135"/>
            </a:gdLst>
            <a:ahLst/>
            <a:cxnLst>
              <a:cxn ang="0">
                <a:pos x="T0" y="T1"/>
              </a:cxn>
              <a:cxn ang="0">
                <a:pos x="T2" y="T3"/>
              </a:cxn>
              <a:cxn ang="0">
                <a:pos x="T4" y="T5"/>
              </a:cxn>
              <a:cxn ang="0">
                <a:pos x="T6" y="T7"/>
              </a:cxn>
              <a:cxn ang="0">
                <a:pos x="T8" y="T9"/>
              </a:cxn>
            </a:cxnLst>
            <a:rect l="0" t="0" r="r" b="b"/>
            <a:pathLst>
              <a:path w="128" h="135">
                <a:moveTo>
                  <a:pt x="0" y="0"/>
                </a:moveTo>
                <a:lnTo>
                  <a:pt x="0" y="0"/>
                </a:lnTo>
                <a:lnTo>
                  <a:pt x="0" y="135"/>
                </a:lnTo>
                <a:lnTo>
                  <a:pt x="128"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2" name="Freeform 138"/>
          <p:cNvSpPr/>
          <p:nvPr/>
        </p:nvSpPr>
        <p:spPr bwMode="auto">
          <a:xfrm>
            <a:off x="6286728" y="4750262"/>
            <a:ext cx="5722" cy="3815"/>
          </a:xfrm>
          <a:custGeom>
            <a:avLst/>
            <a:gdLst>
              <a:gd name="T0" fmla="*/ 0 w 3"/>
              <a:gd name="T1" fmla="*/ 0 h 2"/>
              <a:gd name="T2" fmla="*/ 0 w 3"/>
              <a:gd name="T3" fmla="*/ 2 h 2"/>
              <a:gd name="T4" fmla="*/ 3 w 3"/>
              <a:gd name="T5" fmla="*/ 2 h 2"/>
              <a:gd name="T6" fmla="*/ 0 w 3"/>
              <a:gd name="T7" fmla="*/ 0 h 2"/>
            </a:gdLst>
            <a:ahLst/>
            <a:cxnLst>
              <a:cxn ang="0">
                <a:pos x="T0" y="T1"/>
              </a:cxn>
              <a:cxn ang="0">
                <a:pos x="T2" y="T3"/>
              </a:cxn>
              <a:cxn ang="0">
                <a:pos x="T4" y="T5"/>
              </a:cxn>
              <a:cxn ang="0">
                <a:pos x="T6" y="T7"/>
              </a:cxn>
            </a:cxnLst>
            <a:rect l="0" t="0" r="r" b="b"/>
            <a:pathLst>
              <a:path w="3" h="2">
                <a:moveTo>
                  <a:pt x="0" y="0"/>
                </a:moveTo>
                <a:lnTo>
                  <a:pt x="0" y="2"/>
                </a:lnTo>
                <a:lnTo>
                  <a:pt x="3" y="2"/>
                </a:lnTo>
                <a:lnTo>
                  <a:pt x="0" y="0"/>
                </a:lnTo>
                <a:close/>
              </a:path>
            </a:pathLst>
          </a:custGeom>
          <a:solidFill>
            <a:srgbClr val="FAF2E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3" name="Freeform 139"/>
          <p:cNvSpPr/>
          <p:nvPr/>
        </p:nvSpPr>
        <p:spPr bwMode="auto">
          <a:xfrm>
            <a:off x="6286728" y="4750262"/>
            <a:ext cx="5722" cy="3815"/>
          </a:xfrm>
          <a:custGeom>
            <a:avLst/>
            <a:gdLst>
              <a:gd name="T0" fmla="*/ 0 w 3"/>
              <a:gd name="T1" fmla="*/ 0 h 2"/>
              <a:gd name="T2" fmla="*/ 0 w 3"/>
              <a:gd name="T3" fmla="*/ 2 h 2"/>
              <a:gd name="T4" fmla="*/ 3 w 3"/>
              <a:gd name="T5" fmla="*/ 2 h 2"/>
              <a:gd name="T6" fmla="*/ 0 w 3"/>
              <a:gd name="T7" fmla="*/ 0 h 2"/>
            </a:gdLst>
            <a:ahLst/>
            <a:cxnLst>
              <a:cxn ang="0">
                <a:pos x="T0" y="T1"/>
              </a:cxn>
              <a:cxn ang="0">
                <a:pos x="T2" y="T3"/>
              </a:cxn>
              <a:cxn ang="0">
                <a:pos x="T4" y="T5"/>
              </a:cxn>
              <a:cxn ang="0">
                <a:pos x="T6" y="T7"/>
              </a:cxn>
            </a:cxnLst>
            <a:rect l="0" t="0" r="r" b="b"/>
            <a:pathLst>
              <a:path w="3" h="2">
                <a:moveTo>
                  <a:pt x="0" y="0"/>
                </a:moveTo>
                <a:lnTo>
                  <a:pt x="0" y="2"/>
                </a:lnTo>
                <a:lnTo>
                  <a:pt x="3"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4" name="Freeform 140"/>
          <p:cNvSpPr/>
          <p:nvPr/>
        </p:nvSpPr>
        <p:spPr bwMode="auto">
          <a:xfrm>
            <a:off x="6042597" y="4509944"/>
            <a:ext cx="244131" cy="244132"/>
          </a:xfrm>
          <a:custGeom>
            <a:avLst/>
            <a:gdLst>
              <a:gd name="T0" fmla="*/ 0 w 128"/>
              <a:gd name="T1" fmla="*/ 0 h 128"/>
              <a:gd name="T2" fmla="*/ 0 w 128"/>
              <a:gd name="T3" fmla="*/ 128 h 128"/>
              <a:gd name="T4" fmla="*/ 128 w 128"/>
              <a:gd name="T5" fmla="*/ 128 h 128"/>
              <a:gd name="T6" fmla="*/ 128 w 128"/>
              <a:gd name="T7" fmla="*/ 126 h 128"/>
              <a:gd name="T8" fmla="*/ 0 w 128"/>
              <a:gd name="T9" fmla="*/ 0 h 128"/>
            </a:gdLst>
            <a:ahLst/>
            <a:cxnLst>
              <a:cxn ang="0">
                <a:pos x="T0" y="T1"/>
              </a:cxn>
              <a:cxn ang="0">
                <a:pos x="T2" y="T3"/>
              </a:cxn>
              <a:cxn ang="0">
                <a:pos x="T4" y="T5"/>
              </a:cxn>
              <a:cxn ang="0">
                <a:pos x="T6" y="T7"/>
              </a:cxn>
              <a:cxn ang="0">
                <a:pos x="T8" y="T9"/>
              </a:cxn>
            </a:cxnLst>
            <a:rect l="0" t="0" r="r" b="b"/>
            <a:pathLst>
              <a:path w="128" h="128">
                <a:moveTo>
                  <a:pt x="0" y="0"/>
                </a:moveTo>
                <a:lnTo>
                  <a:pt x="0" y="128"/>
                </a:lnTo>
                <a:lnTo>
                  <a:pt x="128" y="128"/>
                </a:lnTo>
                <a:lnTo>
                  <a:pt x="128" y="126"/>
                </a:lnTo>
                <a:lnTo>
                  <a:pt x="0" y="0"/>
                </a:lnTo>
                <a:close/>
              </a:path>
            </a:pathLst>
          </a:custGeom>
          <a:solidFill>
            <a:schemeClr val="accent6"/>
          </a:solidFill>
          <a:ln>
            <a:noFill/>
          </a:ln>
        </p:spPr>
        <p:txBody>
          <a:bodyPr vert="horz" wrap="square" lIns="91440" tIns="45720" rIns="91440" bIns="45720" numCol="1" anchor="t" anchorCtr="0" compatLnSpc="1"/>
          <a:lstStyle/>
          <a:p>
            <a:endParaRPr lang="zh-CN" altLang="en-US"/>
          </a:p>
        </p:txBody>
      </p:sp>
      <p:sp>
        <p:nvSpPr>
          <p:cNvPr id="135" name="Freeform 141"/>
          <p:cNvSpPr/>
          <p:nvPr/>
        </p:nvSpPr>
        <p:spPr bwMode="auto">
          <a:xfrm>
            <a:off x="6042597" y="4509944"/>
            <a:ext cx="244131" cy="244132"/>
          </a:xfrm>
          <a:custGeom>
            <a:avLst/>
            <a:gdLst>
              <a:gd name="T0" fmla="*/ 0 w 128"/>
              <a:gd name="T1" fmla="*/ 0 h 128"/>
              <a:gd name="T2" fmla="*/ 0 w 128"/>
              <a:gd name="T3" fmla="*/ 128 h 128"/>
              <a:gd name="T4" fmla="*/ 128 w 128"/>
              <a:gd name="T5" fmla="*/ 128 h 128"/>
              <a:gd name="T6" fmla="*/ 128 w 128"/>
              <a:gd name="T7" fmla="*/ 126 h 128"/>
              <a:gd name="T8" fmla="*/ 0 w 128"/>
              <a:gd name="T9" fmla="*/ 0 h 128"/>
            </a:gdLst>
            <a:ahLst/>
            <a:cxnLst>
              <a:cxn ang="0">
                <a:pos x="T0" y="T1"/>
              </a:cxn>
              <a:cxn ang="0">
                <a:pos x="T2" y="T3"/>
              </a:cxn>
              <a:cxn ang="0">
                <a:pos x="T4" y="T5"/>
              </a:cxn>
              <a:cxn ang="0">
                <a:pos x="T6" y="T7"/>
              </a:cxn>
              <a:cxn ang="0">
                <a:pos x="T8" y="T9"/>
              </a:cxn>
            </a:cxnLst>
            <a:rect l="0" t="0" r="r" b="b"/>
            <a:pathLst>
              <a:path w="128" h="128">
                <a:moveTo>
                  <a:pt x="0" y="0"/>
                </a:moveTo>
                <a:lnTo>
                  <a:pt x="0" y="128"/>
                </a:lnTo>
                <a:lnTo>
                  <a:pt x="128" y="128"/>
                </a:lnTo>
                <a:lnTo>
                  <a:pt x="128" y="126"/>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6" name="Rectangle 142"/>
          <p:cNvSpPr>
            <a:spLocks noChangeArrowheads="1"/>
          </p:cNvSpPr>
          <p:nvPr/>
        </p:nvSpPr>
        <p:spPr bwMode="auto">
          <a:xfrm>
            <a:off x="6036876" y="4754076"/>
            <a:ext cx="1908" cy="1908"/>
          </a:xfrm>
          <a:prstGeom prst="rect">
            <a:avLst/>
          </a:prstGeom>
          <a:solidFill>
            <a:srgbClr val="328FA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37" name="Freeform 143"/>
          <p:cNvSpPr/>
          <p:nvPr/>
        </p:nvSpPr>
        <p:spPr bwMode="auto">
          <a:xfrm>
            <a:off x="6036876" y="4754076"/>
            <a:ext cx="0" cy="0"/>
          </a:xfrm>
          <a:custGeom>
            <a:avLst/>
            <a:gdLst/>
            <a:ahLst/>
            <a:cxnLst>
              <a:cxn ang="0">
                <a:pos x="0" y="0"/>
              </a:cxn>
              <a:cxn ang="0">
                <a:pos x="0" y="0"/>
              </a:cxn>
              <a:cxn ang="0">
                <a:pos x="0" y="0"/>
              </a:cxn>
              <a:cxn ang="0">
                <a:pos x="0" y="0"/>
              </a:cxn>
            </a:cxnLst>
            <a:rect l="0" t="0" r="r" b="b"/>
            <a:pathLst>
              <a:path>
                <a:moveTo>
                  <a:pt x="0" y="0"/>
                </a:move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8" name="Freeform 144"/>
          <p:cNvSpPr/>
          <p:nvPr/>
        </p:nvSpPr>
        <p:spPr bwMode="auto">
          <a:xfrm>
            <a:off x="6042597" y="4794129"/>
            <a:ext cx="244131" cy="257484"/>
          </a:xfrm>
          <a:custGeom>
            <a:avLst/>
            <a:gdLst>
              <a:gd name="T0" fmla="*/ 0 w 128"/>
              <a:gd name="T1" fmla="*/ 0 h 135"/>
              <a:gd name="T2" fmla="*/ 0 w 128"/>
              <a:gd name="T3" fmla="*/ 0 h 135"/>
              <a:gd name="T4" fmla="*/ 0 w 128"/>
              <a:gd name="T5" fmla="*/ 135 h 135"/>
              <a:gd name="T6" fmla="*/ 128 w 128"/>
              <a:gd name="T7" fmla="*/ 135 h 135"/>
              <a:gd name="T8" fmla="*/ 0 w 128"/>
              <a:gd name="T9" fmla="*/ 0 h 135"/>
            </a:gdLst>
            <a:ahLst/>
            <a:cxnLst>
              <a:cxn ang="0">
                <a:pos x="T0" y="T1"/>
              </a:cxn>
              <a:cxn ang="0">
                <a:pos x="T2" y="T3"/>
              </a:cxn>
              <a:cxn ang="0">
                <a:pos x="T4" y="T5"/>
              </a:cxn>
              <a:cxn ang="0">
                <a:pos x="T6" y="T7"/>
              </a:cxn>
              <a:cxn ang="0">
                <a:pos x="T8" y="T9"/>
              </a:cxn>
            </a:cxnLst>
            <a:rect l="0" t="0" r="r" b="b"/>
            <a:pathLst>
              <a:path w="128" h="135">
                <a:moveTo>
                  <a:pt x="0" y="0"/>
                </a:moveTo>
                <a:lnTo>
                  <a:pt x="0" y="0"/>
                </a:lnTo>
                <a:lnTo>
                  <a:pt x="0" y="135"/>
                </a:lnTo>
                <a:lnTo>
                  <a:pt x="128" y="135"/>
                </a:lnTo>
                <a:lnTo>
                  <a:pt x="0" y="0"/>
                </a:lnTo>
                <a:close/>
              </a:path>
            </a:pathLst>
          </a:custGeom>
          <a:solidFill>
            <a:srgbClr val="EAB88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9" name="Freeform 145"/>
          <p:cNvSpPr/>
          <p:nvPr/>
        </p:nvSpPr>
        <p:spPr bwMode="auto">
          <a:xfrm>
            <a:off x="6042597" y="4794129"/>
            <a:ext cx="244131" cy="257484"/>
          </a:xfrm>
          <a:custGeom>
            <a:avLst/>
            <a:gdLst>
              <a:gd name="T0" fmla="*/ 0 w 128"/>
              <a:gd name="T1" fmla="*/ 0 h 135"/>
              <a:gd name="T2" fmla="*/ 0 w 128"/>
              <a:gd name="T3" fmla="*/ 0 h 135"/>
              <a:gd name="T4" fmla="*/ 0 w 128"/>
              <a:gd name="T5" fmla="*/ 135 h 135"/>
              <a:gd name="T6" fmla="*/ 128 w 128"/>
              <a:gd name="T7" fmla="*/ 135 h 135"/>
              <a:gd name="T8" fmla="*/ 0 w 128"/>
              <a:gd name="T9" fmla="*/ 0 h 135"/>
            </a:gdLst>
            <a:ahLst/>
            <a:cxnLst>
              <a:cxn ang="0">
                <a:pos x="T0" y="T1"/>
              </a:cxn>
              <a:cxn ang="0">
                <a:pos x="T2" y="T3"/>
              </a:cxn>
              <a:cxn ang="0">
                <a:pos x="T4" y="T5"/>
              </a:cxn>
              <a:cxn ang="0">
                <a:pos x="T6" y="T7"/>
              </a:cxn>
              <a:cxn ang="0">
                <a:pos x="T8" y="T9"/>
              </a:cxn>
            </a:cxnLst>
            <a:rect l="0" t="0" r="r" b="b"/>
            <a:pathLst>
              <a:path w="128" h="135">
                <a:moveTo>
                  <a:pt x="0" y="0"/>
                </a:moveTo>
                <a:lnTo>
                  <a:pt x="0" y="0"/>
                </a:lnTo>
                <a:lnTo>
                  <a:pt x="0" y="135"/>
                </a:lnTo>
                <a:lnTo>
                  <a:pt x="128"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0" name="Freeform 146"/>
          <p:cNvSpPr/>
          <p:nvPr/>
        </p:nvSpPr>
        <p:spPr bwMode="auto">
          <a:xfrm>
            <a:off x="6042597" y="5341520"/>
            <a:ext cx="244131" cy="257484"/>
          </a:xfrm>
          <a:custGeom>
            <a:avLst/>
            <a:gdLst>
              <a:gd name="T0" fmla="*/ 0 w 128"/>
              <a:gd name="T1" fmla="*/ 0 h 135"/>
              <a:gd name="T2" fmla="*/ 0 w 128"/>
              <a:gd name="T3" fmla="*/ 0 h 135"/>
              <a:gd name="T4" fmla="*/ 0 w 128"/>
              <a:gd name="T5" fmla="*/ 135 h 135"/>
              <a:gd name="T6" fmla="*/ 128 w 128"/>
              <a:gd name="T7" fmla="*/ 135 h 135"/>
              <a:gd name="T8" fmla="*/ 0 w 128"/>
              <a:gd name="T9" fmla="*/ 0 h 135"/>
            </a:gdLst>
            <a:ahLst/>
            <a:cxnLst>
              <a:cxn ang="0">
                <a:pos x="T0" y="T1"/>
              </a:cxn>
              <a:cxn ang="0">
                <a:pos x="T2" y="T3"/>
              </a:cxn>
              <a:cxn ang="0">
                <a:pos x="T4" y="T5"/>
              </a:cxn>
              <a:cxn ang="0">
                <a:pos x="T6" y="T7"/>
              </a:cxn>
              <a:cxn ang="0">
                <a:pos x="T8" y="T9"/>
              </a:cxn>
            </a:cxnLst>
            <a:rect l="0" t="0" r="r" b="b"/>
            <a:pathLst>
              <a:path w="128" h="135">
                <a:moveTo>
                  <a:pt x="0" y="0"/>
                </a:moveTo>
                <a:lnTo>
                  <a:pt x="0" y="0"/>
                </a:lnTo>
                <a:lnTo>
                  <a:pt x="0" y="135"/>
                </a:lnTo>
                <a:lnTo>
                  <a:pt x="128" y="135"/>
                </a:lnTo>
                <a:lnTo>
                  <a:pt x="0" y="0"/>
                </a:lnTo>
                <a:close/>
              </a:path>
            </a:pathLst>
          </a:custGeom>
          <a:solidFill>
            <a:schemeClr val="accent3"/>
          </a:solidFill>
          <a:ln>
            <a:noFill/>
          </a:ln>
        </p:spPr>
        <p:txBody>
          <a:bodyPr vert="horz" wrap="square" lIns="91440" tIns="45720" rIns="91440" bIns="45720" numCol="1" anchor="t" anchorCtr="0" compatLnSpc="1"/>
          <a:lstStyle/>
          <a:p>
            <a:endParaRPr lang="zh-CN" altLang="en-US"/>
          </a:p>
        </p:txBody>
      </p:sp>
      <p:sp>
        <p:nvSpPr>
          <p:cNvPr id="141" name="Freeform 147"/>
          <p:cNvSpPr/>
          <p:nvPr/>
        </p:nvSpPr>
        <p:spPr bwMode="auto">
          <a:xfrm>
            <a:off x="6042597" y="5341520"/>
            <a:ext cx="244131" cy="257484"/>
          </a:xfrm>
          <a:custGeom>
            <a:avLst/>
            <a:gdLst>
              <a:gd name="T0" fmla="*/ 0 w 128"/>
              <a:gd name="T1" fmla="*/ 0 h 135"/>
              <a:gd name="T2" fmla="*/ 0 w 128"/>
              <a:gd name="T3" fmla="*/ 0 h 135"/>
              <a:gd name="T4" fmla="*/ 0 w 128"/>
              <a:gd name="T5" fmla="*/ 135 h 135"/>
              <a:gd name="T6" fmla="*/ 128 w 128"/>
              <a:gd name="T7" fmla="*/ 135 h 135"/>
              <a:gd name="T8" fmla="*/ 0 w 128"/>
              <a:gd name="T9" fmla="*/ 0 h 135"/>
            </a:gdLst>
            <a:ahLst/>
            <a:cxnLst>
              <a:cxn ang="0">
                <a:pos x="T0" y="T1"/>
              </a:cxn>
              <a:cxn ang="0">
                <a:pos x="T2" y="T3"/>
              </a:cxn>
              <a:cxn ang="0">
                <a:pos x="T4" y="T5"/>
              </a:cxn>
              <a:cxn ang="0">
                <a:pos x="T6" y="T7"/>
              </a:cxn>
              <a:cxn ang="0">
                <a:pos x="T8" y="T9"/>
              </a:cxn>
            </a:cxnLst>
            <a:rect l="0" t="0" r="r" b="b"/>
            <a:pathLst>
              <a:path w="128" h="135">
                <a:moveTo>
                  <a:pt x="0" y="0"/>
                </a:moveTo>
                <a:lnTo>
                  <a:pt x="0" y="0"/>
                </a:lnTo>
                <a:lnTo>
                  <a:pt x="0" y="135"/>
                </a:lnTo>
                <a:lnTo>
                  <a:pt x="128"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2" name="Freeform 148"/>
          <p:cNvSpPr/>
          <p:nvPr/>
        </p:nvSpPr>
        <p:spPr bwMode="auto">
          <a:xfrm>
            <a:off x="6033061" y="2562606"/>
            <a:ext cx="244131" cy="257484"/>
          </a:xfrm>
          <a:custGeom>
            <a:avLst/>
            <a:gdLst>
              <a:gd name="T0" fmla="*/ 128 w 128"/>
              <a:gd name="T1" fmla="*/ 0 h 135"/>
              <a:gd name="T2" fmla="*/ 128 w 128"/>
              <a:gd name="T3" fmla="*/ 0 h 135"/>
              <a:gd name="T4" fmla="*/ 0 w 128"/>
              <a:gd name="T5" fmla="*/ 135 h 135"/>
              <a:gd name="T6" fmla="*/ 128 w 128"/>
              <a:gd name="T7" fmla="*/ 135 h 135"/>
              <a:gd name="T8" fmla="*/ 128 w 128"/>
              <a:gd name="T9" fmla="*/ 0 h 135"/>
            </a:gdLst>
            <a:ahLst/>
            <a:cxnLst>
              <a:cxn ang="0">
                <a:pos x="T0" y="T1"/>
              </a:cxn>
              <a:cxn ang="0">
                <a:pos x="T2" y="T3"/>
              </a:cxn>
              <a:cxn ang="0">
                <a:pos x="T4" y="T5"/>
              </a:cxn>
              <a:cxn ang="0">
                <a:pos x="T6" y="T7"/>
              </a:cxn>
              <a:cxn ang="0">
                <a:pos x="T8" y="T9"/>
              </a:cxn>
            </a:cxnLst>
            <a:rect l="0" t="0" r="r" b="b"/>
            <a:pathLst>
              <a:path w="128" h="135">
                <a:moveTo>
                  <a:pt x="128" y="0"/>
                </a:moveTo>
                <a:lnTo>
                  <a:pt x="128" y="0"/>
                </a:lnTo>
                <a:lnTo>
                  <a:pt x="0" y="135"/>
                </a:lnTo>
                <a:lnTo>
                  <a:pt x="128" y="135"/>
                </a:lnTo>
                <a:lnTo>
                  <a:pt x="128" y="0"/>
                </a:lnTo>
                <a:close/>
              </a:path>
            </a:pathLst>
          </a:custGeom>
          <a:solidFill>
            <a:schemeClr val="accent5">
              <a:lumMod val="75000"/>
            </a:schemeClr>
          </a:solidFill>
          <a:ln>
            <a:noFill/>
          </a:ln>
        </p:spPr>
        <p:txBody>
          <a:bodyPr vert="horz" wrap="square" lIns="91440" tIns="45720" rIns="91440" bIns="45720" numCol="1" anchor="t" anchorCtr="0" compatLnSpc="1"/>
          <a:lstStyle/>
          <a:p>
            <a:endParaRPr lang="zh-CN" altLang="en-US"/>
          </a:p>
        </p:txBody>
      </p:sp>
      <p:sp>
        <p:nvSpPr>
          <p:cNvPr id="143" name="Freeform 149"/>
          <p:cNvSpPr/>
          <p:nvPr/>
        </p:nvSpPr>
        <p:spPr bwMode="auto">
          <a:xfrm>
            <a:off x="6033061" y="2562606"/>
            <a:ext cx="244131" cy="257484"/>
          </a:xfrm>
          <a:custGeom>
            <a:avLst/>
            <a:gdLst>
              <a:gd name="T0" fmla="*/ 128 w 128"/>
              <a:gd name="T1" fmla="*/ 0 h 135"/>
              <a:gd name="T2" fmla="*/ 128 w 128"/>
              <a:gd name="T3" fmla="*/ 0 h 135"/>
              <a:gd name="T4" fmla="*/ 0 w 128"/>
              <a:gd name="T5" fmla="*/ 135 h 135"/>
              <a:gd name="T6" fmla="*/ 128 w 128"/>
              <a:gd name="T7" fmla="*/ 135 h 135"/>
              <a:gd name="T8" fmla="*/ 128 w 128"/>
              <a:gd name="T9" fmla="*/ 0 h 135"/>
            </a:gdLst>
            <a:ahLst/>
            <a:cxnLst>
              <a:cxn ang="0">
                <a:pos x="T0" y="T1"/>
              </a:cxn>
              <a:cxn ang="0">
                <a:pos x="T2" y="T3"/>
              </a:cxn>
              <a:cxn ang="0">
                <a:pos x="T4" y="T5"/>
              </a:cxn>
              <a:cxn ang="0">
                <a:pos x="T6" y="T7"/>
              </a:cxn>
              <a:cxn ang="0">
                <a:pos x="T8" y="T9"/>
              </a:cxn>
            </a:cxnLst>
            <a:rect l="0" t="0" r="r" b="b"/>
            <a:pathLst>
              <a:path w="128" h="135">
                <a:moveTo>
                  <a:pt x="128" y="0"/>
                </a:moveTo>
                <a:lnTo>
                  <a:pt x="128" y="0"/>
                </a:lnTo>
                <a:lnTo>
                  <a:pt x="0" y="135"/>
                </a:lnTo>
                <a:lnTo>
                  <a:pt x="128" y="135"/>
                </a:lnTo>
                <a:lnTo>
                  <a:pt x="1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4" name="Rectangle 150"/>
          <p:cNvSpPr>
            <a:spLocks noChangeArrowheads="1"/>
          </p:cNvSpPr>
          <p:nvPr/>
        </p:nvSpPr>
        <p:spPr bwMode="auto">
          <a:xfrm>
            <a:off x="6277192" y="2562606"/>
            <a:ext cx="1908" cy="257484"/>
          </a:xfrm>
          <a:prstGeom prst="rect">
            <a:avLst/>
          </a:prstGeom>
          <a:solidFill>
            <a:srgbClr val="AFBB18"/>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5" name="Rectangle 151"/>
          <p:cNvSpPr>
            <a:spLocks noChangeArrowheads="1"/>
          </p:cNvSpPr>
          <p:nvPr/>
        </p:nvSpPr>
        <p:spPr bwMode="auto">
          <a:xfrm>
            <a:off x="6277192" y="2562606"/>
            <a:ext cx="1908"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46" name="Freeform 152"/>
          <p:cNvSpPr/>
          <p:nvPr/>
        </p:nvSpPr>
        <p:spPr bwMode="auto">
          <a:xfrm>
            <a:off x="6033061" y="2820090"/>
            <a:ext cx="244131" cy="257484"/>
          </a:xfrm>
          <a:custGeom>
            <a:avLst/>
            <a:gdLst>
              <a:gd name="T0" fmla="*/ 128 w 128"/>
              <a:gd name="T1" fmla="*/ 0 h 135"/>
              <a:gd name="T2" fmla="*/ 0 w 128"/>
              <a:gd name="T3" fmla="*/ 0 h 135"/>
              <a:gd name="T4" fmla="*/ 128 w 128"/>
              <a:gd name="T5" fmla="*/ 135 h 135"/>
              <a:gd name="T6" fmla="*/ 128 w 128"/>
              <a:gd name="T7" fmla="*/ 0 h 135"/>
            </a:gdLst>
            <a:ahLst/>
            <a:cxnLst>
              <a:cxn ang="0">
                <a:pos x="T0" y="T1"/>
              </a:cxn>
              <a:cxn ang="0">
                <a:pos x="T2" y="T3"/>
              </a:cxn>
              <a:cxn ang="0">
                <a:pos x="T4" y="T5"/>
              </a:cxn>
              <a:cxn ang="0">
                <a:pos x="T6" y="T7"/>
              </a:cxn>
            </a:cxnLst>
            <a:rect l="0" t="0" r="r" b="b"/>
            <a:pathLst>
              <a:path w="128" h="135">
                <a:moveTo>
                  <a:pt x="128" y="0"/>
                </a:moveTo>
                <a:lnTo>
                  <a:pt x="0" y="0"/>
                </a:lnTo>
                <a:lnTo>
                  <a:pt x="128" y="135"/>
                </a:lnTo>
                <a:lnTo>
                  <a:pt x="128" y="0"/>
                </a:lnTo>
                <a:close/>
              </a:path>
            </a:pathLst>
          </a:custGeom>
          <a:solidFill>
            <a:schemeClr val="accent5">
              <a:lumMod val="75000"/>
            </a:schemeClr>
          </a:solidFill>
          <a:ln>
            <a:noFill/>
          </a:ln>
        </p:spPr>
        <p:txBody>
          <a:bodyPr vert="horz" wrap="square" lIns="91440" tIns="45720" rIns="91440" bIns="45720" numCol="1" anchor="t" anchorCtr="0" compatLnSpc="1"/>
          <a:lstStyle/>
          <a:p>
            <a:endParaRPr lang="zh-CN" altLang="en-US"/>
          </a:p>
        </p:txBody>
      </p:sp>
      <p:sp>
        <p:nvSpPr>
          <p:cNvPr id="147" name="Freeform 153"/>
          <p:cNvSpPr/>
          <p:nvPr/>
        </p:nvSpPr>
        <p:spPr bwMode="auto">
          <a:xfrm>
            <a:off x="6033061" y="2820090"/>
            <a:ext cx="244131" cy="257484"/>
          </a:xfrm>
          <a:custGeom>
            <a:avLst/>
            <a:gdLst>
              <a:gd name="T0" fmla="*/ 128 w 128"/>
              <a:gd name="T1" fmla="*/ 0 h 135"/>
              <a:gd name="T2" fmla="*/ 0 w 128"/>
              <a:gd name="T3" fmla="*/ 0 h 135"/>
              <a:gd name="T4" fmla="*/ 128 w 128"/>
              <a:gd name="T5" fmla="*/ 135 h 135"/>
              <a:gd name="T6" fmla="*/ 128 w 128"/>
              <a:gd name="T7" fmla="*/ 0 h 135"/>
            </a:gdLst>
            <a:ahLst/>
            <a:cxnLst>
              <a:cxn ang="0">
                <a:pos x="T0" y="T1"/>
              </a:cxn>
              <a:cxn ang="0">
                <a:pos x="T2" y="T3"/>
              </a:cxn>
              <a:cxn ang="0">
                <a:pos x="T4" y="T5"/>
              </a:cxn>
              <a:cxn ang="0">
                <a:pos x="T6" y="T7"/>
              </a:cxn>
            </a:cxnLst>
            <a:rect l="0" t="0" r="r" b="b"/>
            <a:pathLst>
              <a:path w="128" h="135">
                <a:moveTo>
                  <a:pt x="128" y="0"/>
                </a:moveTo>
                <a:lnTo>
                  <a:pt x="0" y="0"/>
                </a:lnTo>
                <a:lnTo>
                  <a:pt x="128" y="135"/>
                </a:lnTo>
                <a:lnTo>
                  <a:pt x="1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8" name="Freeform 154"/>
          <p:cNvSpPr/>
          <p:nvPr/>
        </p:nvSpPr>
        <p:spPr bwMode="auto">
          <a:xfrm>
            <a:off x="5792744" y="3113811"/>
            <a:ext cx="249854" cy="251762"/>
          </a:xfrm>
          <a:custGeom>
            <a:avLst/>
            <a:gdLst>
              <a:gd name="T0" fmla="*/ 131 w 131"/>
              <a:gd name="T1" fmla="*/ 0 h 132"/>
              <a:gd name="T2" fmla="*/ 131 w 131"/>
              <a:gd name="T3" fmla="*/ 0 h 132"/>
              <a:gd name="T4" fmla="*/ 0 w 131"/>
              <a:gd name="T5" fmla="*/ 132 h 132"/>
              <a:gd name="T6" fmla="*/ 131 w 131"/>
              <a:gd name="T7" fmla="*/ 132 h 132"/>
              <a:gd name="T8" fmla="*/ 128 w 131"/>
              <a:gd name="T9" fmla="*/ 132 h 132"/>
              <a:gd name="T10" fmla="*/ 131 w 131"/>
              <a:gd name="T11" fmla="*/ 132 h 132"/>
              <a:gd name="T12" fmla="*/ 131 w 131"/>
              <a:gd name="T13" fmla="*/ 0 h 132"/>
            </a:gdLst>
            <a:ahLst/>
            <a:cxnLst>
              <a:cxn ang="0">
                <a:pos x="T0" y="T1"/>
              </a:cxn>
              <a:cxn ang="0">
                <a:pos x="T2" y="T3"/>
              </a:cxn>
              <a:cxn ang="0">
                <a:pos x="T4" y="T5"/>
              </a:cxn>
              <a:cxn ang="0">
                <a:pos x="T6" y="T7"/>
              </a:cxn>
              <a:cxn ang="0">
                <a:pos x="T8" y="T9"/>
              </a:cxn>
              <a:cxn ang="0">
                <a:pos x="T10" y="T11"/>
              </a:cxn>
              <a:cxn ang="0">
                <a:pos x="T12" y="T13"/>
              </a:cxn>
            </a:cxnLst>
            <a:rect l="0" t="0" r="r" b="b"/>
            <a:pathLst>
              <a:path w="131" h="132">
                <a:moveTo>
                  <a:pt x="131" y="0"/>
                </a:moveTo>
                <a:lnTo>
                  <a:pt x="131" y="0"/>
                </a:lnTo>
                <a:lnTo>
                  <a:pt x="0" y="132"/>
                </a:lnTo>
                <a:lnTo>
                  <a:pt x="131" y="132"/>
                </a:lnTo>
                <a:lnTo>
                  <a:pt x="128" y="132"/>
                </a:lnTo>
                <a:lnTo>
                  <a:pt x="131" y="132"/>
                </a:lnTo>
                <a:lnTo>
                  <a:pt x="131" y="0"/>
                </a:lnTo>
                <a:close/>
              </a:path>
            </a:pathLst>
          </a:custGeom>
          <a:solidFill>
            <a:srgbClr val="8C664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9" name="Freeform 155"/>
          <p:cNvSpPr/>
          <p:nvPr/>
        </p:nvSpPr>
        <p:spPr bwMode="auto">
          <a:xfrm>
            <a:off x="5792744" y="3113811"/>
            <a:ext cx="249854" cy="251762"/>
          </a:xfrm>
          <a:custGeom>
            <a:avLst/>
            <a:gdLst>
              <a:gd name="T0" fmla="*/ 131 w 131"/>
              <a:gd name="T1" fmla="*/ 0 h 132"/>
              <a:gd name="T2" fmla="*/ 131 w 131"/>
              <a:gd name="T3" fmla="*/ 0 h 132"/>
              <a:gd name="T4" fmla="*/ 0 w 131"/>
              <a:gd name="T5" fmla="*/ 132 h 132"/>
              <a:gd name="T6" fmla="*/ 131 w 131"/>
              <a:gd name="T7" fmla="*/ 132 h 132"/>
              <a:gd name="T8" fmla="*/ 128 w 131"/>
              <a:gd name="T9" fmla="*/ 132 h 132"/>
              <a:gd name="T10" fmla="*/ 131 w 131"/>
              <a:gd name="T11" fmla="*/ 132 h 132"/>
              <a:gd name="T12" fmla="*/ 131 w 131"/>
              <a:gd name="T13" fmla="*/ 0 h 132"/>
            </a:gdLst>
            <a:ahLst/>
            <a:cxnLst>
              <a:cxn ang="0">
                <a:pos x="T0" y="T1"/>
              </a:cxn>
              <a:cxn ang="0">
                <a:pos x="T2" y="T3"/>
              </a:cxn>
              <a:cxn ang="0">
                <a:pos x="T4" y="T5"/>
              </a:cxn>
              <a:cxn ang="0">
                <a:pos x="T6" y="T7"/>
              </a:cxn>
              <a:cxn ang="0">
                <a:pos x="T8" y="T9"/>
              </a:cxn>
              <a:cxn ang="0">
                <a:pos x="T10" y="T11"/>
              </a:cxn>
              <a:cxn ang="0">
                <a:pos x="T12" y="T13"/>
              </a:cxn>
            </a:cxnLst>
            <a:rect l="0" t="0" r="r" b="b"/>
            <a:pathLst>
              <a:path w="131" h="132">
                <a:moveTo>
                  <a:pt x="131" y="0"/>
                </a:moveTo>
                <a:lnTo>
                  <a:pt x="131" y="0"/>
                </a:lnTo>
                <a:lnTo>
                  <a:pt x="0" y="132"/>
                </a:lnTo>
                <a:lnTo>
                  <a:pt x="131" y="132"/>
                </a:lnTo>
                <a:lnTo>
                  <a:pt x="128" y="132"/>
                </a:lnTo>
                <a:lnTo>
                  <a:pt x="131" y="132"/>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0" name="Freeform 156"/>
          <p:cNvSpPr/>
          <p:nvPr/>
        </p:nvSpPr>
        <p:spPr bwMode="auto">
          <a:xfrm>
            <a:off x="6042597" y="3113811"/>
            <a:ext cx="244131" cy="251762"/>
          </a:xfrm>
          <a:custGeom>
            <a:avLst/>
            <a:gdLst>
              <a:gd name="T0" fmla="*/ 128 w 128"/>
              <a:gd name="T1" fmla="*/ 0 h 132"/>
              <a:gd name="T2" fmla="*/ 128 w 128"/>
              <a:gd name="T3" fmla="*/ 0 h 132"/>
              <a:gd name="T4" fmla="*/ 0 w 128"/>
              <a:gd name="T5" fmla="*/ 132 h 132"/>
              <a:gd name="T6" fmla="*/ 0 w 128"/>
              <a:gd name="T7" fmla="*/ 132 h 132"/>
              <a:gd name="T8" fmla="*/ 128 w 128"/>
              <a:gd name="T9" fmla="*/ 132 h 132"/>
              <a:gd name="T10" fmla="*/ 128 w 128"/>
              <a:gd name="T11" fmla="*/ 0 h 132"/>
            </a:gdLst>
            <a:ahLst/>
            <a:cxnLst>
              <a:cxn ang="0">
                <a:pos x="T0" y="T1"/>
              </a:cxn>
              <a:cxn ang="0">
                <a:pos x="T2" y="T3"/>
              </a:cxn>
              <a:cxn ang="0">
                <a:pos x="T4" y="T5"/>
              </a:cxn>
              <a:cxn ang="0">
                <a:pos x="T6" y="T7"/>
              </a:cxn>
              <a:cxn ang="0">
                <a:pos x="T8" y="T9"/>
              </a:cxn>
              <a:cxn ang="0">
                <a:pos x="T10" y="T11"/>
              </a:cxn>
            </a:cxnLst>
            <a:rect l="0" t="0" r="r" b="b"/>
            <a:pathLst>
              <a:path w="128" h="132">
                <a:moveTo>
                  <a:pt x="128" y="0"/>
                </a:moveTo>
                <a:lnTo>
                  <a:pt x="128" y="0"/>
                </a:lnTo>
                <a:lnTo>
                  <a:pt x="0" y="132"/>
                </a:lnTo>
                <a:lnTo>
                  <a:pt x="0" y="132"/>
                </a:lnTo>
                <a:lnTo>
                  <a:pt x="128" y="132"/>
                </a:lnTo>
                <a:lnTo>
                  <a:pt x="128" y="0"/>
                </a:lnTo>
                <a:close/>
              </a:path>
            </a:pathLst>
          </a:custGeom>
          <a:solidFill>
            <a:srgbClr val="BF9366"/>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1" name="Freeform 157"/>
          <p:cNvSpPr/>
          <p:nvPr/>
        </p:nvSpPr>
        <p:spPr bwMode="auto">
          <a:xfrm>
            <a:off x="6042597" y="3113811"/>
            <a:ext cx="244131" cy="251762"/>
          </a:xfrm>
          <a:custGeom>
            <a:avLst/>
            <a:gdLst>
              <a:gd name="T0" fmla="*/ 128 w 128"/>
              <a:gd name="T1" fmla="*/ 0 h 132"/>
              <a:gd name="T2" fmla="*/ 128 w 128"/>
              <a:gd name="T3" fmla="*/ 0 h 132"/>
              <a:gd name="T4" fmla="*/ 0 w 128"/>
              <a:gd name="T5" fmla="*/ 132 h 132"/>
              <a:gd name="T6" fmla="*/ 0 w 128"/>
              <a:gd name="T7" fmla="*/ 132 h 132"/>
              <a:gd name="T8" fmla="*/ 128 w 128"/>
              <a:gd name="T9" fmla="*/ 132 h 132"/>
              <a:gd name="T10" fmla="*/ 128 w 128"/>
              <a:gd name="T11" fmla="*/ 0 h 132"/>
            </a:gdLst>
            <a:ahLst/>
            <a:cxnLst>
              <a:cxn ang="0">
                <a:pos x="T0" y="T1"/>
              </a:cxn>
              <a:cxn ang="0">
                <a:pos x="T2" y="T3"/>
              </a:cxn>
              <a:cxn ang="0">
                <a:pos x="T4" y="T5"/>
              </a:cxn>
              <a:cxn ang="0">
                <a:pos x="T6" y="T7"/>
              </a:cxn>
              <a:cxn ang="0">
                <a:pos x="T8" y="T9"/>
              </a:cxn>
              <a:cxn ang="0">
                <a:pos x="T10" y="T11"/>
              </a:cxn>
            </a:cxnLst>
            <a:rect l="0" t="0" r="r" b="b"/>
            <a:pathLst>
              <a:path w="128" h="132">
                <a:moveTo>
                  <a:pt x="128" y="0"/>
                </a:moveTo>
                <a:lnTo>
                  <a:pt x="128" y="0"/>
                </a:lnTo>
                <a:lnTo>
                  <a:pt x="0" y="132"/>
                </a:lnTo>
                <a:lnTo>
                  <a:pt x="0" y="132"/>
                </a:lnTo>
                <a:lnTo>
                  <a:pt x="128" y="132"/>
                </a:lnTo>
                <a:lnTo>
                  <a:pt x="1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2" name="Freeform 158"/>
          <p:cNvSpPr/>
          <p:nvPr/>
        </p:nvSpPr>
        <p:spPr bwMode="auto">
          <a:xfrm>
            <a:off x="6036876" y="3365573"/>
            <a:ext cx="5722" cy="0"/>
          </a:xfrm>
          <a:custGeom>
            <a:avLst/>
            <a:gdLst>
              <a:gd name="T0" fmla="*/ 3 w 3"/>
              <a:gd name="T1" fmla="*/ 0 w 3"/>
              <a:gd name="T2" fmla="*/ 3 w 3"/>
              <a:gd name="T3" fmla="*/ 3 w 3"/>
            </a:gdLst>
            <a:ahLst/>
            <a:cxnLst>
              <a:cxn ang="0">
                <a:pos x="T0" y="0"/>
              </a:cxn>
              <a:cxn ang="0">
                <a:pos x="T1" y="0"/>
              </a:cxn>
              <a:cxn ang="0">
                <a:pos x="T2" y="0"/>
              </a:cxn>
              <a:cxn ang="0">
                <a:pos x="T3" y="0"/>
              </a:cxn>
            </a:cxnLst>
            <a:rect l="0" t="0" r="r" b="b"/>
            <a:pathLst>
              <a:path w="3">
                <a:moveTo>
                  <a:pt x="3" y="0"/>
                </a:moveTo>
                <a:lnTo>
                  <a:pt x="0" y="0"/>
                </a:lnTo>
                <a:lnTo>
                  <a:pt x="3" y="0"/>
                </a:lnTo>
                <a:lnTo>
                  <a:pt x="3" y="0"/>
                </a:lnTo>
                <a:close/>
              </a:path>
            </a:pathLst>
          </a:custGeom>
          <a:solidFill>
            <a:srgbClr val="815B3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3" name="Freeform 159"/>
          <p:cNvSpPr/>
          <p:nvPr/>
        </p:nvSpPr>
        <p:spPr bwMode="auto">
          <a:xfrm>
            <a:off x="6036876" y="3365573"/>
            <a:ext cx="5722" cy="0"/>
          </a:xfrm>
          <a:custGeom>
            <a:avLst/>
            <a:gdLst>
              <a:gd name="T0" fmla="*/ 3 w 3"/>
              <a:gd name="T1" fmla="*/ 0 w 3"/>
              <a:gd name="T2" fmla="*/ 3 w 3"/>
              <a:gd name="T3" fmla="*/ 3 w 3"/>
            </a:gdLst>
            <a:ahLst/>
            <a:cxnLst>
              <a:cxn ang="0">
                <a:pos x="T0" y="0"/>
              </a:cxn>
              <a:cxn ang="0">
                <a:pos x="T1" y="0"/>
              </a:cxn>
              <a:cxn ang="0">
                <a:pos x="T2" y="0"/>
              </a:cxn>
              <a:cxn ang="0">
                <a:pos x="T3" y="0"/>
              </a:cxn>
            </a:cxnLst>
            <a:rect l="0" t="0" r="r" b="b"/>
            <a:pathLst>
              <a:path w="3">
                <a:moveTo>
                  <a:pt x="3" y="0"/>
                </a:moveTo>
                <a:lnTo>
                  <a:pt x="0" y="0"/>
                </a:lnTo>
                <a:lnTo>
                  <a:pt x="3"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4" name="Freeform 160"/>
          <p:cNvSpPr/>
          <p:nvPr/>
        </p:nvSpPr>
        <p:spPr bwMode="auto">
          <a:xfrm>
            <a:off x="6036876" y="4206685"/>
            <a:ext cx="5722" cy="0"/>
          </a:xfrm>
          <a:custGeom>
            <a:avLst/>
            <a:gdLst>
              <a:gd name="T0" fmla="*/ 3 w 3"/>
              <a:gd name="T1" fmla="*/ 0 w 3"/>
              <a:gd name="T2" fmla="*/ 3 w 3"/>
              <a:gd name="T3" fmla="*/ 3 w 3"/>
            </a:gdLst>
            <a:ahLst/>
            <a:cxnLst>
              <a:cxn ang="0">
                <a:pos x="T0" y="0"/>
              </a:cxn>
              <a:cxn ang="0">
                <a:pos x="T1" y="0"/>
              </a:cxn>
              <a:cxn ang="0">
                <a:pos x="T2" y="0"/>
              </a:cxn>
              <a:cxn ang="0">
                <a:pos x="T3" y="0"/>
              </a:cxn>
            </a:cxnLst>
            <a:rect l="0" t="0" r="r" b="b"/>
            <a:pathLst>
              <a:path w="3">
                <a:moveTo>
                  <a:pt x="3" y="0"/>
                </a:moveTo>
                <a:lnTo>
                  <a:pt x="0" y="0"/>
                </a:lnTo>
                <a:lnTo>
                  <a:pt x="3" y="0"/>
                </a:lnTo>
                <a:lnTo>
                  <a:pt x="3" y="0"/>
                </a:lnTo>
                <a:close/>
              </a:path>
            </a:pathLst>
          </a:custGeom>
          <a:solidFill>
            <a:srgbClr val="9B754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5" name="Freeform 161"/>
          <p:cNvSpPr/>
          <p:nvPr/>
        </p:nvSpPr>
        <p:spPr bwMode="auto">
          <a:xfrm>
            <a:off x="6036876" y="4206685"/>
            <a:ext cx="5722" cy="0"/>
          </a:xfrm>
          <a:custGeom>
            <a:avLst/>
            <a:gdLst>
              <a:gd name="T0" fmla="*/ 3 w 3"/>
              <a:gd name="T1" fmla="*/ 0 w 3"/>
              <a:gd name="T2" fmla="*/ 3 w 3"/>
              <a:gd name="T3" fmla="*/ 3 w 3"/>
            </a:gdLst>
            <a:ahLst/>
            <a:cxnLst>
              <a:cxn ang="0">
                <a:pos x="T0" y="0"/>
              </a:cxn>
              <a:cxn ang="0">
                <a:pos x="T1" y="0"/>
              </a:cxn>
              <a:cxn ang="0">
                <a:pos x="T2" y="0"/>
              </a:cxn>
              <a:cxn ang="0">
                <a:pos x="T3" y="0"/>
              </a:cxn>
            </a:cxnLst>
            <a:rect l="0" t="0" r="r" b="b"/>
            <a:pathLst>
              <a:path w="3">
                <a:moveTo>
                  <a:pt x="3" y="0"/>
                </a:moveTo>
                <a:lnTo>
                  <a:pt x="0" y="0"/>
                </a:lnTo>
                <a:lnTo>
                  <a:pt x="3" y="0"/>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6" name="Freeform 162"/>
          <p:cNvSpPr/>
          <p:nvPr/>
        </p:nvSpPr>
        <p:spPr bwMode="auto">
          <a:xfrm>
            <a:off x="6042597" y="3954923"/>
            <a:ext cx="244131" cy="251762"/>
          </a:xfrm>
          <a:custGeom>
            <a:avLst/>
            <a:gdLst>
              <a:gd name="T0" fmla="*/ 128 w 128"/>
              <a:gd name="T1" fmla="*/ 0 h 132"/>
              <a:gd name="T2" fmla="*/ 0 w 128"/>
              <a:gd name="T3" fmla="*/ 132 h 132"/>
              <a:gd name="T4" fmla="*/ 0 w 128"/>
              <a:gd name="T5" fmla="*/ 132 h 132"/>
              <a:gd name="T6" fmla="*/ 128 w 128"/>
              <a:gd name="T7" fmla="*/ 132 h 132"/>
              <a:gd name="T8" fmla="*/ 128 w 128"/>
              <a:gd name="T9" fmla="*/ 0 h 132"/>
            </a:gdLst>
            <a:ahLst/>
            <a:cxnLst>
              <a:cxn ang="0">
                <a:pos x="T0" y="T1"/>
              </a:cxn>
              <a:cxn ang="0">
                <a:pos x="T2" y="T3"/>
              </a:cxn>
              <a:cxn ang="0">
                <a:pos x="T4" y="T5"/>
              </a:cxn>
              <a:cxn ang="0">
                <a:pos x="T6" y="T7"/>
              </a:cxn>
              <a:cxn ang="0">
                <a:pos x="T8" y="T9"/>
              </a:cxn>
            </a:cxnLst>
            <a:rect l="0" t="0" r="r" b="b"/>
            <a:pathLst>
              <a:path w="128" h="132">
                <a:moveTo>
                  <a:pt x="128" y="0"/>
                </a:moveTo>
                <a:lnTo>
                  <a:pt x="0" y="132"/>
                </a:lnTo>
                <a:lnTo>
                  <a:pt x="0" y="132"/>
                </a:lnTo>
                <a:lnTo>
                  <a:pt x="128" y="132"/>
                </a:lnTo>
                <a:lnTo>
                  <a:pt x="128" y="0"/>
                </a:lnTo>
                <a:close/>
              </a:path>
            </a:pathLst>
          </a:custGeom>
          <a:solidFill>
            <a:srgbClr val="CD9F7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7" name="Freeform 163"/>
          <p:cNvSpPr/>
          <p:nvPr/>
        </p:nvSpPr>
        <p:spPr bwMode="auto">
          <a:xfrm>
            <a:off x="6042597" y="3954923"/>
            <a:ext cx="244131" cy="251762"/>
          </a:xfrm>
          <a:custGeom>
            <a:avLst/>
            <a:gdLst>
              <a:gd name="T0" fmla="*/ 128 w 128"/>
              <a:gd name="T1" fmla="*/ 0 h 132"/>
              <a:gd name="T2" fmla="*/ 0 w 128"/>
              <a:gd name="T3" fmla="*/ 132 h 132"/>
              <a:gd name="T4" fmla="*/ 0 w 128"/>
              <a:gd name="T5" fmla="*/ 132 h 132"/>
              <a:gd name="T6" fmla="*/ 128 w 128"/>
              <a:gd name="T7" fmla="*/ 132 h 132"/>
              <a:gd name="T8" fmla="*/ 128 w 128"/>
              <a:gd name="T9" fmla="*/ 0 h 132"/>
            </a:gdLst>
            <a:ahLst/>
            <a:cxnLst>
              <a:cxn ang="0">
                <a:pos x="T0" y="T1"/>
              </a:cxn>
              <a:cxn ang="0">
                <a:pos x="T2" y="T3"/>
              </a:cxn>
              <a:cxn ang="0">
                <a:pos x="T4" y="T5"/>
              </a:cxn>
              <a:cxn ang="0">
                <a:pos x="T6" y="T7"/>
              </a:cxn>
              <a:cxn ang="0">
                <a:pos x="T8" y="T9"/>
              </a:cxn>
            </a:cxnLst>
            <a:rect l="0" t="0" r="r" b="b"/>
            <a:pathLst>
              <a:path w="128" h="132">
                <a:moveTo>
                  <a:pt x="128" y="0"/>
                </a:moveTo>
                <a:lnTo>
                  <a:pt x="0" y="132"/>
                </a:lnTo>
                <a:lnTo>
                  <a:pt x="0" y="132"/>
                </a:lnTo>
                <a:lnTo>
                  <a:pt x="128" y="132"/>
                </a:lnTo>
                <a:lnTo>
                  <a:pt x="128"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8" name="Freeform 164"/>
          <p:cNvSpPr/>
          <p:nvPr/>
        </p:nvSpPr>
        <p:spPr bwMode="auto">
          <a:xfrm>
            <a:off x="5539076" y="3401811"/>
            <a:ext cx="247946" cy="257484"/>
          </a:xfrm>
          <a:custGeom>
            <a:avLst/>
            <a:gdLst>
              <a:gd name="T0" fmla="*/ 130 w 130"/>
              <a:gd name="T1" fmla="*/ 0 h 135"/>
              <a:gd name="T2" fmla="*/ 0 w 130"/>
              <a:gd name="T3" fmla="*/ 0 h 135"/>
              <a:gd name="T4" fmla="*/ 130 w 130"/>
              <a:gd name="T5" fmla="*/ 135 h 135"/>
              <a:gd name="T6" fmla="*/ 130 w 130"/>
              <a:gd name="T7" fmla="*/ 0 h 135"/>
            </a:gdLst>
            <a:ahLst/>
            <a:cxnLst>
              <a:cxn ang="0">
                <a:pos x="T0" y="T1"/>
              </a:cxn>
              <a:cxn ang="0">
                <a:pos x="T2" y="T3"/>
              </a:cxn>
              <a:cxn ang="0">
                <a:pos x="T4" y="T5"/>
              </a:cxn>
              <a:cxn ang="0">
                <a:pos x="T6" y="T7"/>
              </a:cxn>
            </a:cxnLst>
            <a:rect l="0" t="0" r="r" b="b"/>
            <a:pathLst>
              <a:path w="130" h="135">
                <a:moveTo>
                  <a:pt x="130" y="0"/>
                </a:moveTo>
                <a:lnTo>
                  <a:pt x="0" y="0"/>
                </a:lnTo>
                <a:lnTo>
                  <a:pt x="130" y="135"/>
                </a:lnTo>
                <a:lnTo>
                  <a:pt x="130" y="0"/>
                </a:lnTo>
                <a:close/>
              </a:path>
            </a:pathLst>
          </a:custGeom>
          <a:solidFill>
            <a:schemeClr val="accent2">
              <a:lumMod val="75000"/>
            </a:schemeClr>
          </a:solidFill>
          <a:ln>
            <a:noFill/>
          </a:ln>
        </p:spPr>
        <p:txBody>
          <a:bodyPr vert="horz" wrap="square" lIns="91440" tIns="45720" rIns="91440" bIns="45720" numCol="1" anchor="t" anchorCtr="0" compatLnSpc="1"/>
          <a:lstStyle/>
          <a:p>
            <a:endParaRPr lang="zh-CN" altLang="en-US"/>
          </a:p>
        </p:txBody>
      </p:sp>
      <p:sp>
        <p:nvSpPr>
          <p:cNvPr id="159" name="Freeform 165"/>
          <p:cNvSpPr/>
          <p:nvPr/>
        </p:nvSpPr>
        <p:spPr bwMode="auto">
          <a:xfrm>
            <a:off x="5539076" y="3401811"/>
            <a:ext cx="247946" cy="257484"/>
          </a:xfrm>
          <a:custGeom>
            <a:avLst/>
            <a:gdLst>
              <a:gd name="T0" fmla="*/ 130 w 130"/>
              <a:gd name="T1" fmla="*/ 0 h 135"/>
              <a:gd name="T2" fmla="*/ 0 w 130"/>
              <a:gd name="T3" fmla="*/ 0 h 135"/>
              <a:gd name="T4" fmla="*/ 130 w 130"/>
              <a:gd name="T5" fmla="*/ 135 h 135"/>
              <a:gd name="T6" fmla="*/ 130 w 130"/>
              <a:gd name="T7" fmla="*/ 0 h 135"/>
            </a:gdLst>
            <a:ahLst/>
            <a:cxnLst>
              <a:cxn ang="0">
                <a:pos x="T0" y="T1"/>
              </a:cxn>
              <a:cxn ang="0">
                <a:pos x="T2" y="T3"/>
              </a:cxn>
              <a:cxn ang="0">
                <a:pos x="T4" y="T5"/>
              </a:cxn>
              <a:cxn ang="0">
                <a:pos x="T6" y="T7"/>
              </a:cxn>
            </a:cxnLst>
            <a:rect l="0" t="0" r="r" b="b"/>
            <a:pathLst>
              <a:path w="130" h="135">
                <a:moveTo>
                  <a:pt x="130" y="0"/>
                </a:moveTo>
                <a:lnTo>
                  <a:pt x="0" y="0"/>
                </a:lnTo>
                <a:lnTo>
                  <a:pt x="130" y="135"/>
                </a:lnTo>
                <a:lnTo>
                  <a:pt x="1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0" name="Rectangle 166"/>
          <p:cNvSpPr>
            <a:spLocks noChangeArrowheads="1"/>
          </p:cNvSpPr>
          <p:nvPr/>
        </p:nvSpPr>
        <p:spPr bwMode="auto">
          <a:xfrm>
            <a:off x="5787022" y="3401811"/>
            <a:ext cx="1908" cy="257484"/>
          </a:xfrm>
          <a:prstGeom prst="rect">
            <a:avLst/>
          </a:prstGeom>
          <a:solidFill>
            <a:srgbClr val="AC8BAE"/>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1" name="Rectangle 167"/>
          <p:cNvSpPr>
            <a:spLocks noChangeArrowheads="1"/>
          </p:cNvSpPr>
          <p:nvPr/>
        </p:nvSpPr>
        <p:spPr bwMode="auto">
          <a:xfrm>
            <a:off x="5787022" y="3401811"/>
            <a:ext cx="1908" cy="2574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2" name="Freeform 168"/>
          <p:cNvSpPr/>
          <p:nvPr/>
        </p:nvSpPr>
        <p:spPr bwMode="auto">
          <a:xfrm>
            <a:off x="5539076" y="3659295"/>
            <a:ext cx="247946" cy="259391"/>
          </a:xfrm>
          <a:custGeom>
            <a:avLst/>
            <a:gdLst>
              <a:gd name="T0" fmla="*/ 130 w 130"/>
              <a:gd name="T1" fmla="*/ 0 h 136"/>
              <a:gd name="T2" fmla="*/ 130 w 130"/>
              <a:gd name="T3" fmla="*/ 0 h 136"/>
              <a:gd name="T4" fmla="*/ 0 w 130"/>
              <a:gd name="T5" fmla="*/ 136 h 136"/>
              <a:gd name="T6" fmla="*/ 130 w 130"/>
              <a:gd name="T7" fmla="*/ 136 h 136"/>
              <a:gd name="T8" fmla="*/ 130 w 130"/>
              <a:gd name="T9" fmla="*/ 0 h 136"/>
            </a:gdLst>
            <a:ahLst/>
            <a:cxnLst>
              <a:cxn ang="0">
                <a:pos x="T0" y="T1"/>
              </a:cxn>
              <a:cxn ang="0">
                <a:pos x="T2" y="T3"/>
              </a:cxn>
              <a:cxn ang="0">
                <a:pos x="T4" y="T5"/>
              </a:cxn>
              <a:cxn ang="0">
                <a:pos x="T6" y="T7"/>
              </a:cxn>
              <a:cxn ang="0">
                <a:pos x="T8" y="T9"/>
              </a:cxn>
            </a:cxnLst>
            <a:rect l="0" t="0" r="r" b="b"/>
            <a:pathLst>
              <a:path w="130" h="136">
                <a:moveTo>
                  <a:pt x="130" y="0"/>
                </a:moveTo>
                <a:lnTo>
                  <a:pt x="130" y="0"/>
                </a:lnTo>
                <a:lnTo>
                  <a:pt x="0" y="136"/>
                </a:lnTo>
                <a:lnTo>
                  <a:pt x="130" y="136"/>
                </a:lnTo>
                <a:lnTo>
                  <a:pt x="130" y="0"/>
                </a:lnTo>
                <a:close/>
              </a:path>
            </a:pathLst>
          </a:custGeom>
          <a:solidFill>
            <a:schemeClr val="accent2">
              <a:lumMod val="75000"/>
            </a:schemeClr>
          </a:solidFill>
          <a:ln>
            <a:noFill/>
          </a:ln>
        </p:spPr>
        <p:txBody>
          <a:bodyPr vert="horz" wrap="square" lIns="91440" tIns="45720" rIns="91440" bIns="45720" numCol="1" anchor="t" anchorCtr="0" compatLnSpc="1"/>
          <a:lstStyle/>
          <a:p>
            <a:endParaRPr lang="zh-CN" altLang="en-US"/>
          </a:p>
        </p:txBody>
      </p:sp>
      <p:sp>
        <p:nvSpPr>
          <p:cNvPr id="163" name="Freeform 169"/>
          <p:cNvSpPr/>
          <p:nvPr/>
        </p:nvSpPr>
        <p:spPr bwMode="auto">
          <a:xfrm>
            <a:off x="5539076" y="3659295"/>
            <a:ext cx="247946" cy="259391"/>
          </a:xfrm>
          <a:custGeom>
            <a:avLst/>
            <a:gdLst>
              <a:gd name="T0" fmla="*/ 130 w 130"/>
              <a:gd name="T1" fmla="*/ 0 h 136"/>
              <a:gd name="T2" fmla="*/ 130 w 130"/>
              <a:gd name="T3" fmla="*/ 0 h 136"/>
              <a:gd name="T4" fmla="*/ 0 w 130"/>
              <a:gd name="T5" fmla="*/ 136 h 136"/>
              <a:gd name="T6" fmla="*/ 130 w 130"/>
              <a:gd name="T7" fmla="*/ 136 h 136"/>
              <a:gd name="T8" fmla="*/ 130 w 130"/>
              <a:gd name="T9" fmla="*/ 0 h 136"/>
            </a:gdLst>
            <a:ahLst/>
            <a:cxnLst>
              <a:cxn ang="0">
                <a:pos x="T0" y="T1"/>
              </a:cxn>
              <a:cxn ang="0">
                <a:pos x="T2" y="T3"/>
              </a:cxn>
              <a:cxn ang="0">
                <a:pos x="T4" y="T5"/>
              </a:cxn>
              <a:cxn ang="0">
                <a:pos x="T6" y="T7"/>
              </a:cxn>
              <a:cxn ang="0">
                <a:pos x="T8" y="T9"/>
              </a:cxn>
            </a:cxnLst>
            <a:rect l="0" t="0" r="r" b="b"/>
            <a:pathLst>
              <a:path w="130" h="136">
                <a:moveTo>
                  <a:pt x="130" y="0"/>
                </a:moveTo>
                <a:lnTo>
                  <a:pt x="130" y="0"/>
                </a:lnTo>
                <a:lnTo>
                  <a:pt x="0" y="136"/>
                </a:lnTo>
                <a:lnTo>
                  <a:pt x="130" y="136"/>
                </a:lnTo>
                <a:lnTo>
                  <a:pt x="13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4" name="Freeform 170"/>
          <p:cNvSpPr/>
          <p:nvPr/>
        </p:nvSpPr>
        <p:spPr bwMode="auto">
          <a:xfrm>
            <a:off x="5792744" y="3954923"/>
            <a:ext cx="249854" cy="251762"/>
          </a:xfrm>
          <a:custGeom>
            <a:avLst/>
            <a:gdLst>
              <a:gd name="T0" fmla="*/ 131 w 131"/>
              <a:gd name="T1" fmla="*/ 0 h 132"/>
              <a:gd name="T2" fmla="*/ 0 w 131"/>
              <a:gd name="T3" fmla="*/ 0 h 132"/>
              <a:gd name="T4" fmla="*/ 131 w 131"/>
              <a:gd name="T5" fmla="*/ 132 h 132"/>
              <a:gd name="T6" fmla="*/ 131 w 131"/>
              <a:gd name="T7" fmla="*/ 132 h 132"/>
              <a:gd name="T8" fmla="*/ 131 w 131"/>
              <a:gd name="T9" fmla="*/ 0 h 132"/>
            </a:gdLst>
            <a:ahLst/>
            <a:cxnLst>
              <a:cxn ang="0">
                <a:pos x="T0" y="T1"/>
              </a:cxn>
              <a:cxn ang="0">
                <a:pos x="T2" y="T3"/>
              </a:cxn>
              <a:cxn ang="0">
                <a:pos x="T4" y="T5"/>
              </a:cxn>
              <a:cxn ang="0">
                <a:pos x="T6" y="T7"/>
              </a:cxn>
              <a:cxn ang="0">
                <a:pos x="T8" y="T9"/>
              </a:cxn>
            </a:cxnLst>
            <a:rect l="0" t="0" r="r" b="b"/>
            <a:pathLst>
              <a:path w="131" h="132">
                <a:moveTo>
                  <a:pt x="131" y="0"/>
                </a:moveTo>
                <a:lnTo>
                  <a:pt x="0" y="0"/>
                </a:lnTo>
                <a:lnTo>
                  <a:pt x="131" y="132"/>
                </a:lnTo>
                <a:lnTo>
                  <a:pt x="131" y="132"/>
                </a:lnTo>
                <a:lnTo>
                  <a:pt x="131" y="0"/>
                </a:lnTo>
                <a:close/>
              </a:path>
            </a:pathLst>
          </a:custGeom>
          <a:solidFill>
            <a:srgbClr val="9E764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5" name="Freeform 171"/>
          <p:cNvSpPr/>
          <p:nvPr/>
        </p:nvSpPr>
        <p:spPr bwMode="auto">
          <a:xfrm>
            <a:off x="5792744" y="3954923"/>
            <a:ext cx="249854" cy="251762"/>
          </a:xfrm>
          <a:custGeom>
            <a:avLst/>
            <a:gdLst>
              <a:gd name="T0" fmla="*/ 131 w 131"/>
              <a:gd name="T1" fmla="*/ 0 h 132"/>
              <a:gd name="T2" fmla="*/ 0 w 131"/>
              <a:gd name="T3" fmla="*/ 0 h 132"/>
              <a:gd name="T4" fmla="*/ 131 w 131"/>
              <a:gd name="T5" fmla="*/ 132 h 132"/>
              <a:gd name="T6" fmla="*/ 131 w 131"/>
              <a:gd name="T7" fmla="*/ 132 h 132"/>
              <a:gd name="T8" fmla="*/ 131 w 131"/>
              <a:gd name="T9" fmla="*/ 0 h 132"/>
            </a:gdLst>
            <a:ahLst/>
            <a:cxnLst>
              <a:cxn ang="0">
                <a:pos x="T0" y="T1"/>
              </a:cxn>
              <a:cxn ang="0">
                <a:pos x="T2" y="T3"/>
              </a:cxn>
              <a:cxn ang="0">
                <a:pos x="T4" y="T5"/>
              </a:cxn>
              <a:cxn ang="0">
                <a:pos x="T6" y="T7"/>
              </a:cxn>
              <a:cxn ang="0">
                <a:pos x="T8" y="T9"/>
              </a:cxn>
            </a:cxnLst>
            <a:rect l="0" t="0" r="r" b="b"/>
            <a:pathLst>
              <a:path w="131" h="132">
                <a:moveTo>
                  <a:pt x="131" y="0"/>
                </a:moveTo>
                <a:lnTo>
                  <a:pt x="0" y="0"/>
                </a:lnTo>
                <a:lnTo>
                  <a:pt x="131" y="132"/>
                </a:lnTo>
                <a:lnTo>
                  <a:pt x="131" y="132"/>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6" name="Rectangle 172"/>
          <p:cNvSpPr>
            <a:spLocks noChangeArrowheads="1"/>
          </p:cNvSpPr>
          <p:nvPr/>
        </p:nvSpPr>
        <p:spPr bwMode="auto">
          <a:xfrm>
            <a:off x="6042597" y="4206685"/>
            <a:ext cx="1908" cy="1908"/>
          </a:xfrm>
          <a:prstGeom prst="rect">
            <a:avLst/>
          </a:prstGeom>
          <a:solidFill>
            <a:srgbClr val="916A43"/>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167" name="Freeform 173"/>
          <p:cNvSpPr/>
          <p:nvPr/>
        </p:nvSpPr>
        <p:spPr bwMode="auto">
          <a:xfrm>
            <a:off x="6042597" y="4206685"/>
            <a:ext cx="0" cy="0"/>
          </a:xfrm>
          <a:custGeom>
            <a:avLst/>
            <a:gdLst/>
            <a:ahLst/>
            <a:cxnLst>
              <a:cxn ang="0">
                <a:pos x="0" y="0"/>
              </a:cxn>
              <a:cxn ang="0">
                <a:pos x="0" y="0"/>
              </a:cxn>
              <a:cxn ang="0">
                <a:pos x="0" y="0"/>
              </a:cxn>
              <a:cxn ang="0">
                <a:pos x="0" y="0"/>
              </a:cxn>
            </a:cxnLst>
            <a:rect l="0" t="0" r="r" b="b"/>
            <a:pathLst>
              <a:path>
                <a:moveTo>
                  <a:pt x="0" y="0"/>
                </a:moveTo>
                <a:lnTo>
                  <a:pt x="0" y="0"/>
                </a:lnTo>
                <a:lnTo>
                  <a:pt x="0" y="0"/>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8" name="Freeform 174"/>
          <p:cNvSpPr/>
          <p:nvPr/>
        </p:nvSpPr>
        <p:spPr bwMode="auto">
          <a:xfrm>
            <a:off x="5792744" y="4242924"/>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close/>
              </a:path>
            </a:pathLst>
          </a:custGeom>
          <a:solidFill>
            <a:schemeClr val="accent6">
              <a:lumMod val="75000"/>
            </a:schemeClr>
          </a:solidFill>
          <a:ln>
            <a:noFill/>
          </a:ln>
        </p:spPr>
        <p:txBody>
          <a:bodyPr vert="horz" wrap="square" lIns="91440" tIns="45720" rIns="91440" bIns="45720" numCol="1" anchor="t" anchorCtr="0" compatLnSpc="1"/>
          <a:lstStyle/>
          <a:p>
            <a:endParaRPr lang="zh-CN" altLang="en-US"/>
          </a:p>
        </p:txBody>
      </p:sp>
      <p:sp>
        <p:nvSpPr>
          <p:cNvPr id="169" name="Freeform 175"/>
          <p:cNvSpPr/>
          <p:nvPr/>
        </p:nvSpPr>
        <p:spPr bwMode="auto">
          <a:xfrm>
            <a:off x="5792744" y="4242924"/>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0" name="Freeform 176"/>
          <p:cNvSpPr/>
          <p:nvPr/>
        </p:nvSpPr>
        <p:spPr bwMode="auto">
          <a:xfrm>
            <a:off x="5792744" y="4500407"/>
            <a:ext cx="249854" cy="253669"/>
          </a:xfrm>
          <a:custGeom>
            <a:avLst/>
            <a:gdLst>
              <a:gd name="T0" fmla="*/ 131 w 131"/>
              <a:gd name="T1" fmla="*/ 0 h 133"/>
              <a:gd name="T2" fmla="*/ 0 w 131"/>
              <a:gd name="T3" fmla="*/ 0 h 133"/>
              <a:gd name="T4" fmla="*/ 128 w 131"/>
              <a:gd name="T5" fmla="*/ 133 h 133"/>
              <a:gd name="T6" fmla="*/ 128 w 131"/>
              <a:gd name="T7" fmla="*/ 3 h 133"/>
              <a:gd name="T8" fmla="*/ 131 w 131"/>
              <a:gd name="T9" fmla="*/ 5 h 133"/>
              <a:gd name="T10" fmla="*/ 131 w 131"/>
              <a:gd name="T11" fmla="*/ 0 h 133"/>
            </a:gdLst>
            <a:ahLst/>
            <a:cxnLst>
              <a:cxn ang="0">
                <a:pos x="T0" y="T1"/>
              </a:cxn>
              <a:cxn ang="0">
                <a:pos x="T2" y="T3"/>
              </a:cxn>
              <a:cxn ang="0">
                <a:pos x="T4" y="T5"/>
              </a:cxn>
              <a:cxn ang="0">
                <a:pos x="T6" y="T7"/>
              </a:cxn>
              <a:cxn ang="0">
                <a:pos x="T8" y="T9"/>
              </a:cxn>
              <a:cxn ang="0">
                <a:pos x="T10" y="T11"/>
              </a:cxn>
            </a:cxnLst>
            <a:rect l="0" t="0" r="r" b="b"/>
            <a:pathLst>
              <a:path w="131" h="133">
                <a:moveTo>
                  <a:pt x="131" y="0"/>
                </a:moveTo>
                <a:lnTo>
                  <a:pt x="0" y="0"/>
                </a:lnTo>
                <a:lnTo>
                  <a:pt x="128" y="133"/>
                </a:lnTo>
                <a:lnTo>
                  <a:pt x="128" y="3"/>
                </a:lnTo>
                <a:lnTo>
                  <a:pt x="131" y="5"/>
                </a:lnTo>
                <a:lnTo>
                  <a:pt x="131" y="0"/>
                </a:lnTo>
                <a:close/>
              </a:path>
            </a:pathLst>
          </a:custGeom>
          <a:solidFill>
            <a:schemeClr val="accent6">
              <a:lumMod val="75000"/>
            </a:schemeClr>
          </a:solidFill>
          <a:ln>
            <a:noFill/>
          </a:ln>
        </p:spPr>
        <p:txBody>
          <a:bodyPr vert="horz" wrap="square" lIns="91440" tIns="45720" rIns="91440" bIns="45720" numCol="1" anchor="t" anchorCtr="0" compatLnSpc="1"/>
          <a:lstStyle/>
          <a:p>
            <a:endParaRPr lang="zh-CN" altLang="en-US"/>
          </a:p>
        </p:txBody>
      </p:sp>
      <p:sp>
        <p:nvSpPr>
          <p:cNvPr id="171" name="Freeform 177"/>
          <p:cNvSpPr/>
          <p:nvPr/>
        </p:nvSpPr>
        <p:spPr bwMode="auto">
          <a:xfrm>
            <a:off x="5792744" y="4500407"/>
            <a:ext cx="249854" cy="253669"/>
          </a:xfrm>
          <a:custGeom>
            <a:avLst/>
            <a:gdLst>
              <a:gd name="T0" fmla="*/ 131 w 131"/>
              <a:gd name="T1" fmla="*/ 0 h 133"/>
              <a:gd name="T2" fmla="*/ 0 w 131"/>
              <a:gd name="T3" fmla="*/ 0 h 133"/>
              <a:gd name="T4" fmla="*/ 128 w 131"/>
              <a:gd name="T5" fmla="*/ 133 h 133"/>
              <a:gd name="T6" fmla="*/ 128 w 131"/>
              <a:gd name="T7" fmla="*/ 3 h 133"/>
              <a:gd name="T8" fmla="*/ 131 w 131"/>
              <a:gd name="T9" fmla="*/ 5 h 133"/>
              <a:gd name="T10" fmla="*/ 131 w 131"/>
              <a:gd name="T11" fmla="*/ 0 h 133"/>
            </a:gdLst>
            <a:ahLst/>
            <a:cxnLst>
              <a:cxn ang="0">
                <a:pos x="T0" y="T1"/>
              </a:cxn>
              <a:cxn ang="0">
                <a:pos x="T2" y="T3"/>
              </a:cxn>
              <a:cxn ang="0">
                <a:pos x="T4" y="T5"/>
              </a:cxn>
              <a:cxn ang="0">
                <a:pos x="T6" y="T7"/>
              </a:cxn>
              <a:cxn ang="0">
                <a:pos x="T8" y="T9"/>
              </a:cxn>
              <a:cxn ang="0">
                <a:pos x="T10" y="T11"/>
              </a:cxn>
            </a:cxnLst>
            <a:rect l="0" t="0" r="r" b="b"/>
            <a:pathLst>
              <a:path w="131" h="133">
                <a:moveTo>
                  <a:pt x="131" y="0"/>
                </a:moveTo>
                <a:lnTo>
                  <a:pt x="0" y="0"/>
                </a:lnTo>
                <a:lnTo>
                  <a:pt x="128" y="133"/>
                </a:lnTo>
                <a:lnTo>
                  <a:pt x="128" y="3"/>
                </a:lnTo>
                <a:lnTo>
                  <a:pt x="131" y="5"/>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2" name="Freeform 178"/>
          <p:cNvSpPr/>
          <p:nvPr/>
        </p:nvSpPr>
        <p:spPr bwMode="auto">
          <a:xfrm>
            <a:off x="6036876" y="4754076"/>
            <a:ext cx="5722" cy="3815"/>
          </a:xfrm>
          <a:custGeom>
            <a:avLst/>
            <a:gdLst>
              <a:gd name="T0" fmla="*/ 3 w 3"/>
              <a:gd name="T1" fmla="*/ 0 h 2"/>
              <a:gd name="T2" fmla="*/ 0 w 3"/>
              <a:gd name="T3" fmla="*/ 0 h 2"/>
              <a:gd name="T4" fmla="*/ 3 w 3"/>
              <a:gd name="T5" fmla="*/ 2 h 2"/>
              <a:gd name="T6" fmla="*/ 3 w 3"/>
              <a:gd name="T7" fmla="*/ 0 h 2"/>
            </a:gdLst>
            <a:ahLst/>
            <a:cxnLst>
              <a:cxn ang="0">
                <a:pos x="T0" y="T1"/>
              </a:cxn>
              <a:cxn ang="0">
                <a:pos x="T2" y="T3"/>
              </a:cxn>
              <a:cxn ang="0">
                <a:pos x="T4" y="T5"/>
              </a:cxn>
              <a:cxn ang="0">
                <a:pos x="T6" y="T7"/>
              </a:cxn>
            </a:cxnLst>
            <a:rect l="0" t="0" r="r" b="b"/>
            <a:pathLst>
              <a:path w="3" h="2">
                <a:moveTo>
                  <a:pt x="3" y="0"/>
                </a:moveTo>
                <a:lnTo>
                  <a:pt x="0" y="0"/>
                </a:lnTo>
                <a:lnTo>
                  <a:pt x="3" y="2"/>
                </a:lnTo>
                <a:lnTo>
                  <a:pt x="3" y="0"/>
                </a:lnTo>
                <a:close/>
              </a:path>
            </a:pathLst>
          </a:custGeom>
          <a:solidFill>
            <a:srgbClr val="3089A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3" name="Freeform 179"/>
          <p:cNvSpPr/>
          <p:nvPr/>
        </p:nvSpPr>
        <p:spPr bwMode="auto">
          <a:xfrm>
            <a:off x="6036876" y="4754076"/>
            <a:ext cx="5722" cy="3815"/>
          </a:xfrm>
          <a:custGeom>
            <a:avLst/>
            <a:gdLst>
              <a:gd name="T0" fmla="*/ 3 w 3"/>
              <a:gd name="T1" fmla="*/ 0 h 2"/>
              <a:gd name="T2" fmla="*/ 0 w 3"/>
              <a:gd name="T3" fmla="*/ 0 h 2"/>
              <a:gd name="T4" fmla="*/ 3 w 3"/>
              <a:gd name="T5" fmla="*/ 2 h 2"/>
              <a:gd name="T6" fmla="*/ 3 w 3"/>
              <a:gd name="T7" fmla="*/ 0 h 2"/>
            </a:gdLst>
            <a:ahLst/>
            <a:cxnLst>
              <a:cxn ang="0">
                <a:pos x="T0" y="T1"/>
              </a:cxn>
              <a:cxn ang="0">
                <a:pos x="T2" y="T3"/>
              </a:cxn>
              <a:cxn ang="0">
                <a:pos x="T4" y="T5"/>
              </a:cxn>
              <a:cxn ang="0">
                <a:pos x="T6" y="T7"/>
              </a:cxn>
            </a:cxnLst>
            <a:rect l="0" t="0" r="r" b="b"/>
            <a:pathLst>
              <a:path w="3" h="2">
                <a:moveTo>
                  <a:pt x="3" y="0"/>
                </a:moveTo>
                <a:lnTo>
                  <a:pt x="0" y="0"/>
                </a:lnTo>
                <a:lnTo>
                  <a:pt x="3" y="2"/>
                </a:lnTo>
                <a:lnTo>
                  <a:pt x="3"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4" name="Freeform 180"/>
          <p:cNvSpPr/>
          <p:nvPr/>
        </p:nvSpPr>
        <p:spPr bwMode="auto">
          <a:xfrm>
            <a:off x="6036876" y="4506129"/>
            <a:ext cx="5722" cy="247947"/>
          </a:xfrm>
          <a:custGeom>
            <a:avLst/>
            <a:gdLst>
              <a:gd name="T0" fmla="*/ 0 w 3"/>
              <a:gd name="T1" fmla="*/ 0 h 130"/>
              <a:gd name="T2" fmla="*/ 0 w 3"/>
              <a:gd name="T3" fmla="*/ 130 h 130"/>
              <a:gd name="T4" fmla="*/ 0 w 3"/>
              <a:gd name="T5" fmla="*/ 130 h 130"/>
              <a:gd name="T6" fmla="*/ 3 w 3"/>
              <a:gd name="T7" fmla="*/ 130 h 130"/>
              <a:gd name="T8" fmla="*/ 3 w 3"/>
              <a:gd name="T9" fmla="*/ 2 h 130"/>
              <a:gd name="T10" fmla="*/ 0 w 3"/>
              <a:gd name="T11" fmla="*/ 0 h 130"/>
            </a:gdLst>
            <a:ahLst/>
            <a:cxnLst>
              <a:cxn ang="0">
                <a:pos x="T0" y="T1"/>
              </a:cxn>
              <a:cxn ang="0">
                <a:pos x="T2" y="T3"/>
              </a:cxn>
              <a:cxn ang="0">
                <a:pos x="T4" y="T5"/>
              </a:cxn>
              <a:cxn ang="0">
                <a:pos x="T6" y="T7"/>
              </a:cxn>
              <a:cxn ang="0">
                <a:pos x="T8" y="T9"/>
              </a:cxn>
              <a:cxn ang="0">
                <a:pos x="T10" y="T11"/>
              </a:cxn>
            </a:cxnLst>
            <a:rect l="0" t="0" r="r" b="b"/>
            <a:pathLst>
              <a:path w="3" h="130">
                <a:moveTo>
                  <a:pt x="0" y="0"/>
                </a:moveTo>
                <a:lnTo>
                  <a:pt x="0" y="130"/>
                </a:lnTo>
                <a:lnTo>
                  <a:pt x="0" y="130"/>
                </a:lnTo>
                <a:lnTo>
                  <a:pt x="3" y="130"/>
                </a:lnTo>
                <a:lnTo>
                  <a:pt x="3" y="2"/>
                </a:lnTo>
                <a:lnTo>
                  <a:pt x="0" y="0"/>
                </a:lnTo>
                <a:close/>
              </a:path>
            </a:pathLst>
          </a:custGeom>
          <a:solidFill>
            <a:srgbClr val="2F8293"/>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5" name="Freeform 181"/>
          <p:cNvSpPr/>
          <p:nvPr/>
        </p:nvSpPr>
        <p:spPr bwMode="auto">
          <a:xfrm>
            <a:off x="6036876" y="4506129"/>
            <a:ext cx="5722" cy="247947"/>
          </a:xfrm>
          <a:custGeom>
            <a:avLst/>
            <a:gdLst>
              <a:gd name="T0" fmla="*/ 0 w 3"/>
              <a:gd name="T1" fmla="*/ 0 h 130"/>
              <a:gd name="T2" fmla="*/ 0 w 3"/>
              <a:gd name="T3" fmla="*/ 130 h 130"/>
              <a:gd name="T4" fmla="*/ 0 w 3"/>
              <a:gd name="T5" fmla="*/ 130 h 130"/>
              <a:gd name="T6" fmla="*/ 3 w 3"/>
              <a:gd name="T7" fmla="*/ 130 h 130"/>
              <a:gd name="T8" fmla="*/ 3 w 3"/>
              <a:gd name="T9" fmla="*/ 2 h 130"/>
              <a:gd name="T10" fmla="*/ 0 w 3"/>
              <a:gd name="T11" fmla="*/ 0 h 130"/>
            </a:gdLst>
            <a:ahLst/>
            <a:cxnLst>
              <a:cxn ang="0">
                <a:pos x="T0" y="T1"/>
              </a:cxn>
              <a:cxn ang="0">
                <a:pos x="T2" y="T3"/>
              </a:cxn>
              <a:cxn ang="0">
                <a:pos x="T4" y="T5"/>
              </a:cxn>
              <a:cxn ang="0">
                <a:pos x="T6" y="T7"/>
              </a:cxn>
              <a:cxn ang="0">
                <a:pos x="T8" y="T9"/>
              </a:cxn>
              <a:cxn ang="0">
                <a:pos x="T10" y="T11"/>
              </a:cxn>
            </a:cxnLst>
            <a:rect l="0" t="0" r="r" b="b"/>
            <a:pathLst>
              <a:path w="3" h="130">
                <a:moveTo>
                  <a:pt x="0" y="0"/>
                </a:moveTo>
                <a:lnTo>
                  <a:pt x="0" y="130"/>
                </a:lnTo>
                <a:lnTo>
                  <a:pt x="0" y="130"/>
                </a:lnTo>
                <a:lnTo>
                  <a:pt x="3" y="130"/>
                </a:lnTo>
                <a:lnTo>
                  <a:pt x="3" y="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6" name="Freeform 182"/>
          <p:cNvSpPr/>
          <p:nvPr/>
        </p:nvSpPr>
        <p:spPr bwMode="auto">
          <a:xfrm>
            <a:off x="5792744" y="4794129"/>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close/>
              </a:path>
            </a:pathLst>
          </a:custGeom>
          <a:solidFill>
            <a:srgbClr val="B0865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7" name="Freeform 183"/>
          <p:cNvSpPr/>
          <p:nvPr/>
        </p:nvSpPr>
        <p:spPr bwMode="auto">
          <a:xfrm>
            <a:off x="5792744" y="4794129"/>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8" name="Freeform 184"/>
          <p:cNvSpPr/>
          <p:nvPr/>
        </p:nvSpPr>
        <p:spPr bwMode="auto">
          <a:xfrm>
            <a:off x="5792744" y="5341520"/>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close/>
              </a:path>
            </a:pathLst>
          </a:custGeom>
          <a:solidFill>
            <a:schemeClr val="accent3">
              <a:lumMod val="75000"/>
            </a:schemeClr>
          </a:solidFill>
          <a:ln>
            <a:noFill/>
          </a:ln>
        </p:spPr>
        <p:txBody>
          <a:bodyPr vert="horz" wrap="square" lIns="91440" tIns="45720" rIns="91440" bIns="45720" numCol="1" anchor="t" anchorCtr="0" compatLnSpc="1"/>
          <a:lstStyle/>
          <a:p>
            <a:endParaRPr lang="zh-CN" altLang="en-US"/>
          </a:p>
        </p:txBody>
      </p:sp>
      <p:sp>
        <p:nvSpPr>
          <p:cNvPr id="179" name="Freeform 185"/>
          <p:cNvSpPr/>
          <p:nvPr/>
        </p:nvSpPr>
        <p:spPr bwMode="auto">
          <a:xfrm>
            <a:off x="5792744" y="5341520"/>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0" name="Freeform 186"/>
          <p:cNvSpPr/>
          <p:nvPr/>
        </p:nvSpPr>
        <p:spPr bwMode="auto">
          <a:xfrm>
            <a:off x="5783207" y="2562606"/>
            <a:ext cx="249854" cy="257484"/>
          </a:xfrm>
          <a:custGeom>
            <a:avLst/>
            <a:gdLst>
              <a:gd name="T0" fmla="*/ 0 w 131"/>
              <a:gd name="T1" fmla="*/ 0 h 135"/>
              <a:gd name="T2" fmla="*/ 0 w 131"/>
              <a:gd name="T3" fmla="*/ 0 h 135"/>
              <a:gd name="T4" fmla="*/ 0 w 131"/>
              <a:gd name="T5" fmla="*/ 135 h 135"/>
              <a:gd name="T6" fmla="*/ 0 w 131"/>
              <a:gd name="T7" fmla="*/ 135 h 135"/>
              <a:gd name="T8" fmla="*/ 0 w 131"/>
              <a:gd name="T9" fmla="*/ 135 h 135"/>
              <a:gd name="T10" fmla="*/ 131 w 131"/>
              <a:gd name="T11" fmla="*/ 135 h 135"/>
              <a:gd name="T12" fmla="*/ 0 w 131"/>
              <a:gd name="T13" fmla="*/ 0 h 135"/>
            </a:gdLst>
            <a:ahLst/>
            <a:cxnLst>
              <a:cxn ang="0">
                <a:pos x="T0" y="T1"/>
              </a:cxn>
              <a:cxn ang="0">
                <a:pos x="T2" y="T3"/>
              </a:cxn>
              <a:cxn ang="0">
                <a:pos x="T4" y="T5"/>
              </a:cxn>
              <a:cxn ang="0">
                <a:pos x="T6" y="T7"/>
              </a:cxn>
              <a:cxn ang="0">
                <a:pos x="T8" y="T9"/>
              </a:cxn>
              <a:cxn ang="0">
                <a:pos x="T10" y="T11"/>
              </a:cxn>
              <a:cxn ang="0">
                <a:pos x="T12" y="T13"/>
              </a:cxn>
            </a:cxnLst>
            <a:rect l="0" t="0" r="r" b="b"/>
            <a:pathLst>
              <a:path w="131" h="135">
                <a:moveTo>
                  <a:pt x="0" y="0"/>
                </a:moveTo>
                <a:lnTo>
                  <a:pt x="0" y="0"/>
                </a:lnTo>
                <a:lnTo>
                  <a:pt x="0" y="135"/>
                </a:lnTo>
                <a:lnTo>
                  <a:pt x="0" y="135"/>
                </a:lnTo>
                <a:lnTo>
                  <a:pt x="0" y="135"/>
                </a:lnTo>
                <a:lnTo>
                  <a:pt x="131" y="135"/>
                </a:lnTo>
                <a:lnTo>
                  <a:pt x="0" y="0"/>
                </a:lnTo>
                <a:close/>
              </a:path>
            </a:pathLst>
          </a:custGeom>
          <a:solidFill>
            <a:schemeClr val="accent5">
              <a:lumMod val="50000"/>
            </a:schemeClr>
          </a:solidFill>
          <a:ln>
            <a:noFill/>
          </a:ln>
        </p:spPr>
        <p:txBody>
          <a:bodyPr vert="horz" wrap="square" lIns="91440" tIns="45720" rIns="91440" bIns="45720" numCol="1" anchor="t" anchorCtr="0" compatLnSpc="1"/>
          <a:lstStyle/>
          <a:p>
            <a:endParaRPr lang="zh-CN" altLang="en-US"/>
          </a:p>
        </p:txBody>
      </p:sp>
      <p:sp>
        <p:nvSpPr>
          <p:cNvPr id="181" name="Freeform 187"/>
          <p:cNvSpPr/>
          <p:nvPr/>
        </p:nvSpPr>
        <p:spPr bwMode="auto">
          <a:xfrm>
            <a:off x="5783207" y="2562606"/>
            <a:ext cx="249854" cy="257484"/>
          </a:xfrm>
          <a:custGeom>
            <a:avLst/>
            <a:gdLst>
              <a:gd name="T0" fmla="*/ 0 w 131"/>
              <a:gd name="T1" fmla="*/ 0 h 135"/>
              <a:gd name="T2" fmla="*/ 0 w 131"/>
              <a:gd name="T3" fmla="*/ 0 h 135"/>
              <a:gd name="T4" fmla="*/ 0 w 131"/>
              <a:gd name="T5" fmla="*/ 135 h 135"/>
              <a:gd name="T6" fmla="*/ 0 w 131"/>
              <a:gd name="T7" fmla="*/ 135 h 135"/>
              <a:gd name="T8" fmla="*/ 0 w 131"/>
              <a:gd name="T9" fmla="*/ 135 h 135"/>
              <a:gd name="T10" fmla="*/ 131 w 131"/>
              <a:gd name="T11" fmla="*/ 135 h 135"/>
              <a:gd name="T12" fmla="*/ 0 w 131"/>
              <a:gd name="T13" fmla="*/ 0 h 135"/>
            </a:gdLst>
            <a:ahLst/>
            <a:cxnLst>
              <a:cxn ang="0">
                <a:pos x="T0" y="T1"/>
              </a:cxn>
              <a:cxn ang="0">
                <a:pos x="T2" y="T3"/>
              </a:cxn>
              <a:cxn ang="0">
                <a:pos x="T4" y="T5"/>
              </a:cxn>
              <a:cxn ang="0">
                <a:pos x="T6" y="T7"/>
              </a:cxn>
              <a:cxn ang="0">
                <a:pos x="T8" y="T9"/>
              </a:cxn>
              <a:cxn ang="0">
                <a:pos x="T10" y="T11"/>
              </a:cxn>
              <a:cxn ang="0">
                <a:pos x="T12" y="T13"/>
              </a:cxn>
            </a:cxnLst>
            <a:rect l="0" t="0" r="r" b="b"/>
            <a:pathLst>
              <a:path w="131" h="135">
                <a:moveTo>
                  <a:pt x="0" y="0"/>
                </a:moveTo>
                <a:lnTo>
                  <a:pt x="0" y="0"/>
                </a:lnTo>
                <a:lnTo>
                  <a:pt x="0" y="135"/>
                </a:lnTo>
                <a:lnTo>
                  <a:pt x="0" y="135"/>
                </a:lnTo>
                <a:lnTo>
                  <a:pt x="0" y="135"/>
                </a:lnTo>
                <a:lnTo>
                  <a:pt x="131"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2" name="Freeform 188"/>
          <p:cNvSpPr/>
          <p:nvPr/>
        </p:nvSpPr>
        <p:spPr bwMode="auto">
          <a:xfrm>
            <a:off x="5546705" y="2562606"/>
            <a:ext cx="186913" cy="194543"/>
          </a:xfrm>
          <a:custGeom>
            <a:avLst/>
            <a:gdLst>
              <a:gd name="T0" fmla="*/ 0 w 98"/>
              <a:gd name="T1" fmla="*/ 0 h 102"/>
              <a:gd name="T2" fmla="*/ 0 w 98"/>
              <a:gd name="T3" fmla="*/ 0 h 102"/>
              <a:gd name="T4" fmla="*/ 0 w 98"/>
              <a:gd name="T5" fmla="*/ 102 h 102"/>
              <a:gd name="T6" fmla="*/ 98 w 98"/>
              <a:gd name="T7" fmla="*/ 102 h 102"/>
              <a:gd name="T8" fmla="*/ 0 w 98"/>
              <a:gd name="T9" fmla="*/ 0 h 102"/>
            </a:gdLst>
            <a:ahLst/>
            <a:cxnLst>
              <a:cxn ang="0">
                <a:pos x="T0" y="T1"/>
              </a:cxn>
              <a:cxn ang="0">
                <a:pos x="T2" y="T3"/>
              </a:cxn>
              <a:cxn ang="0">
                <a:pos x="T4" y="T5"/>
              </a:cxn>
              <a:cxn ang="0">
                <a:pos x="T6" y="T7"/>
              </a:cxn>
              <a:cxn ang="0">
                <a:pos x="T8" y="T9"/>
              </a:cxn>
            </a:cxnLst>
            <a:rect l="0" t="0" r="r" b="b"/>
            <a:pathLst>
              <a:path w="98" h="102">
                <a:moveTo>
                  <a:pt x="0" y="0"/>
                </a:moveTo>
                <a:lnTo>
                  <a:pt x="0" y="0"/>
                </a:lnTo>
                <a:lnTo>
                  <a:pt x="0" y="102"/>
                </a:lnTo>
                <a:lnTo>
                  <a:pt x="98" y="102"/>
                </a:lnTo>
                <a:lnTo>
                  <a:pt x="0" y="0"/>
                </a:lnTo>
                <a:close/>
              </a:path>
            </a:pathLst>
          </a:custGeom>
          <a:solidFill>
            <a:schemeClr val="accent5">
              <a:lumMod val="50000"/>
            </a:schemeClr>
          </a:solidFill>
          <a:ln>
            <a:noFill/>
          </a:ln>
        </p:spPr>
        <p:txBody>
          <a:bodyPr vert="horz" wrap="square" lIns="91440" tIns="45720" rIns="91440" bIns="45720" numCol="1" anchor="t" anchorCtr="0" compatLnSpc="1"/>
          <a:lstStyle/>
          <a:p>
            <a:endParaRPr lang="zh-CN" altLang="en-US"/>
          </a:p>
        </p:txBody>
      </p:sp>
      <p:sp>
        <p:nvSpPr>
          <p:cNvPr id="183" name="Freeform 189"/>
          <p:cNvSpPr/>
          <p:nvPr/>
        </p:nvSpPr>
        <p:spPr bwMode="auto">
          <a:xfrm>
            <a:off x="5546705" y="2562606"/>
            <a:ext cx="186913" cy="194543"/>
          </a:xfrm>
          <a:custGeom>
            <a:avLst/>
            <a:gdLst>
              <a:gd name="T0" fmla="*/ 0 w 98"/>
              <a:gd name="T1" fmla="*/ 0 h 102"/>
              <a:gd name="T2" fmla="*/ 0 w 98"/>
              <a:gd name="T3" fmla="*/ 0 h 102"/>
              <a:gd name="T4" fmla="*/ 0 w 98"/>
              <a:gd name="T5" fmla="*/ 102 h 102"/>
              <a:gd name="T6" fmla="*/ 98 w 98"/>
              <a:gd name="T7" fmla="*/ 102 h 102"/>
              <a:gd name="T8" fmla="*/ 0 w 98"/>
              <a:gd name="T9" fmla="*/ 0 h 102"/>
            </a:gdLst>
            <a:ahLst/>
            <a:cxnLst>
              <a:cxn ang="0">
                <a:pos x="T0" y="T1"/>
              </a:cxn>
              <a:cxn ang="0">
                <a:pos x="T2" y="T3"/>
              </a:cxn>
              <a:cxn ang="0">
                <a:pos x="T4" y="T5"/>
              </a:cxn>
              <a:cxn ang="0">
                <a:pos x="T6" y="T7"/>
              </a:cxn>
              <a:cxn ang="0">
                <a:pos x="T8" y="T9"/>
              </a:cxn>
            </a:cxnLst>
            <a:rect l="0" t="0" r="r" b="b"/>
            <a:pathLst>
              <a:path w="98" h="102">
                <a:moveTo>
                  <a:pt x="0" y="0"/>
                </a:moveTo>
                <a:lnTo>
                  <a:pt x="0" y="0"/>
                </a:lnTo>
                <a:lnTo>
                  <a:pt x="0" y="102"/>
                </a:lnTo>
                <a:lnTo>
                  <a:pt x="98" y="102"/>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4" name="Freeform 190"/>
          <p:cNvSpPr/>
          <p:nvPr/>
        </p:nvSpPr>
        <p:spPr bwMode="auto">
          <a:xfrm>
            <a:off x="5783207" y="2820090"/>
            <a:ext cx="249854" cy="257484"/>
          </a:xfrm>
          <a:custGeom>
            <a:avLst/>
            <a:gdLst>
              <a:gd name="T0" fmla="*/ 0 w 131"/>
              <a:gd name="T1" fmla="*/ 0 h 135"/>
              <a:gd name="T2" fmla="*/ 0 w 131"/>
              <a:gd name="T3" fmla="*/ 0 h 135"/>
              <a:gd name="T4" fmla="*/ 0 w 131"/>
              <a:gd name="T5" fmla="*/ 135 h 135"/>
              <a:gd name="T6" fmla="*/ 131 w 131"/>
              <a:gd name="T7" fmla="*/ 135 h 135"/>
              <a:gd name="T8" fmla="*/ 0 w 131"/>
              <a:gd name="T9" fmla="*/ 0 h 135"/>
            </a:gdLst>
            <a:ahLst/>
            <a:cxnLst>
              <a:cxn ang="0">
                <a:pos x="T0" y="T1"/>
              </a:cxn>
              <a:cxn ang="0">
                <a:pos x="T2" y="T3"/>
              </a:cxn>
              <a:cxn ang="0">
                <a:pos x="T4" y="T5"/>
              </a:cxn>
              <a:cxn ang="0">
                <a:pos x="T6" y="T7"/>
              </a:cxn>
              <a:cxn ang="0">
                <a:pos x="T8" y="T9"/>
              </a:cxn>
            </a:cxnLst>
            <a:rect l="0" t="0" r="r" b="b"/>
            <a:pathLst>
              <a:path w="131" h="135">
                <a:moveTo>
                  <a:pt x="0" y="0"/>
                </a:moveTo>
                <a:lnTo>
                  <a:pt x="0" y="0"/>
                </a:lnTo>
                <a:lnTo>
                  <a:pt x="0" y="135"/>
                </a:lnTo>
                <a:lnTo>
                  <a:pt x="131" y="135"/>
                </a:lnTo>
                <a:lnTo>
                  <a:pt x="0" y="0"/>
                </a:lnTo>
                <a:close/>
              </a:path>
            </a:pathLst>
          </a:custGeom>
          <a:solidFill>
            <a:schemeClr val="accent5">
              <a:lumMod val="50000"/>
            </a:schemeClr>
          </a:solidFill>
          <a:ln>
            <a:noFill/>
          </a:ln>
        </p:spPr>
        <p:txBody>
          <a:bodyPr vert="horz" wrap="square" lIns="91440" tIns="45720" rIns="91440" bIns="45720" numCol="1" anchor="t" anchorCtr="0" compatLnSpc="1"/>
          <a:lstStyle/>
          <a:p>
            <a:endParaRPr lang="zh-CN" altLang="en-US"/>
          </a:p>
        </p:txBody>
      </p:sp>
      <p:sp>
        <p:nvSpPr>
          <p:cNvPr id="185" name="Freeform 191"/>
          <p:cNvSpPr/>
          <p:nvPr/>
        </p:nvSpPr>
        <p:spPr bwMode="auto">
          <a:xfrm>
            <a:off x="5783207" y="2820090"/>
            <a:ext cx="249854" cy="257484"/>
          </a:xfrm>
          <a:custGeom>
            <a:avLst/>
            <a:gdLst>
              <a:gd name="T0" fmla="*/ 0 w 131"/>
              <a:gd name="T1" fmla="*/ 0 h 135"/>
              <a:gd name="T2" fmla="*/ 0 w 131"/>
              <a:gd name="T3" fmla="*/ 0 h 135"/>
              <a:gd name="T4" fmla="*/ 0 w 131"/>
              <a:gd name="T5" fmla="*/ 135 h 135"/>
              <a:gd name="T6" fmla="*/ 131 w 131"/>
              <a:gd name="T7" fmla="*/ 135 h 135"/>
              <a:gd name="T8" fmla="*/ 0 w 131"/>
              <a:gd name="T9" fmla="*/ 0 h 135"/>
            </a:gdLst>
            <a:ahLst/>
            <a:cxnLst>
              <a:cxn ang="0">
                <a:pos x="T0" y="T1"/>
              </a:cxn>
              <a:cxn ang="0">
                <a:pos x="T2" y="T3"/>
              </a:cxn>
              <a:cxn ang="0">
                <a:pos x="T4" y="T5"/>
              </a:cxn>
              <a:cxn ang="0">
                <a:pos x="T6" y="T7"/>
              </a:cxn>
              <a:cxn ang="0">
                <a:pos x="T8" y="T9"/>
              </a:cxn>
            </a:cxnLst>
            <a:rect l="0" t="0" r="r" b="b"/>
            <a:pathLst>
              <a:path w="131" h="135">
                <a:moveTo>
                  <a:pt x="0" y="0"/>
                </a:moveTo>
                <a:lnTo>
                  <a:pt x="0" y="0"/>
                </a:lnTo>
                <a:lnTo>
                  <a:pt x="0" y="135"/>
                </a:lnTo>
                <a:lnTo>
                  <a:pt x="131"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6" name="Freeform 194"/>
          <p:cNvSpPr/>
          <p:nvPr/>
        </p:nvSpPr>
        <p:spPr bwMode="auto">
          <a:xfrm>
            <a:off x="5542891" y="3113811"/>
            <a:ext cx="249854" cy="251762"/>
          </a:xfrm>
          <a:custGeom>
            <a:avLst/>
            <a:gdLst>
              <a:gd name="T0" fmla="*/ 131 w 131"/>
              <a:gd name="T1" fmla="*/ 0 h 132"/>
              <a:gd name="T2" fmla="*/ 0 w 131"/>
              <a:gd name="T3" fmla="*/ 0 h 132"/>
              <a:gd name="T4" fmla="*/ 131 w 131"/>
              <a:gd name="T5" fmla="*/ 132 h 132"/>
              <a:gd name="T6" fmla="*/ 131 w 131"/>
              <a:gd name="T7" fmla="*/ 0 h 132"/>
            </a:gdLst>
            <a:ahLst/>
            <a:cxnLst>
              <a:cxn ang="0">
                <a:pos x="T0" y="T1"/>
              </a:cxn>
              <a:cxn ang="0">
                <a:pos x="T2" y="T3"/>
              </a:cxn>
              <a:cxn ang="0">
                <a:pos x="T4" y="T5"/>
              </a:cxn>
              <a:cxn ang="0">
                <a:pos x="T6" y="T7"/>
              </a:cxn>
            </a:cxnLst>
            <a:rect l="0" t="0" r="r" b="b"/>
            <a:pathLst>
              <a:path w="131" h="132">
                <a:moveTo>
                  <a:pt x="131" y="0"/>
                </a:moveTo>
                <a:lnTo>
                  <a:pt x="0" y="0"/>
                </a:lnTo>
                <a:lnTo>
                  <a:pt x="131" y="132"/>
                </a:lnTo>
                <a:lnTo>
                  <a:pt x="131" y="0"/>
                </a:lnTo>
                <a:close/>
              </a:path>
            </a:pathLst>
          </a:custGeom>
          <a:solidFill>
            <a:srgbClr val="5D4329"/>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7" name="Freeform 195"/>
          <p:cNvSpPr/>
          <p:nvPr/>
        </p:nvSpPr>
        <p:spPr bwMode="auto">
          <a:xfrm>
            <a:off x="5542891" y="3113811"/>
            <a:ext cx="249854" cy="251762"/>
          </a:xfrm>
          <a:custGeom>
            <a:avLst/>
            <a:gdLst>
              <a:gd name="T0" fmla="*/ 131 w 131"/>
              <a:gd name="T1" fmla="*/ 0 h 132"/>
              <a:gd name="T2" fmla="*/ 0 w 131"/>
              <a:gd name="T3" fmla="*/ 0 h 132"/>
              <a:gd name="T4" fmla="*/ 131 w 131"/>
              <a:gd name="T5" fmla="*/ 132 h 132"/>
              <a:gd name="T6" fmla="*/ 131 w 131"/>
              <a:gd name="T7" fmla="*/ 0 h 132"/>
            </a:gdLst>
            <a:ahLst/>
            <a:cxnLst>
              <a:cxn ang="0">
                <a:pos x="T0" y="T1"/>
              </a:cxn>
              <a:cxn ang="0">
                <a:pos x="T2" y="T3"/>
              </a:cxn>
              <a:cxn ang="0">
                <a:pos x="T4" y="T5"/>
              </a:cxn>
              <a:cxn ang="0">
                <a:pos x="T6" y="T7"/>
              </a:cxn>
            </a:cxnLst>
            <a:rect l="0" t="0" r="r" b="b"/>
            <a:pathLst>
              <a:path w="131" h="132">
                <a:moveTo>
                  <a:pt x="131" y="0"/>
                </a:moveTo>
                <a:lnTo>
                  <a:pt x="0" y="0"/>
                </a:lnTo>
                <a:lnTo>
                  <a:pt x="131" y="132"/>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8" name="Freeform 196"/>
          <p:cNvSpPr/>
          <p:nvPr/>
        </p:nvSpPr>
        <p:spPr bwMode="auto">
          <a:xfrm>
            <a:off x="5293038" y="3401811"/>
            <a:ext cx="246039" cy="257484"/>
          </a:xfrm>
          <a:custGeom>
            <a:avLst/>
            <a:gdLst>
              <a:gd name="T0" fmla="*/ 129 w 129"/>
              <a:gd name="T1" fmla="*/ 0 h 135"/>
              <a:gd name="T2" fmla="*/ 0 w 129"/>
              <a:gd name="T3" fmla="*/ 0 h 135"/>
              <a:gd name="T4" fmla="*/ 0 w 129"/>
              <a:gd name="T5" fmla="*/ 135 h 135"/>
              <a:gd name="T6" fmla="*/ 129 w 129"/>
              <a:gd name="T7" fmla="*/ 0 h 135"/>
            </a:gdLst>
            <a:ahLst/>
            <a:cxnLst>
              <a:cxn ang="0">
                <a:pos x="T0" y="T1"/>
              </a:cxn>
              <a:cxn ang="0">
                <a:pos x="T2" y="T3"/>
              </a:cxn>
              <a:cxn ang="0">
                <a:pos x="T4" y="T5"/>
              </a:cxn>
              <a:cxn ang="0">
                <a:pos x="T6" y="T7"/>
              </a:cxn>
            </a:cxnLst>
            <a:rect l="0" t="0" r="r" b="b"/>
            <a:pathLst>
              <a:path w="129" h="135">
                <a:moveTo>
                  <a:pt x="129" y="0"/>
                </a:moveTo>
                <a:lnTo>
                  <a:pt x="0" y="0"/>
                </a:lnTo>
                <a:lnTo>
                  <a:pt x="0" y="135"/>
                </a:lnTo>
                <a:lnTo>
                  <a:pt x="129" y="0"/>
                </a:lnTo>
                <a:close/>
              </a:path>
            </a:pathLst>
          </a:custGeom>
          <a:solidFill>
            <a:schemeClr val="accent2">
              <a:lumMod val="50000"/>
            </a:schemeClr>
          </a:solidFill>
          <a:ln>
            <a:noFill/>
          </a:ln>
        </p:spPr>
        <p:txBody>
          <a:bodyPr vert="horz" wrap="square" lIns="91440" tIns="45720" rIns="91440" bIns="45720" numCol="1" anchor="t" anchorCtr="0" compatLnSpc="1"/>
          <a:lstStyle/>
          <a:p>
            <a:endParaRPr lang="zh-CN" altLang="en-US"/>
          </a:p>
        </p:txBody>
      </p:sp>
      <p:sp>
        <p:nvSpPr>
          <p:cNvPr id="189" name="Freeform 197"/>
          <p:cNvSpPr/>
          <p:nvPr/>
        </p:nvSpPr>
        <p:spPr bwMode="auto">
          <a:xfrm>
            <a:off x="5293038" y="3401811"/>
            <a:ext cx="246039" cy="257484"/>
          </a:xfrm>
          <a:custGeom>
            <a:avLst/>
            <a:gdLst>
              <a:gd name="T0" fmla="*/ 129 w 129"/>
              <a:gd name="T1" fmla="*/ 0 h 135"/>
              <a:gd name="T2" fmla="*/ 0 w 129"/>
              <a:gd name="T3" fmla="*/ 0 h 135"/>
              <a:gd name="T4" fmla="*/ 0 w 129"/>
              <a:gd name="T5" fmla="*/ 135 h 135"/>
              <a:gd name="T6" fmla="*/ 129 w 129"/>
              <a:gd name="T7" fmla="*/ 0 h 135"/>
            </a:gdLst>
            <a:ahLst/>
            <a:cxnLst>
              <a:cxn ang="0">
                <a:pos x="T0" y="T1"/>
              </a:cxn>
              <a:cxn ang="0">
                <a:pos x="T2" y="T3"/>
              </a:cxn>
              <a:cxn ang="0">
                <a:pos x="T4" y="T5"/>
              </a:cxn>
              <a:cxn ang="0">
                <a:pos x="T6" y="T7"/>
              </a:cxn>
            </a:cxnLst>
            <a:rect l="0" t="0" r="r" b="b"/>
            <a:pathLst>
              <a:path w="129" h="135">
                <a:moveTo>
                  <a:pt x="129" y="0"/>
                </a:moveTo>
                <a:lnTo>
                  <a:pt x="0" y="0"/>
                </a:lnTo>
                <a:lnTo>
                  <a:pt x="0" y="135"/>
                </a:lnTo>
                <a:lnTo>
                  <a:pt x="129"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0" name="Freeform 198"/>
          <p:cNvSpPr/>
          <p:nvPr/>
        </p:nvSpPr>
        <p:spPr bwMode="auto">
          <a:xfrm>
            <a:off x="5542891" y="4500407"/>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close/>
              </a:path>
            </a:pathLst>
          </a:custGeom>
          <a:solidFill>
            <a:schemeClr val="accent6">
              <a:lumMod val="50000"/>
            </a:schemeClr>
          </a:solidFill>
          <a:ln>
            <a:noFill/>
          </a:ln>
        </p:spPr>
        <p:txBody>
          <a:bodyPr vert="horz" wrap="square" lIns="91440" tIns="45720" rIns="91440" bIns="45720" numCol="1" anchor="t" anchorCtr="0" compatLnSpc="1"/>
          <a:lstStyle/>
          <a:p>
            <a:endParaRPr lang="zh-CN" altLang="en-US"/>
          </a:p>
        </p:txBody>
      </p:sp>
      <p:sp>
        <p:nvSpPr>
          <p:cNvPr id="191" name="Freeform 199"/>
          <p:cNvSpPr/>
          <p:nvPr/>
        </p:nvSpPr>
        <p:spPr bwMode="auto">
          <a:xfrm>
            <a:off x="5542891" y="4500407"/>
            <a:ext cx="249854" cy="257484"/>
          </a:xfrm>
          <a:custGeom>
            <a:avLst/>
            <a:gdLst>
              <a:gd name="T0" fmla="*/ 131 w 131"/>
              <a:gd name="T1" fmla="*/ 0 h 135"/>
              <a:gd name="T2" fmla="*/ 131 w 131"/>
              <a:gd name="T3" fmla="*/ 0 h 135"/>
              <a:gd name="T4" fmla="*/ 0 w 131"/>
              <a:gd name="T5" fmla="*/ 135 h 135"/>
              <a:gd name="T6" fmla="*/ 131 w 131"/>
              <a:gd name="T7" fmla="*/ 135 h 135"/>
              <a:gd name="T8" fmla="*/ 131 w 131"/>
              <a:gd name="T9" fmla="*/ 0 h 135"/>
            </a:gdLst>
            <a:ahLst/>
            <a:cxnLst>
              <a:cxn ang="0">
                <a:pos x="T0" y="T1"/>
              </a:cxn>
              <a:cxn ang="0">
                <a:pos x="T2" y="T3"/>
              </a:cxn>
              <a:cxn ang="0">
                <a:pos x="T4" y="T5"/>
              </a:cxn>
              <a:cxn ang="0">
                <a:pos x="T6" y="T7"/>
              </a:cxn>
              <a:cxn ang="0">
                <a:pos x="T8" y="T9"/>
              </a:cxn>
            </a:cxnLst>
            <a:rect l="0" t="0" r="r" b="b"/>
            <a:pathLst>
              <a:path w="131" h="135">
                <a:moveTo>
                  <a:pt x="131" y="0"/>
                </a:moveTo>
                <a:lnTo>
                  <a:pt x="131" y="0"/>
                </a:lnTo>
                <a:lnTo>
                  <a:pt x="0" y="135"/>
                </a:lnTo>
                <a:lnTo>
                  <a:pt x="131" y="135"/>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2" name="Freeform 200"/>
          <p:cNvSpPr/>
          <p:nvPr/>
        </p:nvSpPr>
        <p:spPr bwMode="auto">
          <a:xfrm>
            <a:off x="5542891" y="4794129"/>
            <a:ext cx="249854" cy="257484"/>
          </a:xfrm>
          <a:custGeom>
            <a:avLst/>
            <a:gdLst>
              <a:gd name="T0" fmla="*/ 0 w 131"/>
              <a:gd name="T1" fmla="*/ 0 h 135"/>
              <a:gd name="T2" fmla="*/ 0 w 131"/>
              <a:gd name="T3" fmla="*/ 0 h 135"/>
              <a:gd name="T4" fmla="*/ 0 w 131"/>
              <a:gd name="T5" fmla="*/ 135 h 135"/>
              <a:gd name="T6" fmla="*/ 131 w 131"/>
              <a:gd name="T7" fmla="*/ 135 h 135"/>
              <a:gd name="T8" fmla="*/ 0 w 131"/>
              <a:gd name="T9" fmla="*/ 0 h 135"/>
            </a:gdLst>
            <a:ahLst/>
            <a:cxnLst>
              <a:cxn ang="0">
                <a:pos x="T0" y="T1"/>
              </a:cxn>
              <a:cxn ang="0">
                <a:pos x="T2" y="T3"/>
              </a:cxn>
              <a:cxn ang="0">
                <a:pos x="T4" y="T5"/>
              </a:cxn>
              <a:cxn ang="0">
                <a:pos x="T6" y="T7"/>
              </a:cxn>
              <a:cxn ang="0">
                <a:pos x="T8" y="T9"/>
              </a:cxn>
            </a:cxnLst>
            <a:rect l="0" t="0" r="r" b="b"/>
            <a:pathLst>
              <a:path w="131" h="135">
                <a:moveTo>
                  <a:pt x="0" y="0"/>
                </a:moveTo>
                <a:lnTo>
                  <a:pt x="0" y="0"/>
                </a:lnTo>
                <a:lnTo>
                  <a:pt x="0" y="135"/>
                </a:lnTo>
                <a:lnTo>
                  <a:pt x="131" y="135"/>
                </a:lnTo>
                <a:lnTo>
                  <a:pt x="0" y="0"/>
                </a:lnTo>
                <a:close/>
              </a:path>
            </a:pathLst>
          </a:custGeom>
          <a:solidFill>
            <a:srgbClr val="84603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3" name="Freeform 201"/>
          <p:cNvSpPr/>
          <p:nvPr/>
        </p:nvSpPr>
        <p:spPr bwMode="auto">
          <a:xfrm>
            <a:off x="5542891" y="4794129"/>
            <a:ext cx="249854" cy="257484"/>
          </a:xfrm>
          <a:custGeom>
            <a:avLst/>
            <a:gdLst>
              <a:gd name="T0" fmla="*/ 0 w 131"/>
              <a:gd name="T1" fmla="*/ 0 h 135"/>
              <a:gd name="T2" fmla="*/ 0 w 131"/>
              <a:gd name="T3" fmla="*/ 0 h 135"/>
              <a:gd name="T4" fmla="*/ 0 w 131"/>
              <a:gd name="T5" fmla="*/ 135 h 135"/>
              <a:gd name="T6" fmla="*/ 131 w 131"/>
              <a:gd name="T7" fmla="*/ 135 h 135"/>
              <a:gd name="T8" fmla="*/ 0 w 131"/>
              <a:gd name="T9" fmla="*/ 0 h 135"/>
            </a:gdLst>
            <a:ahLst/>
            <a:cxnLst>
              <a:cxn ang="0">
                <a:pos x="T0" y="T1"/>
              </a:cxn>
              <a:cxn ang="0">
                <a:pos x="T2" y="T3"/>
              </a:cxn>
              <a:cxn ang="0">
                <a:pos x="T4" y="T5"/>
              </a:cxn>
              <a:cxn ang="0">
                <a:pos x="T6" y="T7"/>
              </a:cxn>
              <a:cxn ang="0">
                <a:pos x="T8" y="T9"/>
              </a:cxn>
            </a:cxnLst>
            <a:rect l="0" t="0" r="r" b="b"/>
            <a:pathLst>
              <a:path w="131" h="135">
                <a:moveTo>
                  <a:pt x="0" y="0"/>
                </a:moveTo>
                <a:lnTo>
                  <a:pt x="0" y="0"/>
                </a:lnTo>
                <a:lnTo>
                  <a:pt x="0" y="135"/>
                </a:lnTo>
                <a:lnTo>
                  <a:pt x="131" y="135"/>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4" name="Freeform 202"/>
          <p:cNvSpPr/>
          <p:nvPr/>
        </p:nvSpPr>
        <p:spPr bwMode="auto">
          <a:xfrm>
            <a:off x="5542891" y="5106923"/>
            <a:ext cx="249854" cy="234597"/>
          </a:xfrm>
          <a:custGeom>
            <a:avLst/>
            <a:gdLst>
              <a:gd name="T0" fmla="*/ 0 w 131"/>
              <a:gd name="T1" fmla="*/ 0 h 123"/>
              <a:gd name="T2" fmla="*/ 0 w 131"/>
              <a:gd name="T3" fmla="*/ 123 h 123"/>
              <a:gd name="T4" fmla="*/ 131 w 131"/>
              <a:gd name="T5" fmla="*/ 123 h 123"/>
              <a:gd name="T6" fmla="*/ 0 w 131"/>
              <a:gd name="T7" fmla="*/ 0 h 123"/>
            </a:gdLst>
            <a:ahLst/>
            <a:cxnLst>
              <a:cxn ang="0">
                <a:pos x="T0" y="T1"/>
              </a:cxn>
              <a:cxn ang="0">
                <a:pos x="T2" y="T3"/>
              </a:cxn>
              <a:cxn ang="0">
                <a:pos x="T4" y="T5"/>
              </a:cxn>
              <a:cxn ang="0">
                <a:pos x="T6" y="T7"/>
              </a:cxn>
            </a:cxnLst>
            <a:rect l="0" t="0" r="r" b="b"/>
            <a:pathLst>
              <a:path w="131" h="123">
                <a:moveTo>
                  <a:pt x="0" y="0"/>
                </a:moveTo>
                <a:lnTo>
                  <a:pt x="0" y="123"/>
                </a:lnTo>
                <a:lnTo>
                  <a:pt x="131" y="123"/>
                </a:lnTo>
                <a:lnTo>
                  <a:pt x="0" y="0"/>
                </a:lnTo>
                <a:close/>
              </a:path>
            </a:pathLst>
          </a:custGeom>
          <a:solidFill>
            <a:schemeClr val="accent3">
              <a:lumMod val="50000"/>
            </a:schemeClr>
          </a:solidFill>
          <a:ln>
            <a:noFill/>
          </a:ln>
        </p:spPr>
        <p:txBody>
          <a:bodyPr vert="horz" wrap="square" lIns="91440" tIns="45720" rIns="91440" bIns="45720" numCol="1" anchor="t" anchorCtr="0" compatLnSpc="1"/>
          <a:lstStyle/>
          <a:p>
            <a:endParaRPr lang="zh-CN" altLang="en-US"/>
          </a:p>
        </p:txBody>
      </p:sp>
      <p:sp>
        <p:nvSpPr>
          <p:cNvPr id="195" name="Freeform 203"/>
          <p:cNvSpPr/>
          <p:nvPr/>
        </p:nvSpPr>
        <p:spPr bwMode="auto">
          <a:xfrm>
            <a:off x="5542891" y="5106923"/>
            <a:ext cx="249854" cy="234597"/>
          </a:xfrm>
          <a:custGeom>
            <a:avLst/>
            <a:gdLst>
              <a:gd name="T0" fmla="*/ 0 w 131"/>
              <a:gd name="T1" fmla="*/ 0 h 123"/>
              <a:gd name="T2" fmla="*/ 0 w 131"/>
              <a:gd name="T3" fmla="*/ 123 h 123"/>
              <a:gd name="T4" fmla="*/ 131 w 131"/>
              <a:gd name="T5" fmla="*/ 123 h 123"/>
              <a:gd name="T6" fmla="*/ 0 w 131"/>
              <a:gd name="T7" fmla="*/ 0 h 123"/>
            </a:gdLst>
            <a:ahLst/>
            <a:cxnLst>
              <a:cxn ang="0">
                <a:pos x="T0" y="T1"/>
              </a:cxn>
              <a:cxn ang="0">
                <a:pos x="T2" y="T3"/>
              </a:cxn>
              <a:cxn ang="0">
                <a:pos x="T4" y="T5"/>
              </a:cxn>
              <a:cxn ang="0">
                <a:pos x="T6" y="T7"/>
              </a:cxn>
            </a:cxnLst>
            <a:rect l="0" t="0" r="r" b="b"/>
            <a:pathLst>
              <a:path w="131" h="123">
                <a:moveTo>
                  <a:pt x="0" y="0"/>
                </a:moveTo>
                <a:lnTo>
                  <a:pt x="0" y="123"/>
                </a:lnTo>
                <a:lnTo>
                  <a:pt x="131" y="123"/>
                </a:lnTo>
                <a:lnTo>
                  <a:pt x="0"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6" name="Freeform 204"/>
          <p:cNvSpPr/>
          <p:nvPr/>
        </p:nvSpPr>
        <p:spPr bwMode="auto">
          <a:xfrm>
            <a:off x="5542891" y="5358685"/>
            <a:ext cx="249854" cy="240318"/>
          </a:xfrm>
          <a:custGeom>
            <a:avLst/>
            <a:gdLst>
              <a:gd name="T0" fmla="*/ 131 w 131"/>
              <a:gd name="T1" fmla="*/ 0 h 126"/>
              <a:gd name="T2" fmla="*/ 0 w 131"/>
              <a:gd name="T3" fmla="*/ 126 h 126"/>
              <a:gd name="T4" fmla="*/ 131 w 131"/>
              <a:gd name="T5" fmla="*/ 126 h 126"/>
              <a:gd name="T6" fmla="*/ 131 w 131"/>
              <a:gd name="T7" fmla="*/ 0 h 126"/>
            </a:gdLst>
            <a:ahLst/>
            <a:cxnLst>
              <a:cxn ang="0">
                <a:pos x="T0" y="T1"/>
              </a:cxn>
              <a:cxn ang="0">
                <a:pos x="T2" y="T3"/>
              </a:cxn>
              <a:cxn ang="0">
                <a:pos x="T4" y="T5"/>
              </a:cxn>
              <a:cxn ang="0">
                <a:pos x="T6" y="T7"/>
              </a:cxn>
            </a:cxnLst>
            <a:rect l="0" t="0" r="r" b="b"/>
            <a:pathLst>
              <a:path w="131" h="126">
                <a:moveTo>
                  <a:pt x="131" y="0"/>
                </a:moveTo>
                <a:lnTo>
                  <a:pt x="0" y="126"/>
                </a:lnTo>
                <a:lnTo>
                  <a:pt x="131" y="126"/>
                </a:lnTo>
                <a:lnTo>
                  <a:pt x="131" y="0"/>
                </a:lnTo>
                <a:close/>
              </a:path>
            </a:pathLst>
          </a:custGeom>
          <a:solidFill>
            <a:schemeClr val="accent3">
              <a:lumMod val="50000"/>
            </a:schemeClr>
          </a:solidFill>
          <a:ln>
            <a:noFill/>
          </a:ln>
        </p:spPr>
        <p:txBody>
          <a:bodyPr vert="horz" wrap="square" lIns="91440" tIns="45720" rIns="91440" bIns="45720" numCol="1" anchor="t" anchorCtr="0" compatLnSpc="1"/>
          <a:lstStyle/>
          <a:p>
            <a:endParaRPr lang="zh-CN" altLang="en-US"/>
          </a:p>
        </p:txBody>
      </p:sp>
      <p:sp>
        <p:nvSpPr>
          <p:cNvPr id="197" name="Freeform 205"/>
          <p:cNvSpPr/>
          <p:nvPr/>
        </p:nvSpPr>
        <p:spPr bwMode="auto">
          <a:xfrm>
            <a:off x="5542891" y="5358685"/>
            <a:ext cx="249854" cy="240318"/>
          </a:xfrm>
          <a:custGeom>
            <a:avLst/>
            <a:gdLst>
              <a:gd name="T0" fmla="*/ 131 w 131"/>
              <a:gd name="T1" fmla="*/ 0 h 126"/>
              <a:gd name="T2" fmla="*/ 0 w 131"/>
              <a:gd name="T3" fmla="*/ 126 h 126"/>
              <a:gd name="T4" fmla="*/ 131 w 131"/>
              <a:gd name="T5" fmla="*/ 126 h 126"/>
              <a:gd name="T6" fmla="*/ 131 w 131"/>
              <a:gd name="T7" fmla="*/ 0 h 126"/>
            </a:gdLst>
            <a:ahLst/>
            <a:cxnLst>
              <a:cxn ang="0">
                <a:pos x="T0" y="T1"/>
              </a:cxn>
              <a:cxn ang="0">
                <a:pos x="T2" y="T3"/>
              </a:cxn>
              <a:cxn ang="0">
                <a:pos x="T4" y="T5"/>
              </a:cxn>
              <a:cxn ang="0">
                <a:pos x="T6" y="T7"/>
              </a:cxn>
            </a:cxnLst>
            <a:rect l="0" t="0" r="r" b="b"/>
            <a:pathLst>
              <a:path w="131" h="126">
                <a:moveTo>
                  <a:pt x="131" y="0"/>
                </a:moveTo>
                <a:lnTo>
                  <a:pt x="0" y="126"/>
                </a:lnTo>
                <a:lnTo>
                  <a:pt x="131" y="126"/>
                </a:lnTo>
                <a:lnTo>
                  <a:pt x="131" y="0"/>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nvGrpSpPr>
          <p:cNvPr id="198" name="组合 197"/>
          <p:cNvGrpSpPr>
            <a:grpSpLocks noChangeAspect="1"/>
          </p:cNvGrpSpPr>
          <p:nvPr/>
        </p:nvGrpSpPr>
        <p:grpSpPr>
          <a:xfrm>
            <a:off x="6347894" y="3484538"/>
            <a:ext cx="237599" cy="396000"/>
            <a:chOff x="6414995" y="3384645"/>
            <a:chExt cx="160211" cy="267020"/>
          </a:xfrm>
        </p:grpSpPr>
        <p:sp>
          <p:nvSpPr>
            <p:cNvPr id="199" name="Freeform 699"/>
            <p:cNvSpPr>
              <a:spLocks noEditPoints="1"/>
            </p:cNvSpPr>
            <p:nvPr/>
          </p:nvSpPr>
          <p:spPr bwMode="auto">
            <a:xfrm>
              <a:off x="6414995" y="3384645"/>
              <a:ext cx="160211" cy="244133"/>
            </a:xfrm>
            <a:custGeom>
              <a:avLst/>
              <a:gdLst>
                <a:gd name="T0" fmla="*/ 29 w 33"/>
                <a:gd name="T1" fmla="*/ 28 h 51"/>
                <a:gd name="T2" fmla="*/ 33 w 33"/>
                <a:gd name="T3" fmla="*/ 17 h 51"/>
                <a:gd name="T4" fmla="*/ 16 w 33"/>
                <a:gd name="T5" fmla="*/ 0 h 51"/>
                <a:gd name="T6" fmla="*/ 0 w 33"/>
                <a:gd name="T7" fmla="*/ 17 h 51"/>
                <a:gd name="T8" fmla="*/ 4 w 33"/>
                <a:gd name="T9" fmla="*/ 28 h 51"/>
                <a:gd name="T10" fmla="*/ 4 w 33"/>
                <a:gd name="T11" fmla="*/ 28 h 51"/>
                <a:gd name="T12" fmla="*/ 9 w 33"/>
                <a:gd name="T13" fmla="*/ 40 h 51"/>
                <a:gd name="T14" fmla="*/ 8 w 33"/>
                <a:gd name="T15" fmla="*/ 42 h 51"/>
                <a:gd name="T16" fmla="*/ 9 w 33"/>
                <a:gd name="T17" fmla="*/ 43 h 51"/>
                <a:gd name="T18" fmla="*/ 8 w 33"/>
                <a:gd name="T19" fmla="*/ 45 h 51"/>
                <a:gd name="T20" fmla="*/ 9 w 33"/>
                <a:gd name="T21" fmla="*/ 47 h 51"/>
                <a:gd name="T22" fmla="*/ 8 w 33"/>
                <a:gd name="T23" fmla="*/ 49 h 51"/>
                <a:gd name="T24" fmla="*/ 11 w 33"/>
                <a:gd name="T25" fmla="*/ 51 h 51"/>
                <a:gd name="T26" fmla="*/ 22 w 33"/>
                <a:gd name="T27" fmla="*/ 51 h 51"/>
                <a:gd name="T28" fmla="*/ 25 w 33"/>
                <a:gd name="T29" fmla="*/ 49 h 51"/>
                <a:gd name="T30" fmla="*/ 24 w 33"/>
                <a:gd name="T31" fmla="*/ 47 h 51"/>
                <a:gd name="T32" fmla="*/ 25 w 33"/>
                <a:gd name="T33" fmla="*/ 45 h 51"/>
                <a:gd name="T34" fmla="*/ 24 w 33"/>
                <a:gd name="T35" fmla="*/ 43 h 51"/>
                <a:gd name="T36" fmla="*/ 25 w 33"/>
                <a:gd name="T37" fmla="*/ 42 h 51"/>
                <a:gd name="T38" fmla="*/ 24 w 33"/>
                <a:gd name="T39" fmla="*/ 40 h 51"/>
                <a:gd name="T40" fmla="*/ 29 w 33"/>
                <a:gd name="T41" fmla="*/ 28 h 51"/>
                <a:gd name="T42" fmla="*/ 17 w 33"/>
                <a:gd name="T43" fmla="*/ 39 h 51"/>
                <a:gd name="T44" fmla="*/ 16 w 33"/>
                <a:gd name="T45" fmla="*/ 39 h 51"/>
                <a:gd name="T46" fmla="*/ 16 w 33"/>
                <a:gd name="T47" fmla="*/ 31 h 51"/>
                <a:gd name="T48" fmla="*/ 16 w 33"/>
                <a:gd name="T49" fmla="*/ 31 h 51"/>
                <a:gd name="T50" fmla="*/ 17 w 33"/>
                <a:gd name="T51" fmla="*/ 31 h 51"/>
                <a:gd name="T52" fmla="*/ 17 w 33"/>
                <a:gd name="T53" fmla="*/ 31 h 51"/>
                <a:gd name="T54" fmla="*/ 17 w 33"/>
                <a:gd name="T55" fmla="*/ 39 h 51"/>
                <a:gd name="T56" fmla="*/ 27 w 33"/>
                <a:gd name="T57" fmla="*/ 27 h 51"/>
                <a:gd name="T58" fmla="*/ 27 w 33"/>
                <a:gd name="T59" fmla="*/ 27 h 51"/>
                <a:gd name="T60" fmla="*/ 21 w 33"/>
                <a:gd name="T61" fmla="*/ 39 h 51"/>
                <a:gd name="T62" fmla="*/ 19 w 33"/>
                <a:gd name="T63" fmla="*/ 39 h 51"/>
                <a:gd name="T64" fmla="*/ 19 w 33"/>
                <a:gd name="T65" fmla="*/ 31 h 51"/>
                <a:gd name="T66" fmla="*/ 19 w 33"/>
                <a:gd name="T67" fmla="*/ 31 h 51"/>
                <a:gd name="T68" fmla="*/ 23 w 33"/>
                <a:gd name="T69" fmla="*/ 18 h 51"/>
                <a:gd name="T70" fmla="*/ 23 w 33"/>
                <a:gd name="T71" fmla="*/ 18 h 51"/>
                <a:gd name="T72" fmla="*/ 22 w 33"/>
                <a:gd name="T73" fmla="*/ 18 h 51"/>
                <a:gd name="T74" fmla="*/ 19 w 33"/>
                <a:gd name="T75" fmla="*/ 27 h 51"/>
                <a:gd name="T76" fmla="*/ 19 w 33"/>
                <a:gd name="T77" fmla="*/ 22 h 51"/>
                <a:gd name="T78" fmla="*/ 19 w 33"/>
                <a:gd name="T79" fmla="*/ 21 h 51"/>
                <a:gd name="T80" fmla="*/ 18 w 33"/>
                <a:gd name="T81" fmla="*/ 22 h 51"/>
                <a:gd name="T82" fmla="*/ 18 w 33"/>
                <a:gd name="T83" fmla="*/ 29 h 51"/>
                <a:gd name="T84" fmla="*/ 16 w 33"/>
                <a:gd name="T85" fmla="*/ 28 h 51"/>
                <a:gd name="T86" fmla="*/ 14 w 33"/>
                <a:gd name="T87" fmla="*/ 29 h 51"/>
                <a:gd name="T88" fmla="*/ 14 w 33"/>
                <a:gd name="T89" fmla="*/ 22 h 51"/>
                <a:gd name="T90" fmla="*/ 14 w 33"/>
                <a:gd name="T91" fmla="*/ 21 h 51"/>
                <a:gd name="T92" fmla="*/ 13 w 33"/>
                <a:gd name="T93" fmla="*/ 22 h 51"/>
                <a:gd name="T94" fmla="*/ 13 w 33"/>
                <a:gd name="T95" fmla="*/ 27 h 51"/>
                <a:gd name="T96" fmla="*/ 10 w 33"/>
                <a:gd name="T97" fmla="*/ 18 h 51"/>
                <a:gd name="T98" fmla="*/ 10 w 33"/>
                <a:gd name="T99" fmla="*/ 18 h 51"/>
                <a:gd name="T100" fmla="*/ 9 w 33"/>
                <a:gd name="T101" fmla="*/ 18 h 51"/>
                <a:gd name="T102" fmla="*/ 13 w 33"/>
                <a:gd name="T103" fmla="*/ 31 h 51"/>
                <a:gd name="T104" fmla="*/ 13 w 33"/>
                <a:gd name="T105" fmla="*/ 31 h 51"/>
                <a:gd name="T106" fmla="*/ 13 w 33"/>
                <a:gd name="T107" fmla="*/ 39 h 51"/>
                <a:gd name="T108" fmla="*/ 11 w 33"/>
                <a:gd name="T109" fmla="*/ 39 h 51"/>
                <a:gd name="T110" fmla="*/ 6 w 33"/>
                <a:gd name="T111" fmla="*/ 27 h 51"/>
                <a:gd name="T112" fmla="*/ 6 w 33"/>
                <a:gd name="T113" fmla="*/ 27 h 51"/>
                <a:gd name="T114" fmla="*/ 6 w 33"/>
                <a:gd name="T115" fmla="*/ 26 h 51"/>
                <a:gd name="T116" fmla="*/ 2 w 33"/>
                <a:gd name="T117" fmla="*/ 17 h 51"/>
                <a:gd name="T118" fmla="*/ 16 w 33"/>
                <a:gd name="T119" fmla="*/ 3 h 51"/>
                <a:gd name="T120" fmla="*/ 31 w 33"/>
                <a:gd name="T121" fmla="*/ 17 h 51"/>
                <a:gd name="T122" fmla="*/ 27 w 33"/>
                <a:gd name="T123" fmla="*/ 26 h 51"/>
                <a:gd name="T124" fmla="*/ 27 w 33"/>
                <a:gd name="T125" fmla="*/ 27 h 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33" h="51">
                  <a:moveTo>
                    <a:pt x="29" y="28"/>
                  </a:moveTo>
                  <a:cubicBezTo>
                    <a:pt x="31" y="25"/>
                    <a:pt x="33" y="21"/>
                    <a:pt x="33" y="17"/>
                  </a:cubicBezTo>
                  <a:cubicBezTo>
                    <a:pt x="33" y="8"/>
                    <a:pt x="26" y="0"/>
                    <a:pt x="16" y="0"/>
                  </a:cubicBezTo>
                  <a:cubicBezTo>
                    <a:pt x="7" y="0"/>
                    <a:pt x="0" y="8"/>
                    <a:pt x="0" y="17"/>
                  </a:cubicBezTo>
                  <a:cubicBezTo>
                    <a:pt x="0" y="21"/>
                    <a:pt x="1" y="25"/>
                    <a:pt x="4" y="28"/>
                  </a:cubicBezTo>
                  <a:cubicBezTo>
                    <a:pt x="4" y="28"/>
                    <a:pt x="4" y="28"/>
                    <a:pt x="4" y="28"/>
                  </a:cubicBezTo>
                  <a:cubicBezTo>
                    <a:pt x="4" y="28"/>
                    <a:pt x="9" y="34"/>
                    <a:pt x="9" y="40"/>
                  </a:cubicBezTo>
                  <a:cubicBezTo>
                    <a:pt x="8" y="40"/>
                    <a:pt x="8" y="41"/>
                    <a:pt x="8" y="42"/>
                  </a:cubicBezTo>
                  <a:cubicBezTo>
                    <a:pt x="8" y="42"/>
                    <a:pt x="8" y="43"/>
                    <a:pt x="9" y="43"/>
                  </a:cubicBezTo>
                  <a:cubicBezTo>
                    <a:pt x="8" y="44"/>
                    <a:pt x="8" y="45"/>
                    <a:pt x="8" y="45"/>
                  </a:cubicBezTo>
                  <a:cubicBezTo>
                    <a:pt x="8" y="46"/>
                    <a:pt x="8" y="47"/>
                    <a:pt x="9" y="47"/>
                  </a:cubicBezTo>
                  <a:cubicBezTo>
                    <a:pt x="8" y="48"/>
                    <a:pt x="8" y="48"/>
                    <a:pt x="8" y="49"/>
                  </a:cubicBezTo>
                  <a:cubicBezTo>
                    <a:pt x="8" y="50"/>
                    <a:pt x="9" y="51"/>
                    <a:pt x="11" y="51"/>
                  </a:cubicBezTo>
                  <a:cubicBezTo>
                    <a:pt x="22" y="51"/>
                    <a:pt x="22" y="51"/>
                    <a:pt x="22" y="51"/>
                  </a:cubicBezTo>
                  <a:cubicBezTo>
                    <a:pt x="23" y="51"/>
                    <a:pt x="25" y="50"/>
                    <a:pt x="25" y="49"/>
                  </a:cubicBezTo>
                  <a:cubicBezTo>
                    <a:pt x="25" y="48"/>
                    <a:pt x="24" y="48"/>
                    <a:pt x="24" y="47"/>
                  </a:cubicBezTo>
                  <a:cubicBezTo>
                    <a:pt x="24" y="47"/>
                    <a:pt x="25" y="46"/>
                    <a:pt x="25" y="45"/>
                  </a:cubicBezTo>
                  <a:cubicBezTo>
                    <a:pt x="25" y="45"/>
                    <a:pt x="24" y="44"/>
                    <a:pt x="24" y="43"/>
                  </a:cubicBezTo>
                  <a:cubicBezTo>
                    <a:pt x="24" y="43"/>
                    <a:pt x="25" y="42"/>
                    <a:pt x="25" y="42"/>
                  </a:cubicBezTo>
                  <a:cubicBezTo>
                    <a:pt x="25" y="41"/>
                    <a:pt x="24" y="40"/>
                    <a:pt x="24" y="40"/>
                  </a:cubicBezTo>
                  <a:cubicBezTo>
                    <a:pt x="24" y="34"/>
                    <a:pt x="29" y="28"/>
                    <a:pt x="29" y="28"/>
                  </a:cubicBezTo>
                  <a:close/>
                  <a:moveTo>
                    <a:pt x="17" y="39"/>
                  </a:moveTo>
                  <a:cubicBezTo>
                    <a:pt x="16" y="39"/>
                    <a:pt x="16" y="39"/>
                    <a:pt x="16" y="39"/>
                  </a:cubicBezTo>
                  <a:cubicBezTo>
                    <a:pt x="16" y="31"/>
                    <a:pt x="16" y="31"/>
                    <a:pt x="16" y="31"/>
                  </a:cubicBezTo>
                  <a:cubicBezTo>
                    <a:pt x="16" y="31"/>
                    <a:pt x="16" y="31"/>
                    <a:pt x="16" y="31"/>
                  </a:cubicBezTo>
                  <a:cubicBezTo>
                    <a:pt x="17" y="31"/>
                    <a:pt x="17" y="31"/>
                    <a:pt x="17" y="31"/>
                  </a:cubicBezTo>
                  <a:cubicBezTo>
                    <a:pt x="17" y="31"/>
                    <a:pt x="17" y="31"/>
                    <a:pt x="17" y="31"/>
                  </a:cubicBezTo>
                  <a:lnTo>
                    <a:pt x="17" y="39"/>
                  </a:lnTo>
                  <a:close/>
                  <a:moveTo>
                    <a:pt x="27" y="27"/>
                  </a:moveTo>
                  <a:cubicBezTo>
                    <a:pt x="27" y="27"/>
                    <a:pt x="27" y="27"/>
                    <a:pt x="27" y="27"/>
                  </a:cubicBezTo>
                  <a:cubicBezTo>
                    <a:pt x="27" y="27"/>
                    <a:pt x="22" y="33"/>
                    <a:pt x="21" y="39"/>
                  </a:cubicBezTo>
                  <a:cubicBezTo>
                    <a:pt x="19" y="39"/>
                    <a:pt x="19" y="39"/>
                    <a:pt x="19" y="39"/>
                  </a:cubicBezTo>
                  <a:cubicBezTo>
                    <a:pt x="19" y="31"/>
                    <a:pt x="19" y="31"/>
                    <a:pt x="19" y="31"/>
                  </a:cubicBezTo>
                  <a:cubicBezTo>
                    <a:pt x="19" y="31"/>
                    <a:pt x="19" y="31"/>
                    <a:pt x="19" y="31"/>
                  </a:cubicBezTo>
                  <a:cubicBezTo>
                    <a:pt x="23" y="18"/>
                    <a:pt x="23" y="18"/>
                    <a:pt x="23" y="18"/>
                  </a:cubicBezTo>
                  <a:cubicBezTo>
                    <a:pt x="24" y="18"/>
                    <a:pt x="23" y="18"/>
                    <a:pt x="23" y="18"/>
                  </a:cubicBezTo>
                  <a:cubicBezTo>
                    <a:pt x="23" y="17"/>
                    <a:pt x="22" y="18"/>
                    <a:pt x="22" y="18"/>
                  </a:cubicBezTo>
                  <a:cubicBezTo>
                    <a:pt x="19" y="27"/>
                    <a:pt x="19" y="27"/>
                    <a:pt x="19" y="27"/>
                  </a:cubicBezTo>
                  <a:cubicBezTo>
                    <a:pt x="19" y="22"/>
                    <a:pt x="19" y="22"/>
                    <a:pt x="19" y="22"/>
                  </a:cubicBezTo>
                  <a:cubicBezTo>
                    <a:pt x="19" y="22"/>
                    <a:pt x="19" y="21"/>
                    <a:pt x="19" y="21"/>
                  </a:cubicBezTo>
                  <a:cubicBezTo>
                    <a:pt x="18" y="21"/>
                    <a:pt x="18" y="22"/>
                    <a:pt x="18" y="22"/>
                  </a:cubicBezTo>
                  <a:cubicBezTo>
                    <a:pt x="18" y="29"/>
                    <a:pt x="18" y="29"/>
                    <a:pt x="18" y="29"/>
                  </a:cubicBezTo>
                  <a:cubicBezTo>
                    <a:pt x="18" y="28"/>
                    <a:pt x="17" y="28"/>
                    <a:pt x="16" y="28"/>
                  </a:cubicBezTo>
                  <a:cubicBezTo>
                    <a:pt x="16" y="28"/>
                    <a:pt x="15" y="28"/>
                    <a:pt x="14" y="29"/>
                  </a:cubicBezTo>
                  <a:cubicBezTo>
                    <a:pt x="14" y="22"/>
                    <a:pt x="14" y="22"/>
                    <a:pt x="14" y="22"/>
                  </a:cubicBezTo>
                  <a:cubicBezTo>
                    <a:pt x="14" y="22"/>
                    <a:pt x="14" y="21"/>
                    <a:pt x="14" y="21"/>
                  </a:cubicBezTo>
                  <a:cubicBezTo>
                    <a:pt x="14" y="21"/>
                    <a:pt x="13" y="22"/>
                    <a:pt x="13" y="22"/>
                  </a:cubicBezTo>
                  <a:cubicBezTo>
                    <a:pt x="13" y="27"/>
                    <a:pt x="13" y="27"/>
                    <a:pt x="13" y="27"/>
                  </a:cubicBezTo>
                  <a:cubicBezTo>
                    <a:pt x="10" y="18"/>
                    <a:pt x="10" y="18"/>
                    <a:pt x="10" y="18"/>
                  </a:cubicBezTo>
                  <a:cubicBezTo>
                    <a:pt x="10" y="18"/>
                    <a:pt x="10" y="17"/>
                    <a:pt x="10" y="18"/>
                  </a:cubicBezTo>
                  <a:cubicBezTo>
                    <a:pt x="9" y="18"/>
                    <a:pt x="9" y="18"/>
                    <a:pt x="9" y="18"/>
                  </a:cubicBezTo>
                  <a:cubicBezTo>
                    <a:pt x="13" y="31"/>
                    <a:pt x="13" y="31"/>
                    <a:pt x="13" y="31"/>
                  </a:cubicBezTo>
                  <a:cubicBezTo>
                    <a:pt x="13" y="31"/>
                    <a:pt x="13" y="31"/>
                    <a:pt x="13" y="31"/>
                  </a:cubicBezTo>
                  <a:cubicBezTo>
                    <a:pt x="13" y="39"/>
                    <a:pt x="13" y="39"/>
                    <a:pt x="13" y="39"/>
                  </a:cubicBezTo>
                  <a:cubicBezTo>
                    <a:pt x="11" y="39"/>
                    <a:pt x="11" y="39"/>
                    <a:pt x="11" y="39"/>
                  </a:cubicBezTo>
                  <a:cubicBezTo>
                    <a:pt x="11" y="33"/>
                    <a:pt x="6" y="27"/>
                    <a:pt x="6" y="27"/>
                  </a:cubicBezTo>
                  <a:cubicBezTo>
                    <a:pt x="6" y="27"/>
                    <a:pt x="6" y="27"/>
                    <a:pt x="6" y="27"/>
                  </a:cubicBezTo>
                  <a:cubicBezTo>
                    <a:pt x="6" y="26"/>
                    <a:pt x="6" y="26"/>
                    <a:pt x="6" y="26"/>
                  </a:cubicBezTo>
                  <a:cubicBezTo>
                    <a:pt x="3" y="24"/>
                    <a:pt x="2" y="20"/>
                    <a:pt x="2" y="17"/>
                  </a:cubicBezTo>
                  <a:cubicBezTo>
                    <a:pt x="2" y="9"/>
                    <a:pt x="8" y="3"/>
                    <a:pt x="16" y="3"/>
                  </a:cubicBezTo>
                  <a:cubicBezTo>
                    <a:pt x="24" y="3"/>
                    <a:pt x="31" y="9"/>
                    <a:pt x="31" y="17"/>
                  </a:cubicBezTo>
                  <a:cubicBezTo>
                    <a:pt x="31" y="20"/>
                    <a:pt x="29" y="24"/>
                    <a:pt x="27" y="26"/>
                  </a:cubicBezTo>
                  <a:lnTo>
                    <a:pt x="27" y="27"/>
                  </a:lnTo>
                  <a:close/>
                </a:path>
              </a:pathLst>
            </a:custGeom>
            <a:solidFill>
              <a:schemeClr val="accent2">
                <a:lumMod val="60000"/>
                <a:lumOff val="40000"/>
              </a:schemeClr>
            </a:solidFill>
            <a:ln>
              <a:noFill/>
            </a:ln>
          </p:spPr>
          <p:txBody>
            <a:bodyPr vert="horz" wrap="square" lIns="91440" tIns="45720" rIns="91440" bIns="45720" numCol="1" anchor="t" anchorCtr="0" compatLnSpc="1"/>
            <a:lstStyle/>
            <a:p>
              <a:endParaRPr lang="zh-CN" altLang="en-US"/>
            </a:p>
          </p:txBody>
        </p:sp>
        <p:sp>
          <p:nvSpPr>
            <p:cNvPr id="200" name="Freeform 700"/>
            <p:cNvSpPr/>
            <p:nvPr/>
          </p:nvSpPr>
          <p:spPr bwMode="auto">
            <a:xfrm>
              <a:off x="6472213" y="3632592"/>
              <a:ext cx="45775" cy="19073"/>
            </a:xfrm>
            <a:custGeom>
              <a:avLst/>
              <a:gdLst>
                <a:gd name="T0" fmla="*/ 4 w 9"/>
                <a:gd name="T1" fmla="*/ 4 h 4"/>
                <a:gd name="T2" fmla="*/ 5 w 9"/>
                <a:gd name="T3" fmla="*/ 4 h 4"/>
                <a:gd name="T4" fmla="*/ 9 w 9"/>
                <a:gd name="T5" fmla="*/ 0 h 4"/>
                <a:gd name="T6" fmla="*/ 0 w 9"/>
                <a:gd name="T7" fmla="*/ 0 h 4"/>
                <a:gd name="T8" fmla="*/ 4 w 9"/>
                <a:gd name="T9" fmla="*/ 4 h 4"/>
              </a:gdLst>
              <a:ahLst/>
              <a:cxnLst>
                <a:cxn ang="0">
                  <a:pos x="T0" y="T1"/>
                </a:cxn>
                <a:cxn ang="0">
                  <a:pos x="T2" y="T3"/>
                </a:cxn>
                <a:cxn ang="0">
                  <a:pos x="T4" y="T5"/>
                </a:cxn>
                <a:cxn ang="0">
                  <a:pos x="T6" y="T7"/>
                </a:cxn>
                <a:cxn ang="0">
                  <a:pos x="T8" y="T9"/>
                </a:cxn>
              </a:cxnLst>
              <a:rect l="0" t="0" r="r" b="b"/>
              <a:pathLst>
                <a:path w="9" h="4">
                  <a:moveTo>
                    <a:pt x="4" y="4"/>
                  </a:moveTo>
                  <a:cubicBezTo>
                    <a:pt x="5" y="4"/>
                    <a:pt x="5" y="4"/>
                    <a:pt x="5" y="4"/>
                  </a:cubicBezTo>
                  <a:cubicBezTo>
                    <a:pt x="7" y="4"/>
                    <a:pt x="9" y="2"/>
                    <a:pt x="9" y="0"/>
                  </a:cubicBezTo>
                  <a:cubicBezTo>
                    <a:pt x="0" y="0"/>
                    <a:pt x="0" y="0"/>
                    <a:pt x="0" y="0"/>
                  </a:cubicBezTo>
                  <a:cubicBezTo>
                    <a:pt x="0" y="2"/>
                    <a:pt x="1" y="4"/>
                    <a:pt x="4" y="4"/>
                  </a:cubicBezTo>
                  <a:close/>
                </a:path>
              </a:pathLst>
            </a:custGeom>
            <a:solidFill>
              <a:schemeClr val="accent2">
                <a:lumMod val="60000"/>
                <a:lumOff val="40000"/>
              </a:schemeClr>
            </a:solidFill>
            <a:ln>
              <a:noFill/>
            </a:ln>
          </p:spPr>
          <p:txBody>
            <a:bodyPr vert="horz" wrap="square" lIns="91440" tIns="45720" rIns="91440" bIns="45720" numCol="1" anchor="t" anchorCtr="0" compatLnSpc="1"/>
            <a:lstStyle/>
            <a:p>
              <a:endParaRPr lang="zh-CN" altLang="en-US"/>
            </a:p>
          </p:txBody>
        </p:sp>
        <p:sp>
          <p:nvSpPr>
            <p:cNvPr id="201" name="Freeform 701"/>
            <p:cNvSpPr/>
            <p:nvPr/>
          </p:nvSpPr>
          <p:spPr bwMode="auto">
            <a:xfrm>
              <a:off x="6487471" y="3485732"/>
              <a:ext cx="15258" cy="9537"/>
            </a:xfrm>
            <a:custGeom>
              <a:avLst/>
              <a:gdLst>
                <a:gd name="T0" fmla="*/ 2 w 3"/>
                <a:gd name="T1" fmla="*/ 0 h 2"/>
                <a:gd name="T2" fmla="*/ 0 w 3"/>
                <a:gd name="T3" fmla="*/ 0 h 2"/>
                <a:gd name="T4" fmla="*/ 0 w 3"/>
                <a:gd name="T5" fmla="*/ 1 h 2"/>
                <a:gd name="T6" fmla="*/ 0 w 3"/>
                <a:gd name="T7" fmla="*/ 2 h 2"/>
                <a:gd name="T8" fmla="*/ 2 w 3"/>
                <a:gd name="T9" fmla="*/ 2 h 2"/>
                <a:gd name="T10" fmla="*/ 3 w 3"/>
                <a:gd name="T11" fmla="*/ 1 h 2"/>
                <a:gd name="T12" fmla="*/ 2 w 3"/>
                <a:gd name="T13" fmla="*/ 0 h 2"/>
              </a:gdLst>
              <a:ahLst/>
              <a:cxnLst>
                <a:cxn ang="0">
                  <a:pos x="T0" y="T1"/>
                </a:cxn>
                <a:cxn ang="0">
                  <a:pos x="T2" y="T3"/>
                </a:cxn>
                <a:cxn ang="0">
                  <a:pos x="T4" y="T5"/>
                </a:cxn>
                <a:cxn ang="0">
                  <a:pos x="T6" y="T7"/>
                </a:cxn>
                <a:cxn ang="0">
                  <a:pos x="T8" y="T9"/>
                </a:cxn>
                <a:cxn ang="0">
                  <a:pos x="T10" y="T11"/>
                </a:cxn>
                <a:cxn ang="0">
                  <a:pos x="T12" y="T13"/>
                </a:cxn>
              </a:cxnLst>
              <a:rect l="0" t="0" r="r" b="b"/>
              <a:pathLst>
                <a:path w="3" h="2">
                  <a:moveTo>
                    <a:pt x="2" y="0"/>
                  </a:moveTo>
                  <a:cubicBezTo>
                    <a:pt x="0" y="0"/>
                    <a:pt x="0" y="0"/>
                    <a:pt x="0" y="0"/>
                  </a:cubicBezTo>
                  <a:cubicBezTo>
                    <a:pt x="0" y="0"/>
                    <a:pt x="0" y="0"/>
                    <a:pt x="0" y="1"/>
                  </a:cubicBezTo>
                  <a:cubicBezTo>
                    <a:pt x="0" y="1"/>
                    <a:pt x="0" y="2"/>
                    <a:pt x="0" y="2"/>
                  </a:cubicBezTo>
                  <a:cubicBezTo>
                    <a:pt x="2" y="2"/>
                    <a:pt x="2" y="2"/>
                    <a:pt x="2" y="2"/>
                  </a:cubicBezTo>
                  <a:cubicBezTo>
                    <a:pt x="3" y="2"/>
                    <a:pt x="3" y="1"/>
                    <a:pt x="3" y="1"/>
                  </a:cubicBezTo>
                  <a:cubicBezTo>
                    <a:pt x="3" y="0"/>
                    <a:pt x="3" y="0"/>
                    <a:pt x="2" y="0"/>
                  </a:cubicBezTo>
                  <a:close/>
                </a:path>
              </a:pathLst>
            </a:custGeom>
            <a:solidFill>
              <a:schemeClr val="accent1">
                <a:lumMod val="60000"/>
                <a:lumOff val="40000"/>
              </a:schemeClr>
            </a:solidFill>
            <a:ln>
              <a:noFill/>
            </a:ln>
          </p:spPr>
          <p:txBody>
            <a:bodyPr vert="horz" wrap="square" lIns="91440" tIns="45720" rIns="91440" bIns="45720" numCol="1" anchor="t" anchorCtr="0" compatLnSpc="1"/>
            <a:lstStyle/>
            <a:p>
              <a:endParaRPr lang="zh-CN" altLang="en-US"/>
            </a:p>
          </p:txBody>
        </p:sp>
        <p:sp>
          <p:nvSpPr>
            <p:cNvPr id="202" name="Freeform 702"/>
            <p:cNvSpPr/>
            <p:nvPr/>
          </p:nvSpPr>
          <p:spPr bwMode="auto">
            <a:xfrm>
              <a:off x="6468399" y="3470473"/>
              <a:ext cx="53404" cy="0"/>
            </a:xfrm>
            <a:custGeom>
              <a:avLst/>
              <a:gdLst>
                <a:gd name="T0" fmla="*/ 10 w 11"/>
                <a:gd name="T1" fmla="*/ 0 w 11"/>
                <a:gd name="T2" fmla="*/ 0 w 11"/>
                <a:gd name="T3" fmla="*/ 0 w 11"/>
                <a:gd name="T4" fmla="*/ 10 w 11"/>
                <a:gd name="T5" fmla="*/ 11 w 11"/>
                <a:gd name="T6" fmla="*/ 10 w 11"/>
              </a:gdLst>
              <a:ahLst/>
              <a:cxnLst>
                <a:cxn ang="0">
                  <a:pos x="T0" y="0"/>
                </a:cxn>
                <a:cxn ang="0">
                  <a:pos x="T1" y="0"/>
                </a:cxn>
                <a:cxn ang="0">
                  <a:pos x="T2" y="0"/>
                </a:cxn>
                <a:cxn ang="0">
                  <a:pos x="T3" y="0"/>
                </a:cxn>
                <a:cxn ang="0">
                  <a:pos x="T4" y="0"/>
                </a:cxn>
                <a:cxn ang="0">
                  <a:pos x="T5" y="0"/>
                </a:cxn>
                <a:cxn ang="0">
                  <a:pos x="T6" y="0"/>
                </a:cxn>
              </a:cxnLst>
              <a:rect l="0" t="0" r="r" b="b"/>
              <a:pathLst>
                <a:path w="11">
                  <a:moveTo>
                    <a:pt x="10" y="0"/>
                  </a:moveTo>
                  <a:cubicBezTo>
                    <a:pt x="0" y="0"/>
                    <a:pt x="0" y="0"/>
                    <a:pt x="0" y="0"/>
                  </a:cubicBezTo>
                  <a:cubicBezTo>
                    <a:pt x="0" y="0"/>
                    <a:pt x="0" y="0"/>
                    <a:pt x="0" y="0"/>
                  </a:cubicBezTo>
                  <a:cubicBezTo>
                    <a:pt x="0" y="0"/>
                    <a:pt x="0" y="0"/>
                    <a:pt x="0" y="0"/>
                  </a:cubicBezTo>
                  <a:cubicBezTo>
                    <a:pt x="10" y="0"/>
                    <a:pt x="10" y="0"/>
                    <a:pt x="10" y="0"/>
                  </a:cubicBezTo>
                  <a:cubicBezTo>
                    <a:pt x="11" y="0"/>
                    <a:pt x="11" y="0"/>
                    <a:pt x="11" y="0"/>
                  </a:cubicBezTo>
                  <a:cubicBezTo>
                    <a:pt x="11" y="0"/>
                    <a:pt x="11" y="0"/>
                    <a:pt x="10" y="0"/>
                  </a:cubicBezTo>
                  <a:close/>
                </a:path>
              </a:pathLst>
            </a:custGeom>
            <a:solidFill>
              <a:srgbClr val="A761AC"/>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
        <p:nvSpPr>
          <p:cNvPr id="203" name="文本框 202"/>
          <p:cNvSpPr txBox="1"/>
          <p:nvPr/>
        </p:nvSpPr>
        <p:spPr>
          <a:xfrm>
            <a:off x="3217172" y="2516257"/>
            <a:ext cx="2236510" cy="707886"/>
          </a:xfrm>
          <a:prstGeom prst="rect">
            <a:avLst/>
          </a:prstGeom>
          <a:noFill/>
        </p:spPr>
        <p:txBody>
          <a:bodyPr wrap="none" rtlCol="0">
            <a:spAutoFit/>
          </a:bodyPr>
          <a:lstStyle>
            <a:defPPr>
              <a:defRPr lang="zh-CN"/>
            </a:defPPr>
            <a:lvl1pPr>
              <a:defRPr sz="2000">
                <a:solidFill>
                  <a:schemeClr val="bg1">
                    <a:lumMod val="50000"/>
                  </a:schemeClr>
                </a:solidFill>
                <a:latin typeface="时尚中黑简体" panose="01010104010101010101" pitchFamily="2" charset="-122"/>
                <a:ea typeface="时尚中黑简体" panose="01010104010101010101" pitchFamily="2" charset="-122"/>
              </a:defRPr>
            </a:lvl1pPr>
          </a:lstStyle>
          <a:p>
            <a:r>
              <a:rPr lang="zh-CN" altLang="en-US" dirty="0"/>
              <a:t>点击添加标题文字</a:t>
            </a:r>
            <a:endParaRPr lang="en-US" altLang="zh-CN" dirty="0"/>
          </a:p>
          <a:p>
            <a:r>
              <a:rPr lang="zh-CN" altLang="en-US" dirty="0"/>
              <a:t>点击添加标题文字</a:t>
            </a:r>
          </a:p>
        </p:txBody>
      </p:sp>
      <p:sp>
        <p:nvSpPr>
          <p:cNvPr id="204" name="文本框 203"/>
          <p:cNvSpPr txBox="1"/>
          <p:nvPr/>
        </p:nvSpPr>
        <p:spPr>
          <a:xfrm>
            <a:off x="3217172" y="4536153"/>
            <a:ext cx="2236510" cy="707886"/>
          </a:xfrm>
          <a:prstGeom prst="rect">
            <a:avLst/>
          </a:prstGeom>
          <a:noFill/>
        </p:spPr>
        <p:txBody>
          <a:bodyPr wrap="none" rtlCol="0">
            <a:spAutoFit/>
          </a:bodyPr>
          <a:lstStyle>
            <a:defPPr>
              <a:defRPr lang="zh-CN"/>
            </a:defPPr>
            <a:lvl1pPr>
              <a:defRPr sz="2000">
                <a:solidFill>
                  <a:schemeClr val="bg1">
                    <a:lumMod val="50000"/>
                  </a:schemeClr>
                </a:solidFill>
                <a:latin typeface="时尚中黑简体" panose="01010104010101010101" pitchFamily="2" charset="-122"/>
                <a:ea typeface="时尚中黑简体" panose="01010104010101010101" pitchFamily="2" charset="-122"/>
              </a:defRPr>
            </a:lvl1pPr>
          </a:lstStyle>
          <a:p>
            <a:r>
              <a:rPr lang="zh-CN" altLang="en-US" dirty="0"/>
              <a:t>点击添加标题文字</a:t>
            </a:r>
            <a:endParaRPr lang="en-US" altLang="zh-CN" dirty="0"/>
          </a:p>
          <a:p>
            <a:r>
              <a:rPr lang="zh-CN" altLang="en-US" dirty="0"/>
              <a:t>点击添加标题文字</a:t>
            </a:r>
          </a:p>
        </p:txBody>
      </p:sp>
      <p:sp>
        <p:nvSpPr>
          <p:cNvPr id="205" name="文本框 204"/>
          <p:cNvSpPr txBox="1"/>
          <p:nvPr/>
        </p:nvSpPr>
        <p:spPr>
          <a:xfrm>
            <a:off x="6797702" y="3333911"/>
            <a:ext cx="2236510" cy="707886"/>
          </a:xfrm>
          <a:prstGeom prst="rect">
            <a:avLst/>
          </a:prstGeom>
          <a:noFill/>
        </p:spPr>
        <p:txBody>
          <a:bodyPr wrap="none" rtlCol="0">
            <a:spAutoFit/>
          </a:bodyPr>
          <a:lstStyle>
            <a:defPPr>
              <a:defRPr lang="zh-CN"/>
            </a:defPPr>
            <a:lvl1pPr>
              <a:defRPr sz="2000">
                <a:solidFill>
                  <a:schemeClr val="bg1">
                    <a:lumMod val="50000"/>
                  </a:schemeClr>
                </a:solidFill>
                <a:latin typeface="时尚中黑简体" panose="01010104010101010101" pitchFamily="2" charset="-122"/>
                <a:ea typeface="时尚中黑简体" panose="01010104010101010101" pitchFamily="2" charset="-122"/>
              </a:defRPr>
            </a:lvl1pPr>
          </a:lstStyle>
          <a:p>
            <a:r>
              <a:rPr lang="zh-CN" altLang="en-US" dirty="0"/>
              <a:t>点击添加标题文字</a:t>
            </a:r>
            <a:endParaRPr lang="en-US" altLang="zh-CN" dirty="0"/>
          </a:p>
          <a:p>
            <a:r>
              <a:rPr lang="zh-CN" altLang="en-US" dirty="0"/>
              <a:t>点击添加标题文字</a:t>
            </a:r>
          </a:p>
        </p:txBody>
      </p:sp>
      <p:sp>
        <p:nvSpPr>
          <p:cNvPr id="206" name="文本框 205"/>
          <p:cNvSpPr txBox="1"/>
          <p:nvPr/>
        </p:nvSpPr>
        <p:spPr>
          <a:xfrm>
            <a:off x="6797702" y="5077740"/>
            <a:ext cx="2236510" cy="707886"/>
          </a:xfrm>
          <a:prstGeom prst="rect">
            <a:avLst/>
          </a:prstGeom>
          <a:noFill/>
        </p:spPr>
        <p:txBody>
          <a:bodyPr wrap="none" rtlCol="0">
            <a:spAutoFit/>
          </a:bodyPr>
          <a:lstStyle/>
          <a:p>
            <a:r>
              <a:rPr lang="zh-CN" altLang="en-US" sz="2000" dirty="0">
                <a:solidFill>
                  <a:schemeClr val="bg1">
                    <a:lumMod val="50000"/>
                  </a:schemeClr>
                </a:solidFill>
                <a:latin typeface="时尚中黑简体" panose="01010104010101010101" pitchFamily="2" charset="-122"/>
                <a:ea typeface="时尚中黑简体" panose="01010104010101010101" pitchFamily="2" charset="-122"/>
              </a:rPr>
              <a:t>点击添加标题文字</a:t>
            </a:r>
            <a:endParaRPr lang="en-US" altLang="zh-CN" sz="2000" dirty="0">
              <a:solidFill>
                <a:schemeClr val="bg1">
                  <a:lumMod val="50000"/>
                </a:schemeClr>
              </a:solidFill>
              <a:latin typeface="时尚中黑简体" panose="01010104010101010101" pitchFamily="2" charset="-122"/>
              <a:ea typeface="时尚中黑简体" panose="01010104010101010101" pitchFamily="2" charset="-122"/>
            </a:endParaRPr>
          </a:p>
          <a:p>
            <a:r>
              <a:rPr lang="zh-CN" altLang="en-US" sz="2000" dirty="0">
                <a:solidFill>
                  <a:schemeClr val="bg1">
                    <a:lumMod val="50000"/>
                  </a:schemeClr>
                </a:solidFill>
                <a:latin typeface="时尚中黑简体" panose="01010104010101010101" pitchFamily="2" charset="-122"/>
                <a:ea typeface="时尚中黑简体" panose="01010104010101010101" pitchFamily="2" charset="-122"/>
              </a:rPr>
              <a:t>点击添加标题文字</a:t>
            </a:r>
          </a:p>
        </p:txBody>
      </p:sp>
      <p:sp>
        <p:nvSpPr>
          <p:cNvPr id="207" name="文本框 206"/>
          <p:cNvSpPr txBox="1"/>
          <p:nvPr/>
        </p:nvSpPr>
        <p:spPr>
          <a:xfrm>
            <a:off x="5880479" y="2495798"/>
            <a:ext cx="595035" cy="584775"/>
          </a:xfrm>
          <a:prstGeom prst="rect">
            <a:avLst/>
          </a:prstGeom>
          <a:noFill/>
        </p:spPr>
        <p:txBody>
          <a:bodyPr wrap="none" rtlCol="0">
            <a:spAutoFit/>
          </a:bodyPr>
          <a:lstStyle/>
          <a:p>
            <a:r>
              <a:rPr lang="en-US" altLang="zh-CN" sz="3200" dirty="0">
                <a:solidFill>
                  <a:schemeClr val="bg1"/>
                </a:solidFill>
                <a:latin typeface="时尚中黑简体" panose="01010104010101010101" pitchFamily="2" charset="-122"/>
                <a:ea typeface="时尚中黑简体" panose="01010104010101010101" pitchFamily="2" charset="-122"/>
              </a:rPr>
              <a:t>01</a:t>
            </a:r>
            <a:endParaRPr lang="zh-CN" altLang="en-US" sz="3200" dirty="0">
              <a:solidFill>
                <a:schemeClr val="bg1"/>
              </a:solidFill>
              <a:latin typeface="时尚中黑简体" panose="01010104010101010101" pitchFamily="2" charset="-122"/>
              <a:ea typeface="时尚中黑简体" panose="01010104010101010101" pitchFamily="2" charset="-122"/>
            </a:endParaRPr>
          </a:p>
        </p:txBody>
      </p:sp>
      <p:sp>
        <p:nvSpPr>
          <p:cNvPr id="208" name="文本框 207"/>
          <p:cNvSpPr txBox="1"/>
          <p:nvPr/>
        </p:nvSpPr>
        <p:spPr>
          <a:xfrm>
            <a:off x="5344920" y="3351650"/>
            <a:ext cx="595035" cy="584775"/>
          </a:xfrm>
          <a:prstGeom prst="rect">
            <a:avLst/>
          </a:prstGeom>
          <a:noFill/>
        </p:spPr>
        <p:txBody>
          <a:bodyPr wrap="none" rtlCol="0">
            <a:spAutoFit/>
          </a:bodyPr>
          <a:lstStyle/>
          <a:p>
            <a:r>
              <a:rPr lang="en-US" altLang="zh-CN" sz="3200" dirty="0">
                <a:solidFill>
                  <a:schemeClr val="bg1"/>
                </a:solidFill>
                <a:latin typeface="时尚中黑简体" panose="01010104010101010101" pitchFamily="2" charset="-122"/>
                <a:ea typeface="时尚中黑简体" panose="01010104010101010101" pitchFamily="2" charset="-122"/>
              </a:rPr>
              <a:t>02</a:t>
            </a:r>
            <a:endParaRPr lang="zh-CN" altLang="en-US" sz="3200" dirty="0">
              <a:solidFill>
                <a:schemeClr val="bg1"/>
              </a:solidFill>
              <a:latin typeface="时尚中黑简体" panose="01010104010101010101" pitchFamily="2" charset="-122"/>
              <a:ea typeface="时尚中黑简体" panose="01010104010101010101" pitchFamily="2" charset="-122"/>
            </a:endParaRPr>
          </a:p>
        </p:txBody>
      </p:sp>
      <p:sp>
        <p:nvSpPr>
          <p:cNvPr id="209" name="文本框 208"/>
          <p:cNvSpPr txBox="1"/>
          <p:nvPr/>
        </p:nvSpPr>
        <p:spPr>
          <a:xfrm>
            <a:off x="5611620" y="4189313"/>
            <a:ext cx="595035" cy="584775"/>
          </a:xfrm>
          <a:prstGeom prst="rect">
            <a:avLst/>
          </a:prstGeom>
          <a:noFill/>
        </p:spPr>
        <p:txBody>
          <a:bodyPr wrap="none" rtlCol="0">
            <a:spAutoFit/>
          </a:bodyPr>
          <a:lstStyle/>
          <a:p>
            <a:r>
              <a:rPr lang="en-US" altLang="zh-CN" sz="3200" dirty="0">
                <a:solidFill>
                  <a:schemeClr val="bg1"/>
                </a:solidFill>
                <a:latin typeface="时尚中黑简体" panose="01010104010101010101" pitchFamily="2" charset="-122"/>
                <a:ea typeface="时尚中黑简体" panose="01010104010101010101" pitchFamily="2" charset="-122"/>
              </a:rPr>
              <a:t>03</a:t>
            </a:r>
            <a:endParaRPr lang="zh-CN" altLang="en-US" sz="3200" dirty="0">
              <a:solidFill>
                <a:schemeClr val="bg1"/>
              </a:solidFill>
              <a:latin typeface="时尚中黑简体" panose="01010104010101010101" pitchFamily="2" charset="-122"/>
              <a:ea typeface="时尚中黑简体" panose="01010104010101010101" pitchFamily="2" charset="-122"/>
            </a:endParaRPr>
          </a:p>
        </p:txBody>
      </p:sp>
      <p:sp>
        <p:nvSpPr>
          <p:cNvPr id="210" name="文本框 209"/>
          <p:cNvSpPr txBox="1"/>
          <p:nvPr/>
        </p:nvSpPr>
        <p:spPr>
          <a:xfrm>
            <a:off x="5611620" y="5025699"/>
            <a:ext cx="595035" cy="584775"/>
          </a:xfrm>
          <a:prstGeom prst="rect">
            <a:avLst/>
          </a:prstGeom>
          <a:noFill/>
        </p:spPr>
        <p:txBody>
          <a:bodyPr wrap="none" rtlCol="0">
            <a:spAutoFit/>
          </a:bodyPr>
          <a:lstStyle/>
          <a:p>
            <a:r>
              <a:rPr lang="en-US" altLang="zh-CN" sz="3200" dirty="0">
                <a:solidFill>
                  <a:schemeClr val="bg1"/>
                </a:solidFill>
                <a:latin typeface="时尚中黑简体" panose="01010104010101010101" pitchFamily="2" charset="-122"/>
                <a:ea typeface="时尚中黑简体" panose="01010104010101010101" pitchFamily="2" charset="-122"/>
              </a:rPr>
              <a:t>04</a:t>
            </a:r>
            <a:endParaRPr lang="zh-CN" altLang="en-US" sz="3200" dirty="0">
              <a:solidFill>
                <a:schemeClr val="bg1"/>
              </a:solidFill>
              <a:latin typeface="时尚中黑简体" panose="01010104010101010101" pitchFamily="2" charset="-122"/>
              <a:ea typeface="时尚中黑简体" panose="01010104010101010101" pitchFamily="2" charset="-122"/>
            </a:endParaRPr>
          </a:p>
        </p:txBody>
      </p:sp>
      <p:sp>
        <p:nvSpPr>
          <p:cNvPr id="211" name="Freeform 13"/>
          <p:cNvSpPr>
            <a:spLocks noChangeAspect="1" noEditPoints="1"/>
          </p:cNvSpPr>
          <p:nvPr/>
        </p:nvSpPr>
        <p:spPr bwMode="auto">
          <a:xfrm>
            <a:off x="6309172" y="5138231"/>
            <a:ext cx="438673" cy="396000"/>
          </a:xfrm>
          <a:custGeom>
            <a:avLst/>
            <a:gdLst>
              <a:gd name="T0" fmla="*/ 52 w 106"/>
              <a:gd name="T1" fmla="*/ 61 h 95"/>
              <a:gd name="T2" fmla="*/ 37 w 106"/>
              <a:gd name="T3" fmla="*/ 72 h 95"/>
              <a:gd name="T4" fmla="*/ 37 w 106"/>
              <a:gd name="T5" fmla="*/ 56 h 95"/>
              <a:gd name="T6" fmla="*/ 20 w 106"/>
              <a:gd name="T7" fmla="*/ 31 h 95"/>
              <a:gd name="T8" fmla="*/ 0 w 106"/>
              <a:gd name="T9" fmla="*/ 55 h 95"/>
              <a:gd name="T10" fmla="*/ 40 w 106"/>
              <a:gd name="T11" fmla="*/ 82 h 95"/>
              <a:gd name="T12" fmla="*/ 53 w 106"/>
              <a:gd name="T13" fmla="*/ 81 h 95"/>
              <a:gd name="T14" fmla="*/ 67 w 106"/>
              <a:gd name="T15" fmla="*/ 95 h 95"/>
              <a:gd name="T16" fmla="*/ 63 w 106"/>
              <a:gd name="T17" fmla="*/ 78 h 95"/>
              <a:gd name="T18" fmla="*/ 80 w 106"/>
              <a:gd name="T19" fmla="*/ 60 h 95"/>
              <a:gd name="T20" fmla="*/ 64 w 106"/>
              <a:gd name="T21" fmla="*/ 62 h 95"/>
              <a:gd name="T22" fmla="*/ 52 w 106"/>
              <a:gd name="T23" fmla="*/ 61 h 95"/>
              <a:gd name="T24" fmla="*/ 66 w 106"/>
              <a:gd name="T25" fmla="*/ 0 h 95"/>
              <a:gd name="T26" fmla="*/ 26 w 106"/>
              <a:gd name="T27" fmla="*/ 27 h 95"/>
              <a:gd name="T28" fmla="*/ 43 w 106"/>
              <a:gd name="T29" fmla="*/ 50 h 95"/>
              <a:gd name="T30" fmla="*/ 43 w 106"/>
              <a:gd name="T31" fmla="*/ 61 h 95"/>
              <a:gd name="T32" fmla="*/ 54 w 106"/>
              <a:gd name="T33" fmla="*/ 53 h 95"/>
              <a:gd name="T34" fmla="*/ 66 w 106"/>
              <a:gd name="T35" fmla="*/ 55 h 95"/>
              <a:gd name="T36" fmla="*/ 106 w 106"/>
              <a:gd name="T37" fmla="*/ 27 h 95"/>
              <a:gd name="T38" fmla="*/ 66 w 106"/>
              <a:gd name="T39" fmla="*/ 0 h 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6" h="95">
                <a:moveTo>
                  <a:pt x="52" y="61"/>
                </a:moveTo>
                <a:cubicBezTo>
                  <a:pt x="50" y="62"/>
                  <a:pt x="37" y="72"/>
                  <a:pt x="37" y="72"/>
                </a:cubicBezTo>
                <a:cubicBezTo>
                  <a:pt x="37" y="72"/>
                  <a:pt x="37" y="59"/>
                  <a:pt x="37" y="56"/>
                </a:cubicBezTo>
                <a:cubicBezTo>
                  <a:pt x="26" y="50"/>
                  <a:pt x="20" y="41"/>
                  <a:pt x="20" y="31"/>
                </a:cubicBezTo>
                <a:cubicBezTo>
                  <a:pt x="8" y="36"/>
                  <a:pt x="0" y="45"/>
                  <a:pt x="0" y="55"/>
                </a:cubicBezTo>
                <a:cubicBezTo>
                  <a:pt x="0" y="70"/>
                  <a:pt x="18" y="82"/>
                  <a:pt x="40" y="82"/>
                </a:cubicBezTo>
                <a:cubicBezTo>
                  <a:pt x="45" y="82"/>
                  <a:pt x="49" y="82"/>
                  <a:pt x="53" y="81"/>
                </a:cubicBezTo>
                <a:cubicBezTo>
                  <a:pt x="67" y="95"/>
                  <a:pt x="67" y="95"/>
                  <a:pt x="67" y="95"/>
                </a:cubicBezTo>
                <a:cubicBezTo>
                  <a:pt x="63" y="78"/>
                  <a:pt x="63" y="78"/>
                  <a:pt x="63" y="78"/>
                </a:cubicBezTo>
                <a:cubicBezTo>
                  <a:pt x="72" y="74"/>
                  <a:pt x="78" y="67"/>
                  <a:pt x="80" y="60"/>
                </a:cubicBezTo>
                <a:cubicBezTo>
                  <a:pt x="75" y="61"/>
                  <a:pt x="69" y="62"/>
                  <a:pt x="64" y="62"/>
                </a:cubicBezTo>
                <a:cubicBezTo>
                  <a:pt x="60" y="62"/>
                  <a:pt x="56" y="62"/>
                  <a:pt x="52" y="61"/>
                </a:cubicBezTo>
                <a:close/>
                <a:moveTo>
                  <a:pt x="66" y="0"/>
                </a:moveTo>
                <a:cubicBezTo>
                  <a:pt x="44" y="0"/>
                  <a:pt x="26" y="12"/>
                  <a:pt x="26" y="27"/>
                </a:cubicBezTo>
                <a:cubicBezTo>
                  <a:pt x="26" y="36"/>
                  <a:pt x="33" y="45"/>
                  <a:pt x="43" y="50"/>
                </a:cubicBezTo>
                <a:cubicBezTo>
                  <a:pt x="43" y="61"/>
                  <a:pt x="43" y="61"/>
                  <a:pt x="43" y="61"/>
                </a:cubicBezTo>
                <a:cubicBezTo>
                  <a:pt x="54" y="53"/>
                  <a:pt x="54" y="53"/>
                  <a:pt x="54" y="53"/>
                </a:cubicBezTo>
                <a:cubicBezTo>
                  <a:pt x="57" y="54"/>
                  <a:pt x="62" y="55"/>
                  <a:pt x="66" y="55"/>
                </a:cubicBezTo>
                <a:cubicBezTo>
                  <a:pt x="88" y="55"/>
                  <a:pt x="106" y="42"/>
                  <a:pt x="106" y="27"/>
                </a:cubicBezTo>
                <a:cubicBezTo>
                  <a:pt x="106" y="12"/>
                  <a:pt x="88" y="0"/>
                  <a:pt x="66" y="0"/>
                </a:cubicBezTo>
                <a:close/>
              </a:path>
            </a:pathLst>
          </a:custGeom>
          <a:solidFill>
            <a:schemeClr val="accent3">
              <a:lumMod val="60000"/>
              <a:lumOff val="40000"/>
              <a:alpha val="89000"/>
            </a:schemeClr>
          </a:solidFill>
          <a:ln>
            <a:noFill/>
          </a:ln>
        </p:spPr>
        <p:txBody>
          <a:bodyPr vert="horz" wrap="square" lIns="91440" tIns="45720" rIns="91440" bIns="45720" numCol="1" anchor="t" anchorCtr="0" compatLnSpc="1"/>
          <a:lstStyle/>
          <a:p>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0-#ppt_h/2"/>
                                          </p:val>
                                        </p:tav>
                                        <p:tav tm="100000">
                                          <p:val>
                                            <p:strVal val="#ppt_y"/>
                                          </p:val>
                                        </p:tav>
                                      </p:tavLst>
                                    </p:anim>
                                  </p:childTnLst>
                                </p:cTn>
                              </p:par>
                              <p:par>
                                <p:cTn id="9" presetID="2" presetClass="entr" presetSubtype="1"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additive="base">
                                        <p:cTn id="11" dur="500" fill="hold"/>
                                        <p:tgtEl>
                                          <p:spTgt spid="9"/>
                                        </p:tgtEl>
                                        <p:attrNameLst>
                                          <p:attrName>ppt_x</p:attrName>
                                        </p:attrNameLst>
                                      </p:cBhvr>
                                      <p:tavLst>
                                        <p:tav tm="0">
                                          <p:val>
                                            <p:strVal val="#ppt_x"/>
                                          </p:val>
                                        </p:tav>
                                        <p:tav tm="100000">
                                          <p:val>
                                            <p:strVal val="#ppt_x"/>
                                          </p:val>
                                        </p:tav>
                                      </p:tavLst>
                                    </p:anim>
                                    <p:anim calcmode="lin" valueType="num">
                                      <p:cBhvr additive="base">
                                        <p:cTn id="12" dur="500" fill="hold"/>
                                        <p:tgtEl>
                                          <p:spTgt spid="9"/>
                                        </p:tgtEl>
                                        <p:attrNameLst>
                                          <p:attrName>ppt_y</p:attrName>
                                        </p:attrNameLst>
                                      </p:cBhvr>
                                      <p:tavLst>
                                        <p:tav tm="0">
                                          <p:val>
                                            <p:strVal val="0-#ppt_h/2"/>
                                          </p:val>
                                        </p:tav>
                                        <p:tav tm="100000">
                                          <p:val>
                                            <p:strVal val="#ppt_y"/>
                                          </p:val>
                                        </p:tav>
                                      </p:tavLst>
                                    </p:anim>
                                  </p:childTnLst>
                                </p:cTn>
                              </p:par>
                              <p:par>
                                <p:cTn id="13" presetID="2" presetClass="entr" presetSubtype="1" fill="hold" grpId="0" nodeType="withEffect" nodePh="1">
                                  <p:stCondLst>
                                    <p:cond delay="0"/>
                                  </p:stCondLst>
                                  <p:endCondLst>
                                    <p:cond evt="begin" delay="0">
                                      <p:tn val="13"/>
                                    </p:cond>
                                  </p:endCondLst>
                                  <p:childTnLst>
                                    <p:set>
                                      <p:cBhvr>
                                        <p:cTn id="14" dur="1" fill="hold">
                                          <p:stCondLst>
                                            <p:cond delay="0"/>
                                          </p:stCondLst>
                                        </p:cTn>
                                        <p:tgtEl>
                                          <p:spTgt spid="10"/>
                                        </p:tgtEl>
                                        <p:attrNameLst>
                                          <p:attrName>style.visibility</p:attrName>
                                        </p:attrNameLst>
                                      </p:cBhvr>
                                      <p:to>
                                        <p:strVal val="visible"/>
                                      </p:to>
                                    </p:set>
                                    <p:anim calcmode="lin" valueType="num">
                                      <p:cBhvr additive="base">
                                        <p:cTn id="15" dur="500" fill="hold"/>
                                        <p:tgtEl>
                                          <p:spTgt spid="10"/>
                                        </p:tgtEl>
                                        <p:attrNameLst>
                                          <p:attrName>ppt_x</p:attrName>
                                        </p:attrNameLst>
                                      </p:cBhvr>
                                      <p:tavLst>
                                        <p:tav tm="0">
                                          <p:val>
                                            <p:strVal val="#ppt_x"/>
                                          </p:val>
                                        </p:tav>
                                        <p:tav tm="100000">
                                          <p:val>
                                            <p:strVal val="#ppt_x"/>
                                          </p:val>
                                        </p:tav>
                                      </p:tavLst>
                                    </p:anim>
                                    <p:anim calcmode="lin" valueType="num">
                                      <p:cBhvr additive="base">
                                        <p:cTn id="16" dur="500" fill="hold"/>
                                        <p:tgtEl>
                                          <p:spTgt spid="10"/>
                                        </p:tgtEl>
                                        <p:attrNameLst>
                                          <p:attrName>ppt_y</p:attrName>
                                        </p:attrNameLst>
                                      </p:cBhvr>
                                      <p:tavLst>
                                        <p:tav tm="0">
                                          <p:val>
                                            <p:strVal val="0-#ppt_h/2"/>
                                          </p:val>
                                        </p:tav>
                                        <p:tav tm="100000">
                                          <p:val>
                                            <p:strVal val="#ppt_y"/>
                                          </p:val>
                                        </p:tav>
                                      </p:tavLst>
                                    </p:anim>
                                  </p:childTnLst>
                                </p:cTn>
                              </p:par>
                              <p:par>
                                <p:cTn id="17" presetID="2" presetClass="entr" presetSubtype="1"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 calcmode="lin" valueType="num">
                                      <p:cBhvr additive="base">
                                        <p:cTn id="19" dur="500" fill="hold"/>
                                        <p:tgtEl>
                                          <p:spTgt spid="11"/>
                                        </p:tgtEl>
                                        <p:attrNameLst>
                                          <p:attrName>ppt_x</p:attrName>
                                        </p:attrNameLst>
                                      </p:cBhvr>
                                      <p:tavLst>
                                        <p:tav tm="0">
                                          <p:val>
                                            <p:strVal val="#ppt_x"/>
                                          </p:val>
                                        </p:tav>
                                        <p:tav tm="100000">
                                          <p:val>
                                            <p:strVal val="#ppt_x"/>
                                          </p:val>
                                        </p:tav>
                                      </p:tavLst>
                                    </p:anim>
                                    <p:anim calcmode="lin" valueType="num">
                                      <p:cBhvr additive="base">
                                        <p:cTn id="20" dur="500" fill="hold"/>
                                        <p:tgtEl>
                                          <p:spTgt spid="11"/>
                                        </p:tgtEl>
                                        <p:attrNameLst>
                                          <p:attrName>ppt_y</p:attrName>
                                        </p:attrNameLst>
                                      </p:cBhvr>
                                      <p:tavLst>
                                        <p:tav tm="0">
                                          <p:val>
                                            <p:strVal val="0-#ppt_h/2"/>
                                          </p:val>
                                        </p:tav>
                                        <p:tav tm="100000">
                                          <p:val>
                                            <p:strVal val="#ppt_y"/>
                                          </p:val>
                                        </p:tav>
                                      </p:tavLst>
                                    </p:anim>
                                  </p:childTnLst>
                                </p:cTn>
                              </p:par>
                              <p:par>
                                <p:cTn id="21" presetID="2" presetClass="entr" presetSubtype="1" fill="hold" grpId="0" nodeType="withEffect" nodePh="1">
                                  <p:stCondLst>
                                    <p:cond delay="0"/>
                                  </p:stCondLst>
                                  <p:endCondLst>
                                    <p:cond evt="begin" delay="0">
                                      <p:tn val="21"/>
                                    </p:cond>
                                  </p:endCondLst>
                                  <p:childTnLst>
                                    <p:set>
                                      <p:cBhvr>
                                        <p:cTn id="22" dur="1" fill="hold">
                                          <p:stCondLst>
                                            <p:cond delay="0"/>
                                          </p:stCondLst>
                                        </p:cTn>
                                        <p:tgtEl>
                                          <p:spTgt spid="12"/>
                                        </p:tgtEl>
                                        <p:attrNameLst>
                                          <p:attrName>style.visibility</p:attrName>
                                        </p:attrNameLst>
                                      </p:cBhvr>
                                      <p:to>
                                        <p:strVal val="visible"/>
                                      </p:to>
                                    </p:set>
                                    <p:anim calcmode="lin" valueType="num">
                                      <p:cBhvr additive="base">
                                        <p:cTn id="23" dur="500" fill="hold"/>
                                        <p:tgtEl>
                                          <p:spTgt spid="12"/>
                                        </p:tgtEl>
                                        <p:attrNameLst>
                                          <p:attrName>ppt_x</p:attrName>
                                        </p:attrNameLst>
                                      </p:cBhvr>
                                      <p:tavLst>
                                        <p:tav tm="0">
                                          <p:val>
                                            <p:strVal val="#ppt_x"/>
                                          </p:val>
                                        </p:tav>
                                        <p:tav tm="100000">
                                          <p:val>
                                            <p:strVal val="#ppt_x"/>
                                          </p:val>
                                        </p:tav>
                                      </p:tavLst>
                                    </p:anim>
                                    <p:anim calcmode="lin" valueType="num">
                                      <p:cBhvr additive="base">
                                        <p:cTn id="24" dur="500" fill="hold"/>
                                        <p:tgtEl>
                                          <p:spTgt spid="12"/>
                                        </p:tgtEl>
                                        <p:attrNameLst>
                                          <p:attrName>ppt_y</p:attrName>
                                        </p:attrNameLst>
                                      </p:cBhvr>
                                      <p:tavLst>
                                        <p:tav tm="0">
                                          <p:val>
                                            <p:strVal val="0-#ppt_h/2"/>
                                          </p:val>
                                        </p:tav>
                                        <p:tav tm="100000">
                                          <p:val>
                                            <p:strVal val="#ppt_y"/>
                                          </p:val>
                                        </p:tav>
                                      </p:tavLst>
                                    </p:anim>
                                  </p:childTnLst>
                                </p:cTn>
                              </p:par>
                              <p:par>
                                <p:cTn id="25" presetID="2" presetClass="entr" presetSubtype="1"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0-#ppt_h/2"/>
                                          </p:val>
                                        </p:tav>
                                        <p:tav tm="100000">
                                          <p:val>
                                            <p:strVal val="#ppt_y"/>
                                          </p:val>
                                        </p:tav>
                                      </p:tavLst>
                                    </p:anim>
                                  </p:childTnLst>
                                </p:cTn>
                              </p:par>
                              <p:par>
                                <p:cTn id="29" presetID="2" presetClass="entr" presetSubtype="1" fill="hold" grpId="0" nodeType="withEffect" nodePh="1">
                                  <p:stCondLst>
                                    <p:cond delay="0"/>
                                  </p:stCondLst>
                                  <p:endCondLst>
                                    <p:cond evt="begin" delay="0">
                                      <p:tn val="29"/>
                                    </p:cond>
                                  </p:endCondLst>
                                  <p:childTnLst>
                                    <p:set>
                                      <p:cBhvr>
                                        <p:cTn id="30" dur="1" fill="hold">
                                          <p:stCondLst>
                                            <p:cond delay="0"/>
                                          </p:stCondLst>
                                        </p:cTn>
                                        <p:tgtEl>
                                          <p:spTgt spid="14"/>
                                        </p:tgtEl>
                                        <p:attrNameLst>
                                          <p:attrName>style.visibility</p:attrName>
                                        </p:attrNameLst>
                                      </p:cBhvr>
                                      <p:to>
                                        <p:strVal val="visible"/>
                                      </p:to>
                                    </p:set>
                                    <p:anim calcmode="lin" valueType="num">
                                      <p:cBhvr additive="base">
                                        <p:cTn id="31" dur="500" fill="hold"/>
                                        <p:tgtEl>
                                          <p:spTgt spid="14"/>
                                        </p:tgtEl>
                                        <p:attrNameLst>
                                          <p:attrName>ppt_x</p:attrName>
                                        </p:attrNameLst>
                                      </p:cBhvr>
                                      <p:tavLst>
                                        <p:tav tm="0">
                                          <p:val>
                                            <p:strVal val="#ppt_x"/>
                                          </p:val>
                                        </p:tav>
                                        <p:tav tm="100000">
                                          <p:val>
                                            <p:strVal val="#ppt_x"/>
                                          </p:val>
                                        </p:tav>
                                      </p:tavLst>
                                    </p:anim>
                                    <p:anim calcmode="lin" valueType="num">
                                      <p:cBhvr additive="base">
                                        <p:cTn id="32" dur="500" fill="hold"/>
                                        <p:tgtEl>
                                          <p:spTgt spid="14"/>
                                        </p:tgtEl>
                                        <p:attrNameLst>
                                          <p:attrName>ppt_y</p:attrName>
                                        </p:attrNameLst>
                                      </p:cBhvr>
                                      <p:tavLst>
                                        <p:tav tm="0">
                                          <p:val>
                                            <p:strVal val="0-#ppt_h/2"/>
                                          </p:val>
                                        </p:tav>
                                        <p:tav tm="100000">
                                          <p:val>
                                            <p:strVal val="#ppt_y"/>
                                          </p:val>
                                        </p:tav>
                                      </p:tavLst>
                                    </p:anim>
                                  </p:childTnLst>
                                </p:cTn>
                              </p:par>
                              <p:par>
                                <p:cTn id="33" presetID="2" presetClass="entr" presetSubtype="1" fill="hold" grpId="0" nodeType="withEffect">
                                  <p:stCondLst>
                                    <p:cond delay="0"/>
                                  </p:stCondLst>
                                  <p:childTnLst>
                                    <p:set>
                                      <p:cBhvr>
                                        <p:cTn id="34" dur="1" fill="hold">
                                          <p:stCondLst>
                                            <p:cond delay="0"/>
                                          </p:stCondLst>
                                        </p:cTn>
                                        <p:tgtEl>
                                          <p:spTgt spid="15"/>
                                        </p:tgtEl>
                                        <p:attrNameLst>
                                          <p:attrName>style.visibility</p:attrName>
                                        </p:attrNameLst>
                                      </p:cBhvr>
                                      <p:to>
                                        <p:strVal val="visible"/>
                                      </p:to>
                                    </p:set>
                                    <p:anim calcmode="lin" valueType="num">
                                      <p:cBhvr additive="base">
                                        <p:cTn id="35" dur="500" fill="hold"/>
                                        <p:tgtEl>
                                          <p:spTgt spid="15"/>
                                        </p:tgtEl>
                                        <p:attrNameLst>
                                          <p:attrName>ppt_x</p:attrName>
                                        </p:attrNameLst>
                                      </p:cBhvr>
                                      <p:tavLst>
                                        <p:tav tm="0">
                                          <p:val>
                                            <p:strVal val="#ppt_x"/>
                                          </p:val>
                                        </p:tav>
                                        <p:tav tm="100000">
                                          <p:val>
                                            <p:strVal val="#ppt_x"/>
                                          </p:val>
                                        </p:tav>
                                      </p:tavLst>
                                    </p:anim>
                                    <p:anim calcmode="lin" valueType="num">
                                      <p:cBhvr additive="base">
                                        <p:cTn id="36" dur="500" fill="hold"/>
                                        <p:tgtEl>
                                          <p:spTgt spid="15"/>
                                        </p:tgtEl>
                                        <p:attrNameLst>
                                          <p:attrName>ppt_y</p:attrName>
                                        </p:attrNameLst>
                                      </p:cBhvr>
                                      <p:tavLst>
                                        <p:tav tm="0">
                                          <p:val>
                                            <p:strVal val="0-#ppt_h/2"/>
                                          </p:val>
                                        </p:tav>
                                        <p:tav tm="100000">
                                          <p:val>
                                            <p:strVal val="#ppt_y"/>
                                          </p:val>
                                        </p:tav>
                                      </p:tavLst>
                                    </p:anim>
                                  </p:childTnLst>
                                </p:cTn>
                              </p:par>
                              <p:par>
                                <p:cTn id="37" presetID="2" presetClass="entr" presetSubtype="1" fill="hold" grpId="0" nodeType="withEffect" nodePh="1">
                                  <p:stCondLst>
                                    <p:cond delay="0"/>
                                  </p:stCondLst>
                                  <p:endCondLst>
                                    <p:cond evt="begin" delay="0">
                                      <p:tn val="37"/>
                                    </p:cond>
                                  </p:endCondLst>
                                  <p:childTnLst>
                                    <p:set>
                                      <p:cBhvr>
                                        <p:cTn id="38" dur="1" fill="hold">
                                          <p:stCondLst>
                                            <p:cond delay="0"/>
                                          </p:stCondLst>
                                        </p:cTn>
                                        <p:tgtEl>
                                          <p:spTgt spid="16"/>
                                        </p:tgtEl>
                                        <p:attrNameLst>
                                          <p:attrName>style.visibility</p:attrName>
                                        </p:attrNameLst>
                                      </p:cBhvr>
                                      <p:to>
                                        <p:strVal val="visible"/>
                                      </p:to>
                                    </p:set>
                                    <p:anim calcmode="lin" valueType="num">
                                      <p:cBhvr additive="base">
                                        <p:cTn id="39" dur="500" fill="hold"/>
                                        <p:tgtEl>
                                          <p:spTgt spid="16"/>
                                        </p:tgtEl>
                                        <p:attrNameLst>
                                          <p:attrName>ppt_x</p:attrName>
                                        </p:attrNameLst>
                                      </p:cBhvr>
                                      <p:tavLst>
                                        <p:tav tm="0">
                                          <p:val>
                                            <p:strVal val="#ppt_x"/>
                                          </p:val>
                                        </p:tav>
                                        <p:tav tm="100000">
                                          <p:val>
                                            <p:strVal val="#ppt_x"/>
                                          </p:val>
                                        </p:tav>
                                      </p:tavLst>
                                    </p:anim>
                                    <p:anim calcmode="lin" valueType="num">
                                      <p:cBhvr additive="base">
                                        <p:cTn id="40" dur="500" fill="hold"/>
                                        <p:tgtEl>
                                          <p:spTgt spid="16"/>
                                        </p:tgtEl>
                                        <p:attrNameLst>
                                          <p:attrName>ppt_y</p:attrName>
                                        </p:attrNameLst>
                                      </p:cBhvr>
                                      <p:tavLst>
                                        <p:tav tm="0">
                                          <p:val>
                                            <p:strVal val="0-#ppt_h/2"/>
                                          </p:val>
                                        </p:tav>
                                        <p:tav tm="100000">
                                          <p:val>
                                            <p:strVal val="#ppt_y"/>
                                          </p:val>
                                        </p:tav>
                                      </p:tavLst>
                                    </p:anim>
                                  </p:childTnLst>
                                </p:cTn>
                              </p:par>
                              <p:par>
                                <p:cTn id="41" presetID="2" presetClass="entr" presetSubtype="1" fill="hold" grpId="0" nodeType="withEffect">
                                  <p:stCondLst>
                                    <p:cond delay="0"/>
                                  </p:stCondLst>
                                  <p:childTnLst>
                                    <p:set>
                                      <p:cBhvr>
                                        <p:cTn id="42" dur="1" fill="hold">
                                          <p:stCondLst>
                                            <p:cond delay="0"/>
                                          </p:stCondLst>
                                        </p:cTn>
                                        <p:tgtEl>
                                          <p:spTgt spid="17"/>
                                        </p:tgtEl>
                                        <p:attrNameLst>
                                          <p:attrName>style.visibility</p:attrName>
                                        </p:attrNameLst>
                                      </p:cBhvr>
                                      <p:to>
                                        <p:strVal val="visible"/>
                                      </p:to>
                                    </p:set>
                                    <p:anim calcmode="lin" valueType="num">
                                      <p:cBhvr additive="base">
                                        <p:cTn id="43" dur="500" fill="hold"/>
                                        <p:tgtEl>
                                          <p:spTgt spid="17"/>
                                        </p:tgtEl>
                                        <p:attrNameLst>
                                          <p:attrName>ppt_x</p:attrName>
                                        </p:attrNameLst>
                                      </p:cBhvr>
                                      <p:tavLst>
                                        <p:tav tm="0">
                                          <p:val>
                                            <p:strVal val="#ppt_x"/>
                                          </p:val>
                                        </p:tav>
                                        <p:tav tm="100000">
                                          <p:val>
                                            <p:strVal val="#ppt_x"/>
                                          </p:val>
                                        </p:tav>
                                      </p:tavLst>
                                    </p:anim>
                                    <p:anim calcmode="lin" valueType="num">
                                      <p:cBhvr additive="base">
                                        <p:cTn id="44" dur="500" fill="hold"/>
                                        <p:tgtEl>
                                          <p:spTgt spid="17"/>
                                        </p:tgtEl>
                                        <p:attrNameLst>
                                          <p:attrName>ppt_y</p:attrName>
                                        </p:attrNameLst>
                                      </p:cBhvr>
                                      <p:tavLst>
                                        <p:tav tm="0">
                                          <p:val>
                                            <p:strVal val="0-#ppt_h/2"/>
                                          </p:val>
                                        </p:tav>
                                        <p:tav tm="100000">
                                          <p:val>
                                            <p:strVal val="#ppt_y"/>
                                          </p:val>
                                        </p:tav>
                                      </p:tavLst>
                                    </p:anim>
                                  </p:childTnLst>
                                </p:cTn>
                              </p:par>
                              <p:par>
                                <p:cTn id="45" presetID="2" presetClass="entr" presetSubtype="1" fill="hold" grpId="0" nodeType="withEffect" nodePh="1">
                                  <p:stCondLst>
                                    <p:cond delay="0"/>
                                  </p:stCondLst>
                                  <p:endCondLst>
                                    <p:cond evt="begin" delay="0">
                                      <p:tn val="45"/>
                                    </p:cond>
                                  </p:endCondLst>
                                  <p:childTnLst>
                                    <p:set>
                                      <p:cBhvr>
                                        <p:cTn id="46" dur="1" fill="hold">
                                          <p:stCondLst>
                                            <p:cond delay="0"/>
                                          </p:stCondLst>
                                        </p:cTn>
                                        <p:tgtEl>
                                          <p:spTgt spid="18"/>
                                        </p:tgtEl>
                                        <p:attrNameLst>
                                          <p:attrName>style.visibility</p:attrName>
                                        </p:attrNameLst>
                                      </p:cBhvr>
                                      <p:to>
                                        <p:strVal val="visible"/>
                                      </p:to>
                                    </p:set>
                                    <p:anim calcmode="lin" valueType="num">
                                      <p:cBhvr additive="base">
                                        <p:cTn id="47" dur="500" fill="hold"/>
                                        <p:tgtEl>
                                          <p:spTgt spid="18"/>
                                        </p:tgtEl>
                                        <p:attrNameLst>
                                          <p:attrName>ppt_x</p:attrName>
                                        </p:attrNameLst>
                                      </p:cBhvr>
                                      <p:tavLst>
                                        <p:tav tm="0">
                                          <p:val>
                                            <p:strVal val="#ppt_x"/>
                                          </p:val>
                                        </p:tav>
                                        <p:tav tm="100000">
                                          <p:val>
                                            <p:strVal val="#ppt_x"/>
                                          </p:val>
                                        </p:tav>
                                      </p:tavLst>
                                    </p:anim>
                                    <p:anim calcmode="lin" valueType="num">
                                      <p:cBhvr additive="base">
                                        <p:cTn id="48" dur="500" fill="hold"/>
                                        <p:tgtEl>
                                          <p:spTgt spid="18"/>
                                        </p:tgtEl>
                                        <p:attrNameLst>
                                          <p:attrName>ppt_y</p:attrName>
                                        </p:attrNameLst>
                                      </p:cBhvr>
                                      <p:tavLst>
                                        <p:tav tm="0">
                                          <p:val>
                                            <p:strVal val="0-#ppt_h/2"/>
                                          </p:val>
                                        </p:tav>
                                        <p:tav tm="100000">
                                          <p:val>
                                            <p:strVal val="#ppt_y"/>
                                          </p:val>
                                        </p:tav>
                                      </p:tavLst>
                                    </p:anim>
                                  </p:childTnLst>
                                </p:cTn>
                              </p:par>
                              <p:par>
                                <p:cTn id="49" presetID="2" presetClass="entr" presetSubtype="1" fill="hold" grpId="0" nodeType="withEffect">
                                  <p:stCondLst>
                                    <p:cond delay="0"/>
                                  </p:stCondLst>
                                  <p:childTnLst>
                                    <p:set>
                                      <p:cBhvr>
                                        <p:cTn id="50" dur="1" fill="hold">
                                          <p:stCondLst>
                                            <p:cond delay="0"/>
                                          </p:stCondLst>
                                        </p:cTn>
                                        <p:tgtEl>
                                          <p:spTgt spid="19"/>
                                        </p:tgtEl>
                                        <p:attrNameLst>
                                          <p:attrName>style.visibility</p:attrName>
                                        </p:attrNameLst>
                                      </p:cBhvr>
                                      <p:to>
                                        <p:strVal val="visible"/>
                                      </p:to>
                                    </p:set>
                                    <p:anim calcmode="lin" valueType="num">
                                      <p:cBhvr additive="base">
                                        <p:cTn id="51" dur="500" fill="hold"/>
                                        <p:tgtEl>
                                          <p:spTgt spid="19"/>
                                        </p:tgtEl>
                                        <p:attrNameLst>
                                          <p:attrName>ppt_x</p:attrName>
                                        </p:attrNameLst>
                                      </p:cBhvr>
                                      <p:tavLst>
                                        <p:tav tm="0">
                                          <p:val>
                                            <p:strVal val="#ppt_x"/>
                                          </p:val>
                                        </p:tav>
                                        <p:tav tm="100000">
                                          <p:val>
                                            <p:strVal val="#ppt_x"/>
                                          </p:val>
                                        </p:tav>
                                      </p:tavLst>
                                    </p:anim>
                                    <p:anim calcmode="lin" valueType="num">
                                      <p:cBhvr additive="base">
                                        <p:cTn id="52" dur="500" fill="hold"/>
                                        <p:tgtEl>
                                          <p:spTgt spid="19"/>
                                        </p:tgtEl>
                                        <p:attrNameLst>
                                          <p:attrName>ppt_y</p:attrName>
                                        </p:attrNameLst>
                                      </p:cBhvr>
                                      <p:tavLst>
                                        <p:tav tm="0">
                                          <p:val>
                                            <p:strVal val="0-#ppt_h/2"/>
                                          </p:val>
                                        </p:tav>
                                        <p:tav tm="100000">
                                          <p:val>
                                            <p:strVal val="#ppt_y"/>
                                          </p:val>
                                        </p:tav>
                                      </p:tavLst>
                                    </p:anim>
                                  </p:childTnLst>
                                </p:cTn>
                              </p:par>
                              <p:par>
                                <p:cTn id="53" presetID="2" presetClass="entr" presetSubtype="1" fill="hold" grpId="0" nodeType="withEffect" nodePh="1">
                                  <p:stCondLst>
                                    <p:cond delay="0"/>
                                  </p:stCondLst>
                                  <p:endCondLst>
                                    <p:cond evt="begin" delay="0">
                                      <p:tn val="53"/>
                                    </p:cond>
                                  </p:endCondLst>
                                  <p:childTnLst>
                                    <p:set>
                                      <p:cBhvr>
                                        <p:cTn id="54" dur="1" fill="hold">
                                          <p:stCondLst>
                                            <p:cond delay="0"/>
                                          </p:stCondLst>
                                        </p:cTn>
                                        <p:tgtEl>
                                          <p:spTgt spid="20"/>
                                        </p:tgtEl>
                                        <p:attrNameLst>
                                          <p:attrName>style.visibility</p:attrName>
                                        </p:attrNameLst>
                                      </p:cBhvr>
                                      <p:to>
                                        <p:strVal val="visible"/>
                                      </p:to>
                                    </p:set>
                                    <p:anim calcmode="lin" valueType="num">
                                      <p:cBhvr additive="base">
                                        <p:cTn id="55" dur="500" fill="hold"/>
                                        <p:tgtEl>
                                          <p:spTgt spid="20"/>
                                        </p:tgtEl>
                                        <p:attrNameLst>
                                          <p:attrName>ppt_x</p:attrName>
                                        </p:attrNameLst>
                                      </p:cBhvr>
                                      <p:tavLst>
                                        <p:tav tm="0">
                                          <p:val>
                                            <p:strVal val="#ppt_x"/>
                                          </p:val>
                                        </p:tav>
                                        <p:tav tm="100000">
                                          <p:val>
                                            <p:strVal val="#ppt_x"/>
                                          </p:val>
                                        </p:tav>
                                      </p:tavLst>
                                    </p:anim>
                                    <p:anim calcmode="lin" valueType="num">
                                      <p:cBhvr additive="base">
                                        <p:cTn id="56" dur="500" fill="hold"/>
                                        <p:tgtEl>
                                          <p:spTgt spid="20"/>
                                        </p:tgtEl>
                                        <p:attrNameLst>
                                          <p:attrName>ppt_y</p:attrName>
                                        </p:attrNameLst>
                                      </p:cBhvr>
                                      <p:tavLst>
                                        <p:tav tm="0">
                                          <p:val>
                                            <p:strVal val="0-#ppt_h/2"/>
                                          </p:val>
                                        </p:tav>
                                        <p:tav tm="100000">
                                          <p:val>
                                            <p:strVal val="#ppt_y"/>
                                          </p:val>
                                        </p:tav>
                                      </p:tavLst>
                                    </p:anim>
                                  </p:childTnLst>
                                </p:cTn>
                              </p:par>
                              <p:par>
                                <p:cTn id="57" presetID="2" presetClass="entr" presetSubtype="1" fill="hold" grpId="0" nodeType="with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0-#ppt_h/2"/>
                                          </p:val>
                                        </p:tav>
                                        <p:tav tm="100000">
                                          <p:val>
                                            <p:strVal val="#ppt_y"/>
                                          </p:val>
                                        </p:tav>
                                      </p:tavLst>
                                    </p:anim>
                                  </p:childTnLst>
                                </p:cTn>
                              </p:par>
                              <p:par>
                                <p:cTn id="61" presetID="2" presetClass="entr" presetSubtype="1" fill="hold" grpId="0" nodeType="withEffect" nodePh="1">
                                  <p:stCondLst>
                                    <p:cond delay="0"/>
                                  </p:stCondLst>
                                  <p:endCondLst>
                                    <p:cond evt="begin" delay="0">
                                      <p:tn val="61"/>
                                    </p:cond>
                                  </p:endCondLst>
                                  <p:childTnLst>
                                    <p:set>
                                      <p:cBhvr>
                                        <p:cTn id="62" dur="1" fill="hold">
                                          <p:stCondLst>
                                            <p:cond delay="0"/>
                                          </p:stCondLst>
                                        </p:cTn>
                                        <p:tgtEl>
                                          <p:spTgt spid="22"/>
                                        </p:tgtEl>
                                        <p:attrNameLst>
                                          <p:attrName>style.visibility</p:attrName>
                                        </p:attrNameLst>
                                      </p:cBhvr>
                                      <p:to>
                                        <p:strVal val="visible"/>
                                      </p:to>
                                    </p:set>
                                    <p:anim calcmode="lin" valueType="num">
                                      <p:cBhvr additive="base">
                                        <p:cTn id="63" dur="500" fill="hold"/>
                                        <p:tgtEl>
                                          <p:spTgt spid="22"/>
                                        </p:tgtEl>
                                        <p:attrNameLst>
                                          <p:attrName>ppt_x</p:attrName>
                                        </p:attrNameLst>
                                      </p:cBhvr>
                                      <p:tavLst>
                                        <p:tav tm="0">
                                          <p:val>
                                            <p:strVal val="#ppt_x"/>
                                          </p:val>
                                        </p:tav>
                                        <p:tav tm="100000">
                                          <p:val>
                                            <p:strVal val="#ppt_x"/>
                                          </p:val>
                                        </p:tav>
                                      </p:tavLst>
                                    </p:anim>
                                    <p:anim calcmode="lin" valueType="num">
                                      <p:cBhvr additive="base">
                                        <p:cTn id="64" dur="500" fill="hold"/>
                                        <p:tgtEl>
                                          <p:spTgt spid="22"/>
                                        </p:tgtEl>
                                        <p:attrNameLst>
                                          <p:attrName>ppt_y</p:attrName>
                                        </p:attrNameLst>
                                      </p:cBhvr>
                                      <p:tavLst>
                                        <p:tav tm="0">
                                          <p:val>
                                            <p:strVal val="0-#ppt_h/2"/>
                                          </p:val>
                                        </p:tav>
                                        <p:tav tm="100000">
                                          <p:val>
                                            <p:strVal val="#ppt_y"/>
                                          </p:val>
                                        </p:tav>
                                      </p:tavLst>
                                    </p:anim>
                                  </p:childTnLst>
                                </p:cTn>
                              </p:par>
                              <p:par>
                                <p:cTn id="65" presetID="2" presetClass="entr" presetSubtype="1" fill="hold" grpId="0" nodeType="withEffect">
                                  <p:stCondLst>
                                    <p:cond delay="0"/>
                                  </p:stCondLst>
                                  <p:childTnLst>
                                    <p:set>
                                      <p:cBhvr>
                                        <p:cTn id="66" dur="1" fill="hold">
                                          <p:stCondLst>
                                            <p:cond delay="0"/>
                                          </p:stCondLst>
                                        </p:cTn>
                                        <p:tgtEl>
                                          <p:spTgt spid="23"/>
                                        </p:tgtEl>
                                        <p:attrNameLst>
                                          <p:attrName>style.visibility</p:attrName>
                                        </p:attrNameLst>
                                      </p:cBhvr>
                                      <p:to>
                                        <p:strVal val="visible"/>
                                      </p:to>
                                    </p:set>
                                    <p:anim calcmode="lin" valueType="num">
                                      <p:cBhvr additive="base">
                                        <p:cTn id="67" dur="500" fill="hold"/>
                                        <p:tgtEl>
                                          <p:spTgt spid="23"/>
                                        </p:tgtEl>
                                        <p:attrNameLst>
                                          <p:attrName>ppt_x</p:attrName>
                                        </p:attrNameLst>
                                      </p:cBhvr>
                                      <p:tavLst>
                                        <p:tav tm="0">
                                          <p:val>
                                            <p:strVal val="#ppt_x"/>
                                          </p:val>
                                        </p:tav>
                                        <p:tav tm="100000">
                                          <p:val>
                                            <p:strVal val="#ppt_x"/>
                                          </p:val>
                                        </p:tav>
                                      </p:tavLst>
                                    </p:anim>
                                    <p:anim calcmode="lin" valueType="num">
                                      <p:cBhvr additive="base">
                                        <p:cTn id="68" dur="500" fill="hold"/>
                                        <p:tgtEl>
                                          <p:spTgt spid="23"/>
                                        </p:tgtEl>
                                        <p:attrNameLst>
                                          <p:attrName>ppt_y</p:attrName>
                                        </p:attrNameLst>
                                      </p:cBhvr>
                                      <p:tavLst>
                                        <p:tav tm="0">
                                          <p:val>
                                            <p:strVal val="0-#ppt_h/2"/>
                                          </p:val>
                                        </p:tav>
                                        <p:tav tm="100000">
                                          <p:val>
                                            <p:strVal val="#ppt_y"/>
                                          </p:val>
                                        </p:tav>
                                      </p:tavLst>
                                    </p:anim>
                                  </p:childTnLst>
                                </p:cTn>
                              </p:par>
                              <p:par>
                                <p:cTn id="69" presetID="2" presetClass="entr" presetSubtype="1" fill="hold" grpId="0" nodeType="withEffect" nodePh="1">
                                  <p:stCondLst>
                                    <p:cond delay="0"/>
                                  </p:stCondLst>
                                  <p:endCondLst>
                                    <p:cond evt="begin" delay="0">
                                      <p:tn val="69"/>
                                    </p:cond>
                                  </p:endCondLst>
                                  <p:childTnLst>
                                    <p:set>
                                      <p:cBhvr>
                                        <p:cTn id="70" dur="1" fill="hold">
                                          <p:stCondLst>
                                            <p:cond delay="0"/>
                                          </p:stCondLst>
                                        </p:cTn>
                                        <p:tgtEl>
                                          <p:spTgt spid="24"/>
                                        </p:tgtEl>
                                        <p:attrNameLst>
                                          <p:attrName>style.visibility</p:attrName>
                                        </p:attrNameLst>
                                      </p:cBhvr>
                                      <p:to>
                                        <p:strVal val="visible"/>
                                      </p:to>
                                    </p:set>
                                    <p:anim calcmode="lin" valueType="num">
                                      <p:cBhvr additive="base">
                                        <p:cTn id="71" dur="500" fill="hold"/>
                                        <p:tgtEl>
                                          <p:spTgt spid="24"/>
                                        </p:tgtEl>
                                        <p:attrNameLst>
                                          <p:attrName>ppt_x</p:attrName>
                                        </p:attrNameLst>
                                      </p:cBhvr>
                                      <p:tavLst>
                                        <p:tav tm="0">
                                          <p:val>
                                            <p:strVal val="#ppt_x"/>
                                          </p:val>
                                        </p:tav>
                                        <p:tav tm="100000">
                                          <p:val>
                                            <p:strVal val="#ppt_x"/>
                                          </p:val>
                                        </p:tav>
                                      </p:tavLst>
                                    </p:anim>
                                    <p:anim calcmode="lin" valueType="num">
                                      <p:cBhvr additive="base">
                                        <p:cTn id="72" dur="500" fill="hold"/>
                                        <p:tgtEl>
                                          <p:spTgt spid="24"/>
                                        </p:tgtEl>
                                        <p:attrNameLst>
                                          <p:attrName>ppt_y</p:attrName>
                                        </p:attrNameLst>
                                      </p:cBhvr>
                                      <p:tavLst>
                                        <p:tav tm="0">
                                          <p:val>
                                            <p:strVal val="0-#ppt_h/2"/>
                                          </p:val>
                                        </p:tav>
                                        <p:tav tm="100000">
                                          <p:val>
                                            <p:strVal val="#ppt_y"/>
                                          </p:val>
                                        </p:tav>
                                      </p:tavLst>
                                    </p:anim>
                                  </p:childTnLst>
                                </p:cTn>
                              </p:par>
                              <p:par>
                                <p:cTn id="73" presetID="2" presetClass="entr" presetSubtype="1" fill="hold" grpId="0" nodeType="withEffect">
                                  <p:stCondLst>
                                    <p:cond delay="0"/>
                                  </p:stCondLst>
                                  <p:childTnLst>
                                    <p:set>
                                      <p:cBhvr>
                                        <p:cTn id="74" dur="1" fill="hold">
                                          <p:stCondLst>
                                            <p:cond delay="0"/>
                                          </p:stCondLst>
                                        </p:cTn>
                                        <p:tgtEl>
                                          <p:spTgt spid="25"/>
                                        </p:tgtEl>
                                        <p:attrNameLst>
                                          <p:attrName>style.visibility</p:attrName>
                                        </p:attrNameLst>
                                      </p:cBhvr>
                                      <p:to>
                                        <p:strVal val="visible"/>
                                      </p:to>
                                    </p:set>
                                    <p:anim calcmode="lin" valueType="num">
                                      <p:cBhvr additive="base">
                                        <p:cTn id="75" dur="500" fill="hold"/>
                                        <p:tgtEl>
                                          <p:spTgt spid="25"/>
                                        </p:tgtEl>
                                        <p:attrNameLst>
                                          <p:attrName>ppt_x</p:attrName>
                                        </p:attrNameLst>
                                      </p:cBhvr>
                                      <p:tavLst>
                                        <p:tav tm="0">
                                          <p:val>
                                            <p:strVal val="#ppt_x"/>
                                          </p:val>
                                        </p:tav>
                                        <p:tav tm="100000">
                                          <p:val>
                                            <p:strVal val="#ppt_x"/>
                                          </p:val>
                                        </p:tav>
                                      </p:tavLst>
                                    </p:anim>
                                    <p:anim calcmode="lin" valueType="num">
                                      <p:cBhvr additive="base">
                                        <p:cTn id="76" dur="500" fill="hold"/>
                                        <p:tgtEl>
                                          <p:spTgt spid="25"/>
                                        </p:tgtEl>
                                        <p:attrNameLst>
                                          <p:attrName>ppt_y</p:attrName>
                                        </p:attrNameLst>
                                      </p:cBhvr>
                                      <p:tavLst>
                                        <p:tav tm="0">
                                          <p:val>
                                            <p:strVal val="0-#ppt_h/2"/>
                                          </p:val>
                                        </p:tav>
                                        <p:tav tm="100000">
                                          <p:val>
                                            <p:strVal val="#ppt_y"/>
                                          </p:val>
                                        </p:tav>
                                      </p:tavLst>
                                    </p:anim>
                                  </p:childTnLst>
                                </p:cTn>
                              </p:par>
                              <p:par>
                                <p:cTn id="77" presetID="2" presetClass="entr" presetSubtype="1" fill="hold" grpId="0" nodeType="withEffect" nodePh="1">
                                  <p:stCondLst>
                                    <p:cond delay="0"/>
                                  </p:stCondLst>
                                  <p:endCondLst>
                                    <p:cond evt="begin" delay="0">
                                      <p:tn val="77"/>
                                    </p:cond>
                                  </p:endCondLst>
                                  <p:childTnLst>
                                    <p:set>
                                      <p:cBhvr>
                                        <p:cTn id="78" dur="1" fill="hold">
                                          <p:stCondLst>
                                            <p:cond delay="0"/>
                                          </p:stCondLst>
                                        </p:cTn>
                                        <p:tgtEl>
                                          <p:spTgt spid="26"/>
                                        </p:tgtEl>
                                        <p:attrNameLst>
                                          <p:attrName>style.visibility</p:attrName>
                                        </p:attrNameLst>
                                      </p:cBhvr>
                                      <p:to>
                                        <p:strVal val="visible"/>
                                      </p:to>
                                    </p:set>
                                    <p:anim calcmode="lin" valueType="num">
                                      <p:cBhvr additive="base">
                                        <p:cTn id="79" dur="500" fill="hold"/>
                                        <p:tgtEl>
                                          <p:spTgt spid="26"/>
                                        </p:tgtEl>
                                        <p:attrNameLst>
                                          <p:attrName>ppt_x</p:attrName>
                                        </p:attrNameLst>
                                      </p:cBhvr>
                                      <p:tavLst>
                                        <p:tav tm="0">
                                          <p:val>
                                            <p:strVal val="#ppt_x"/>
                                          </p:val>
                                        </p:tav>
                                        <p:tav tm="100000">
                                          <p:val>
                                            <p:strVal val="#ppt_x"/>
                                          </p:val>
                                        </p:tav>
                                      </p:tavLst>
                                    </p:anim>
                                    <p:anim calcmode="lin" valueType="num">
                                      <p:cBhvr additive="base">
                                        <p:cTn id="80" dur="500" fill="hold"/>
                                        <p:tgtEl>
                                          <p:spTgt spid="26"/>
                                        </p:tgtEl>
                                        <p:attrNameLst>
                                          <p:attrName>ppt_y</p:attrName>
                                        </p:attrNameLst>
                                      </p:cBhvr>
                                      <p:tavLst>
                                        <p:tav tm="0">
                                          <p:val>
                                            <p:strVal val="0-#ppt_h/2"/>
                                          </p:val>
                                        </p:tav>
                                        <p:tav tm="100000">
                                          <p:val>
                                            <p:strVal val="#ppt_y"/>
                                          </p:val>
                                        </p:tav>
                                      </p:tavLst>
                                    </p:anim>
                                  </p:childTnLst>
                                </p:cTn>
                              </p:par>
                              <p:par>
                                <p:cTn id="81" presetID="2" presetClass="entr" presetSubtype="1" fill="hold" grpId="0" nodeType="with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additive="base">
                                        <p:cTn id="83" dur="500" fill="hold"/>
                                        <p:tgtEl>
                                          <p:spTgt spid="27"/>
                                        </p:tgtEl>
                                        <p:attrNameLst>
                                          <p:attrName>ppt_x</p:attrName>
                                        </p:attrNameLst>
                                      </p:cBhvr>
                                      <p:tavLst>
                                        <p:tav tm="0">
                                          <p:val>
                                            <p:strVal val="#ppt_x"/>
                                          </p:val>
                                        </p:tav>
                                        <p:tav tm="100000">
                                          <p:val>
                                            <p:strVal val="#ppt_x"/>
                                          </p:val>
                                        </p:tav>
                                      </p:tavLst>
                                    </p:anim>
                                    <p:anim calcmode="lin" valueType="num">
                                      <p:cBhvr additive="base">
                                        <p:cTn id="84" dur="500" fill="hold"/>
                                        <p:tgtEl>
                                          <p:spTgt spid="27"/>
                                        </p:tgtEl>
                                        <p:attrNameLst>
                                          <p:attrName>ppt_y</p:attrName>
                                        </p:attrNameLst>
                                      </p:cBhvr>
                                      <p:tavLst>
                                        <p:tav tm="0">
                                          <p:val>
                                            <p:strVal val="0-#ppt_h/2"/>
                                          </p:val>
                                        </p:tav>
                                        <p:tav tm="100000">
                                          <p:val>
                                            <p:strVal val="#ppt_y"/>
                                          </p:val>
                                        </p:tav>
                                      </p:tavLst>
                                    </p:anim>
                                  </p:childTnLst>
                                </p:cTn>
                              </p:par>
                              <p:par>
                                <p:cTn id="85" presetID="2" presetClass="entr" presetSubtype="1" fill="hold" grpId="0" nodeType="withEffect" nodePh="1">
                                  <p:stCondLst>
                                    <p:cond delay="0"/>
                                  </p:stCondLst>
                                  <p:endCondLst>
                                    <p:cond evt="begin" delay="0">
                                      <p:tn val="85"/>
                                    </p:cond>
                                  </p:endCondLst>
                                  <p:childTnLst>
                                    <p:set>
                                      <p:cBhvr>
                                        <p:cTn id="86" dur="1" fill="hold">
                                          <p:stCondLst>
                                            <p:cond delay="0"/>
                                          </p:stCondLst>
                                        </p:cTn>
                                        <p:tgtEl>
                                          <p:spTgt spid="28"/>
                                        </p:tgtEl>
                                        <p:attrNameLst>
                                          <p:attrName>style.visibility</p:attrName>
                                        </p:attrNameLst>
                                      </p:cBhvr>
                                      <p:to>
                                        <p:strVal val="visible"/>
                                      </p:to>
                                    </p:set>
                                    <p:anim calcmode="lin" valueType="num">
                                      <p:cBhvr additive="base">
                                        <p:cTn id="87" dur="500" fill="hold"/>
                                        <p:tgtEl>
                                          <p:spTgt spid="28"/>
                                        </p:tgtEl>
                                        <p:attrNameLst>
                                          <p:attrName>ppt_x</p:attrName>
                                        </p:attrNameLst>
                                      </p:cBhvr>
                                      <p:tavLst>
                                        <p:tav tm="0">
                                          <p:val>
                                            <p:strVal val="#ppt_x"/>
                                          </p:val>
                                        </p:tav>
                                        <p:tav tm="100000">
                                          <p:val>
                                            <p:strVal val="#ppt_x"/>
                                          </p:val>
                                        </p:tav>
                                      </p:tavLst>
                                    </p:anim>
                                    <p:anim calcmode="lin" valueType="num">
                                      <p:cBhvr additive="base">
                                        <p:cTn id="88" dur="500" fill="hold"/>
                                        <p:tgtEl>
                                          <p:spTgt spid="28"/>
                                        </p:tgtEl>
                                        <p:attrNameLst>
                                          <p:attrName>ppt_y</p:attrName>
                                        </p:attrNameLst>
                                      </p:cBhvr>
                                      <p:tavLst>
                                        <p:tav tm="0">
                                          <p:val>
                                            <p:strVal val="0-#ppt_h/2"/>
                                          </p:val>
                                        </p:tav>
                                        <p:tav tm="100000">
                                          <p:val>
                                            <p:strVal val="#ppt_y"/>
                                          </p:val>
                                        </p:tav>
                                      </p:tavLst>
                                    </p:anim>
                                  </p:childTnLst>
                                </p:cTn>
                              </p:par>
                              <p:par>
                                <p:cTn id="89" presetID="2" presetClass="entr" presetSubtype="1" fill="hold" grpId="0" nodeType="withEffect">
                                  <p:stCondLst>
                                    <p:cond delay="0"/>
                                  </p:stCondLst>
                                  <p:childTnLst>
                                    <p:set>
                                      <p:cBhvr>
                                        <p:cTn id="90" dur="1" fill="hold">
                                          <p:stCondLst>
                                            <p:cond delay="0"/>
                                          </p:stCondLst>
                                        </p:cTn>
                                        <p:tgtEl>
                                          <p:spTgt spid="29"/>
                                        </p:tgtEl>
                                        <p:attrNameLst>
                                          <p:attrName>style.visibility</p:attrName>
                                        </p:attrNameLst>
                                      </p:cBhvr>
                                      <p:to>
                                        <p:strVal val="visible"/>
                                      </p:to>
                                    </p:set>
                                    <p:anim calcmode="lin" valueType="num">
                                      <p:cBhvr additive="base">
                                        <p:cTn id="91" dur="500" fill="hold"/>
                                        <p:tgtEl>
                                          <p:spTgt spid="29"/>
                                        </p:tgtEl>
                                        <p:attrNameLst>
                                          <p:attrName>ppt_x</p:attrName>
                                        </p:attrNameLst>
                                      </p:cBhvr>
                                      <p:tavLst>
                                        <p:tav tm="0">
                                          <p:val>
                                            <p:strVal val="#ppt_x"/>
                                          </p:val>
                                        </p:tav>
                                        <p:tav tm="100000">
                                          <p:val>
                                            <p:strVal val="#ppt_x"/>
                                          </p:val>
                                        </p:tav>
                                      </p:tavLst>
                                    </p:anim>
                                    <p:anim calcmode="lin" valueType="num">
                                      <p:cBhvr additive="base">
                                        <p:cTn id="92" dur="500" fill="hold"/>
                                        <p:tgtEl>
                                          <p:spTgt spid="29"/>
                                        </p:tgtEl>
                                        <p:attrNameLst>
                                          <p:attrName>ppt_y</p:attrName>
                                        </p:attrNameLst>
                                      </p:cBhvr>
                                      <p:tavLst>
                                        <p:tav tm="0">
                                          <p:val>
                                            <p:strVal val="0-#ppt_h/2"/>
                                          </p:val>
                                        </p:tav>
                                        <p:tav tm="100000">
                                          <p:val>
                                            <p:strVal val="#ppt_y"/>
                                          </p:val>
                                        </p:tav>
                                      </p:tavLst>
                                    </p:anim>
                                  </p:childTnLst>
                                </p:cTn>
                              </p:par>
                              <p:par>
                                <p:cTn id="93" presetID="2" presetClass="entr" presetSubtype="1" fill="hold" grpId="0" nodeType="withEffect" nodePh="1">
                                  <p:stCondLst>
                                    <p:cond delay="0"/>
                                  </p:stCondLst>
                                  <p:endCondLst>
                                    <p:cond evt="begin" delay="0">
                                      <p:tn val="93"/>
                                    </p:cond>
                                  </p:endCondLst>
                                  <p:childTnLst>
                                    <p:set>
                                      <p:cBhvr>
                                        <p:cTn id="94" dur="1" fill="hold">
                                          <p:stCondLst>
                                            <p:cond delay="0"/>
                                          </p:stCondLst>
                                        </p:cTn>
                                        <p:tgtEl>
                                          <p:spTgt spid="30"/>
                                        </p:tgtEl>
                                        <p:attrNameLst>
                                          <p:attrName>style.visibility</p:attrName>
                                        </p:attrNameLst>
                                      </p:cBhvr>
                                      <p:to>
                                        <p:strVal val="visible"/>
                                      </p:to>
                                    </p:set>
                                    <p:anim calcmode="lin" valueType="num">
                                      <p:cBhvr additive="base">
                                        <p:cTn id="95" dur="500" fill="hold"/>
                                        <p:tgtEl>
                                          <p:spTgt spid="30"/>
                                        </p:tgtEl>
                                        <p:attrNameLst>
                                          <p:attrName>ppt_x</p:attrName>
                                        </p:attrNameLst>
                                      </p:cBhvr>
                                      <p:tavLst>
                                        <p:tav tm="0">
                                          <p:val>
                                            <p:strVal val="#ppt_x"/>
                                          </p:val>
                                        </p:tav>
                                        <p:tav tm="100000">
                                          <p:val>
                                            <p:strVal val="#ppt_x"/>
                                          </p:val>
                                        </p:tav>
                                      </p:tavLst>
                                    </p:anim>
                                    <p:anim calcmode="lin" valueType="num">
                                      <p:cBhvr additive="base">
                                        <p:cTn id="96" dur="500" fill="hold"/>
                                        <p:tgtEl>
                                          <p:spTgt spid="30"/>
                                        </p:tgtEl>
                                        <p:attrNameLst>
                                          <p:attrName>ppt_y</p:attrName>
                                        </p:attrNameLst>
                                      </p:cBhvr>
                                      <p:tavLst>
                                        <p:tav tm="0">
                                          <p:val>
                                            <p:strVal val="0-#ppt_h/2"/>
                                          </p:val>
                                        </p:tav>
                                        <p:tav tm="100000">
                                          <p:val>
                                            <p:strVal val="#ppt_y"/>
                                          </p:val>
                                        </p:tav>
                                      </p:tavLst>
                                    </p:anim>
                                  </p:childTnLst>
                                </p:cTn>
                              </p:par>
                              <p:par>
                                <p:cTn id="97" presetID="2" presetClass="entr" presetSubtype="1" fill="hold" grpId="0" nodeType="withEffect">
                                  <p:stCondLst>
                                    <p:cond delay="0"/>
                                  </p:stCondLst>
                                  <p:childTnLst>
                                    <p:set>
                                      <p:cBhvr>
                                        <p:cTn id="98" dur="1" fill="hold">
                                          <p:stCondLst>
                                            <p:cond delay="0"/>
                                          </p:stCondLst>
                                        </p:cTn>
                                        <p:tgtEl>
                                          <p:spTgt spid="31"/>
                                        </p:tgtEl>
                                        <p:attrNameLst>
                                          <p:attrName>style.visibility</p:attrName>
                                        </p:attrNameLst>
                                      </p:cBhvr>
                                      <p:to>
                                        <p:strVal val="visible"/>
                                      </p:to>
                                    </p:set>
                                    <p:anim calcmode="lin" valueType="num">
                                      <p:cBhvr additive="base">
                                        <p:cTn id="99" dur="500" fill="hold"/>
                                        <p:tgtEl>
                                          <p:spTgt spid="31"/>
                                        </p:tgtEl>
                                        <p:attrNameLst>
                                          <p:attrName>ppt_x</p:attrName>
                                        </p:attrNameLst>
                                      </p:cBhvr>
                                      <p:tavLst>
                                        <p:tav tm="0">
                                          <p:val>
                                            <p:strVal val="#ppt_x"/>
                                          </p:val>
                                        </p:tav>
                                        <p:tav tm="100000">
                                          <p:val>
                                            <p:strVal val="#ppt_x"/>
                                          </p:val>
                                        </p:tav>
                                      </p:tavLst>
                                    </p:anim>
                                    <p:anim calcmode="lin" valueType="num">
                                      <p:cBhvr additive="base">
                                        <p:cTn id="100" dur="500" fill="hold"/>
                                        <p:tgtEl>
                                          <p:spTgt spid="31"/>
                                        </p:tgtEl>
                                        <p:attrNameLst>
                                          <p:attrName>ppt_y</p:attrName>
                                        </p:attrNameLst>
                                      </p:cBhvr>
                                      <p:tavLst>
                                        <p:tav tm="0">
                                          <p:val>
                                            <p:strVal val="0-#ppt_h/2"/>
                                          </p:val>
                                        </p:tav>
                                        <p:tav tm="100000">
                                          <p:val>
                                            <p:strVal val="#ppt_y"/>
                                          </p:val>
                                        </p:tav>
                                      </p:tavLst>
                                    </p:anim>
                                  </p:childTnLst>
                                </p:cTn>
                              </p:par>
                              <p:par>
                                <p:cTn id="101" presetID="2" presetClass="entr" presetSubtype="1" fill="hold" grpId="0" nodeType="withEffect" nodePh="1">
                                  <p:stCondLst>
                                    <p:cond delay="0"/>
                                  </p:stCondLst>
                                  <p:endCondLst>
                                    <p:cond evt="begin" delay="0">
                                      <p:tn val="101"/>
                                    </p:cond>
                                  </p:endCondLst>
                                  <p:childTnLst>
                                    <p:set>
                                      <p:cBhvr>
                                        <p:cTn id="102" dur="1" fill="hold">
                                          <p:stCondLst>
                                            <p:cond delay="0"/>
                                          </p:stCondLst>
                                        </p:cTn>
                                        <p:tgtEl>
                                          <p:spTgt spid="32"/>
                                        </p:tgtEl>
                                        <p:attrNameLst>
                                          <p:attrName>style.visibility</p:attrName>
                                        </p:attrNameLst>
                                      </p:cBhvr>
                                      <p:to>
                                        <p:strVal val="visible"/>
                                      </p:to>
                                    </p:set>
                                    <p:anim calcmode="lin" valueType="num">
                                      <p:cBhvr additive="base">
                                        <p:cTn id="103" dur="500" fill="hold"/>
                                        <p:tgtEl>
                                          <p:spTgt spid="32"/>
                                        </p:tgtEl>
                                        <p:attrNameLst>
                                          <p:attrName>ppt_x</p:attrName>
                                        </p:attrNameLst>
                                      </p:cBhvr>
                                      <p:tavLst>
                                        <p:tav tm="0">
                                          <p:val>
                                            <p:strVal val="#ppt_x"/>
                                          </p:val>
                                        </p:tav>
                                        <p:tav tm="100000">
                                          <p:val>
                                            <p:strVal val="#ppt_x"/>
                                          </p:val>
                                        </p:tav>
                                      </p:tavLst>
                                    </p:anim>
                                    <p:anim calcmode="lin" valueType="num">
                                      <p:cBhvr additive="base">
                                        <p:cTn id="104" dur="500" fill="hold"/>
                                        <p:tgtEl>
                                          <p:spTgt spid="32"/>
                                        </p:tgtEl>
                                        <p:attrNameLst>
                                          <p:attrName>ppt_y</p:attrName>
                                        </p:attrNameLst>
                                      </p:cBhvr>
                                      <p:tavLst>
                                        <p:tav tm="0">
                                          <p:val>
                                            <p:strVal val="0-#ppt_h/2"/>
                                          </p:val>
                                        </p:tav>
                                        <p:tav tm="100000">
                                          <p:val>
                                            <p:strVal val="#ppt_y"/>
                                          </p:val>
                                        </p:tav>
                                      </p:tavLst>
                                    </p:anim>
                                  </p:childTnLst>
                                </p:cTn>
                              </p:par>
                              <p:par>
                                <p:cTn id="105" presetID="2" presetClass="entr" presetSubtype="1" fill="hold" nodeType="withEffect">
                                  <p:stCondLst>
                                    <p:cond delay="0"/>
                                  </p:stCondLst>
                                  <p:childTnLst>
                                    <p:set>
                                      <p:cBhvr>
                                        <p:cTn id="106" dur="1" fill="hold">
                                          <p:stCondLst>
                                            <p:cond delay="0"/>
                                          </p:stCondLst>
                                        </p:cTn>
                                        <p:tgtEl>
                                          <p:spTgt spid="33"/>
                                        </p:tgtEl>
                                        <p:attrNameLst>
                                          <p:attrName>style.visibility</p:attrName>
                                        </p:attrNameLst>
                                      </p:cBhvr>
                                      <p:to>
                                        <p:strVal val="visible"/>
                                      </p:to>
                                    </p:set>
                                    <p:anim calcmode="lin" valueType="num">
                                      <p:cBhvr additive="base">
                                        <p:cTn id="107" dur="500" fill="hold"/>
                                        <p:tgtEl>
                                          <p:spTgt spid="33"/>
                                        </p:tgtEl>
                                        <p:attrNameLst>
                                          <p:attrName>ppt_x</p:attrName>
                                        </p:attrNameLst>
                                      </p:cBhvr>
                                      <p:tavLst>
                                        <p:tav tm="0">
                                          <p:val>
                                            <p:strVal val="#ppt_x"/>
                                          </p:val>
                                        </p:tav>
                                        <p:tav tm="100000">
                                          <p:val>
                                            <p:strVal val="#ppt_x"/>
                                          </p:val>
                                        </p:tav>
                                      </p:tavLst>
                                    </p:anim>
                                    <p:anim calcmode="lin" valueType="num">
                                      <p:cBhvr additive="base">
                                        <p:cTn id="108" dur="500" fill="hold"/>
                                        <p:tgtEl>
                                          <p:spTgt spid="33"/>
                                        </p:tgtEl>
                                        <p:attrNameLst>
                                          <p:attrName>ppt_y</p:attrName>
                                        </p:attrNameLst>
                                      </p:cBhvr>
                                      <p:tavLst>
                                        <p:tav tm="0">
                                          <p:val>
                                            <p:strVal val="0-#ppt_h/2"/>
                                          </p:val>
                                        </p:tav>
                                        <p:tav tm="100000">
                                          <p:val>
                                            <p:strVal val="#ppt_y"/>
                                          </p:val>
                                        </p:tav>
                                      </p:tavLst>
                                    </p:anim>
                                  </p:childTnLst>
                                </p:cTn>
                              </p:par>
                              <p:par>
                                <p:cTn id="109" presetID="2" presetClass="entr" presetSubtype="1" fill="hold" grpId="0" nodeType="withEffect">
                                  <p:stCondLst>
                                    <p:cond delay="0"/>
                                  </p:stCondLst>
                                  <p:childTnLst>
                                    <p:set>
                                      <p:cBhvr>
                                        <p:cTn id="110" dur="1" fill="hold">
                                          <p:stCondLst>
                                            <p:cond delay="0"/>
                                          </p:stCondLst>
                                        </p:cTn>
                                        <p:tgtEl>
                                          <p:spTgt spid="36"/>
                                        </p:tgtEl>
                                        <p:attrNameLst>
                                          <p:attrName>style.visibility</p:attrName>
                                        </p:attrNameLst>
                                      </p:cBhvr>
                                      <p:to>
                                        <p:strVal val="visible"/>
                                      </p:to>
                                    </p:set>
                                    <p:anim calcmode="lin" valueType="num">
                                      <p:cBhvr additive="base">
                                        <p:cTn id="111" dur="500" fill="hold"/>
                                        <p:tgtEl>
                                          <p:spTgt spid="36"/>
                                        </p:tgtEl>
                                        <p:attrNameLst>
                                          <p:attrName>ppt_x</p:attrName>
                                        </p:attrNameLst>
                                      </p:cBhvr>
                                      <p:tavLst>
                                        <p:tav tm="0">
                                          <p:val>
                                            <p:strVal val="#ppt_x"/>
                                          </p:val>
                                        </p:tav>
                                        <p:tav tm="100000">
                                          <p:val>
                                            <p:strVal val="#ppt_x"/>
                                          </p:val>
                                        </p:tav>
                                      </p:tavLst>
                                    </p:anim>
                                    <p:anim calcmode="lin" valueType="num">
                                      <p:cBhvr additive="base">
                                        <p:cTn id="112" dur="500" fill="hold"/>
                                        <p:tgtEl>
                                          <p:spTgt spid="36"/>
                                        </p:tgtEl>
                                        <p:attrNameLst>
                                          <p:attrName>ppt_y</p:attrName>
                                        </p:attrNameLst>
                                      </p:cBhvr>
                                      <p:tavLst>
                                        <p:tav tm="0">
                                          <p:val>
                                            <p:strVal val="0-#ppt_h/2"/>
                                          </p:val>
                                        </p:tav>
                                        <p:tav tm="100000">
                                          <p:val>
                                            <p:strVal val="#ppt_y"/>
                                          </p:val>
                                        </p:tav>
                                      </p:tavLst>
                                    </p:anim>
                                  </p:childTnLst>
                                </p:cTn>
                              </p:par>
                              <p:par>
                                <p:cTn id="113" presetID="2" presetClass="entr" presetSubtype="1" fill="hold" grpId="0" nodeType="withEffect">
                                  <p:stCondLst>
                                    <p:cond delay="0"/>
                                  </p:stCondLst>
                                  <p:childTnLst>
                                    <p:set>
                                      <p:cBhvr>
                                        <p:cTn id="114" dur="1" fill="hold">
                                          <p:stCondLst>
                                            <p:cond delay="0"/>
                                          </p:stCondLst>
                                        </p:cTn>
                                        <p:tgtEl>
                                          <p:spTgt spid="37"/>
                                        </p:tgtEl>
                                        <p:attrNameLst>
                                          <p:attrName>style.visibility</p:attrName>
                                        </p:attrNameLst>
                                      </p:cBhvr>
                                      <p:to>
                                        <p:strVal val="visible"/>
                                      </p:to>
                                    </p:set>
                                    <p:anim calcmode="lin" valueType="num">
                                      <p:cBhvr additive="base">
                                        <p:cTn id="115" dur="500" fill="hold"/>
                                        <p:tgtEl>
                                          <p:spTgt spid="37"/>
                                        </p:tgtEl>
                                        <p:attrNameLst>
                                          <p:attrName>ppt_x</p:attrName>
                                        </p:attrNameLst>
                                      </p:cBhvr>
                                      <p:tavLst>
                                        <p:tav tm="0">
                                          <p:val>
                                            <p:strVal val="#ppt_x"/>
                                          </p:val>
                                        </p:tav>
                                        <p:tav tm="100000">
                                          <p:val>
                                            <p:strVal val="#ppt_x"/>
                                          </p:val>
                                        </p:tav>
                                      </p:tavLst>
                                    </p:anim>
                                    <p:anim calcmode="lin" valueType="num">
                                      <p:cBhvr additive="base">
                                        <p:cTn id="116" dur="500" fill="hold"/>
                                        <p:tgtEl>
                                          <p:spTgt spid="37"/>
                                        </p:tgtEl>
                                        <p:attrNameLst>
                                          <p:attrName>ppt_y</p:attrName>
                                        </p:attrNameLst>
                                      </p:cBhvr>
                                      <p:tavLst>
                                        <p:tav tm="0">
                                          <p:val>
                                            <p:strVal val="0-#ppt_h/2"/>
                                          </p:val>
                                        </p:tav>
                                        <p:tav tm="100000">
                                          <p:val>
                                            <p:strVal val="#ppt_y"/>
                                          </p:val>
                                        </p:tav>
                                      </p:tavLst>
                                    </p:anim>
                                  </p:childTnLst>
                                </p:cTn>
                              </p:par>
                              <p:par>
                                <p:cTn id="117" presetID="2" presetClass="entr" presetSubtype="1" fill="hold" grpId="0" nodeType="withEffect">
                                  <p:stCondLst>
                                    <p:cond delay="0"/>
                                  </p:stCondLst>
                                  <p:childTnLst>
                                    <p:set>
                                      <p:cBhvr>
                                        <p:cTn id="118" dur="1" fill="hold">
                                          <p:stCondLst>
                                            <p:cond delay="0"/>
                                          </p:stCondLst>
                                        </p:cTn>
                                        <p:tgtEl>
                                          <p:spTgt spid="38"/>
                                        </p:tgtEl>
                                        <p:attrNameLst>
                                          <p:attrName>style.visibility</p:attrName>
                                        </p:attrNameLst>
                                      </p:cBhvr>
                                      <p:to>
                                        <p:strVal val="visible"/>
                                      </p:to>
                                    </p:set>
                                    <p:anim calcmode="lin" valueType="num">
                                      <p:cBhvr additive="base">
                                        <p:cTn id="119" dur="500" fill="hold"/>
                                        <p:tgtEl>
                                          <p:spTgt spid="38"/>
                                        </p:tgtEl>
                                        <p:attrNameLst>
                                          <p:attrName>ppt_x</p:attrName>
                                        </p:attrNameLst>
                                      </p:cBhvr>
                                      <p:tavLst>
                                        <p:tav tm="0">
                                          <p:val>
                                            <p:strVal val="#ppt_x"/>
                                          </p:val>
                                        </p:tav>
                                        <p:tav tm="100000">
                                          <p:val>
                                            <p:strVal val="#ppt_x"/>
                                          </p:val>
                                        </p:tav>
                                      </p:tavLst>
                                    </p:anim>
                                    <p:anim calcmode="lin" valueType="num">
                                      <p:cBhvr additive="base">
                                        <p:cTn id="120" dur="500" fill="hold"/>
                                        <p:tgtEl>
                                          <p:spTgt spid="38"/>
                                        </p:tgtEl>
                                        <p:attrNameLst>
                                          <p:attrName>ppt_y</p:attrName>
                                        </p:attrNameLst>
                                      </p:cBhvr>
                                      <p:tavLst>
                                        <p:tav tm="0">
                                          <p:val>
                                            <p:strVal val="0-#ppt_h/2"/>
                                          </p:val>
                                        </p:tav>
                                        <p:tav tm="100000">
                                          <p:val>
                                            <p:strVal val="#ppt_y"/>
                                          </p:val>
                                        </p:tav>
                                      </p:tavLst>
                                    </p:anim>
                                  </p:childTnLst>
                                </p:cTn>
                              </p:par>
                              <p:par>
                                <p:cTn id="121" presetID="2" presetClass="entr" presetSubtype="1" fill="hold" grpId="0" nodeType="withEffect">
                                  <p:stCondLst>
                                    <p:cond delay="0"/>
                                  </p:stCondLst>
                                  <p:childTnLst>
                                    <p:set>
                                      <p:cBhvr>
                                        <p:cTn id="122" dur="1" fill="hold">
                                          <p:stCondLst>
                                            <p:cond delay="0"/>
                                          </p:stCondLst>
                                        </p:cTn>
                                        <p:tgtEl>
                                          <p:spTgt spid="39"/>
                                        </p:tgtEl>
                                        <p:attrNameLst>
                                          <p:attrName>style.visibility</p:attrName>
                                        </p:attrNameLst>
                                      </p:cBhvr>
                                      <p:to>
                                        <p:strVal val="visible"/>
                                      </p:to>
                                    </p:set>
                                    <p:anim calcmode="lin" valueType="num">
                                      <p:cBhvr additive="base">
                                        <p:cTn id="123" dur="500" fill="hold"/>
                                        <p:tgtEl>
                                          <p:spTgt spid="39"/>
                                        </p:tgtEl>
                                        <p:attrNameLst>
                                          <p:attrName>ppt_x</p:attrName>
                                        </p:attrNameLst>
                                      </p:cBhvr>
                                      <p:tavLst>
                                        <p:tav tm="0">
                                          <p:val>
                                            <p:strVal val="#ppt_x"/>
                                          </p:val>
                                        </p:tav>
                                        <p:tav tm="100000">
                                          <p:val>
                                            <p:strVal val="#ppt_x"/>
                                          </p:val>
                                        </p:tav>
                                      </p:tavLst>
                                    </p:anim>
                                    <p:anim calcmode="lin" valueType="num">
                                      <p:cBhvr additive="base">
                                        <p:cTn id="124" dur="500" fill="hold"/>
                                        <p:tgtEl>
                                          <p:spTgt spid="39"/>
                                        </p:tgtEl>
                                        <p:attrNameLst>
                                          <p:attrName>ppt_y</p:attrName>
                                        </p:attrNameLst>
                                      </p:cBhvr>
                                      <p:tavLst>
                                        <p:tav tm="0">
                                          <p:val>
                                            <p:strVal val="0-#ppt_h/2"/>
                                          </p:val>
                                        </p:tav>
                                        <p:tav tm="100000">
                                          <p:val>
                                            <p:strVal val="#ppt_y"/>
                                          </p:val>
                                        </p:tav>
                                      </p:tavLst>
                                    </p:anim>
                                  </p:childTnLst>
                                </p:cTn>
                              </p:par>
                              <p:par>
                                <p:cTn id="125" presetID="2" presetClass="entr" presetSubtype="1" fill="hold" grpId="0" nodeType="withEffect" nodePh="1">
                                  <p:stCondLst>
                                    <p:cond delay="0"/>
                                  </p:stCondLst>
                                  <p:endCondLst>
                                    <p:cond evt="begin" delay="0">
                                      <p:tn val="125"/>
                                    </p:cond>
                                  </p:endCondLst>
                                  <p:childTnLst>
                                    <p:set>
                                      <p:cBhvr>
                                        <p:cTn id="126" dur="1" fill="hold">
                                          <p:stCondLst>
                                            <p:cond delay="0"/>
                                          </p:stCondLst>
                                        </p:cTn>
                                        <p:tgtEl>
                                          <p:spTgt spid="40"/>
                                        </p:tgtEl>
                                        <p:attrNameLst>
                                          <p:attrName>style.visibility</p:attrName>
                                        </p:attrNameLst>
                                      </p:cBhvr>
                                      <p:to>
                                        <p:strVal val="visible"/>
                                      </p:to>
                                    </p:set>
                                    <p:anim calcmode="lin" valueType="num">
                                      <p:cBhvr additive="base">
                                        <p:cTn id="127" dur="500" fill="hold"/>
                                        <p:tgtEl>
                                          <p:spTgt spid="40"/>
                                        </p:tgtEl>
                                        <p:attrNameLst>
                                          <p:attrName>ppt_x</p:attrName>
                                        </p:attrNameLst>
                                      </p:cBhvr>
                                      <p:tavLst>
                                        <p:tav tm="0">
                                          <p:val>
                                            <p:strVal val="#ppt_x"/>
                                          </p:val>
                                        </p:tav>
                                        <p:tav tm="100000">
                                          <p:val>
                                            <p:strVal val="#ppt_x"/>
                                          </p:val>
                                        </p:tav>
                                      </p:tavLst>
                                    </p:anim>
                                    <p:anim calcmode="lin" valueType="num">
                                      <p:cBhvr additive="base">
                                        <p:cTn id="128" dur="500" fill="hold"/>
                                        <p:tgtEl>
                                          <p:spTgt spid="40"/>
                                        </p:tgtEl>
                                        <p:attrNameLst>
                                          <p:attrName>ppt_y</p:attrName>
                                        </p:attrNameLst>
                                      </p:cBhvr>
                                      <p:tavLst>
                                        <p:tav tm="0">
                                          <p:val>
                                            <p:strVal val="0-#ppt_h/2"/>
                                          </p:val>
                                        </p:tav>
                                        <p:tav tm="100000">
                                          <p:val>
                                            <p:strVal val="#ppt_y"/>
                                          </p:val>
                                        </p:tav>
                                      </p:tavLst>
                                    </p:anim>
                                  </p:childTnLst>
                                </p:cTn>
                              </p:par>
                              <p:par>
                                <p:cTn id="129" presetID="2" presetClass="entr" presetSubtype="1" fill="hold" grpId="0" nodeType="withEffect">
                                  <p:stCondLst>
                                    <p:cond delay="0"/>
                                  </p:stCondLst>
                                  <p:childTnLst>
                                    <p:set>
                                      <p:cBhvr>
                                        <p:cTn id="130" dur="1" fill="hold">
                                          <p:stCondLst>
                                            <p:cond delay="0"/>
                                          </p:stCondLst>
                                        </p:cTn>
                                        <p:tgtEl>
                                          <p:spTgt spid="41"/>
                                        </p:tgtEl>
                                        <p:attrNameLst>
                                          <p:attrName>style.visibility</p:attrName>
                                        </p:attrNameLst>
                                      </p:cBhvr>
                                      <p:to>
                                        <p:strVal val="visible"/>
                                      </p:to>
                                    </p:set>
                                    <p:anim calcmode="lin" valueType="num">
                                      <p:cBhvr additive="base">
                                        <p:cTn id="131" dur="500" fill="hold"/>
                                        <p:tgtEl>
                                          <p:spTgt spid="41"/>
                                        </p:tgtEl>
                                        <p:attrNameLst>
                                          <p:attrName>ppt_x</p:attrName>
                                        </p:attrNameLst>
                                      </p:cBhvr>
                                      <p:tavLst>
                                        <p:tav tm="0">
                                          <p:val>
                                            <p:strVal val="#ppt_x"/>
                                          </p:val>
                                        </p:tav>
                                        <p:tav tm="100000">
                                          <p:val>
                                            <p:strVal val="#ppt_x"/>
                                          </p:val>
                                        </p:tav>
                                      </p:tavLst>
                                    </p:anim>
                                    <p:anim calcmode="lin" valueType="num">
                                      <p:cBhvr additive="base">
                                        <p:cTn id="132" dur="500" fill="hold"/>
                                        <p:tgtEl>
                                          <p:spTgt spid="41"/>
                                        </p:tgtEl>
                                        <p:attrNameLst>
                                          <p:attrName>ppt_y</p:attrName>
                                        </p:attrNameLst>
                                      </p:cBhvr>
                                      <p:tavLst>
                                        <p:tav tm="0">
                                          <p:val>
                                            <p:strVal val="0-#ppt_h/2"/>
                                          </p:val>
                                        </p:tav>
                                        <p:tav tm="100000">
                                          <p:val>
                                            <p:strVal val="#ppt_y"/>
                                          </p:val>
                                        </p:tav>
                                      </p:tavLst>
                                    </p:anim>
                                  </p:childTnLst>
                                </p:cTn>
                              </p:par>
                              <p:par>
                                <p:cTn id="133" presetID="2" presetClass="entr" presetSubtype="1" fill="hold" grpId="0" nodeType="withEffect" nodePh="1">
                                  <p:stCondLst>
                                    <p:cond delay="0"/>
                                  </p:stCondLst>
                                  <p:endCondLst>
                                    <p:cond evt="begin" delay="0">
                                      <p:tn val="133"/>
                                    </p:cond>
                                  </p:endCondLst>
                                  <p:childTnLst>
                                    <p:set>
                                      <p:cBhvr>
                                        <p:cTn id="134" dur="1" fill="hold">
                                          <p:stCondLst>
                                            <p:cond delay="0"/>
                                          </p:stCondLst>
                                        </p:cTn>
                                        <p:tgtEl>
                                          <p:spTgt spid="42"/>
                                        </p:tgtEl>
                                        <p:attrNameLst>
                                          <p:attrName>style.visibility</p:attrName>
                                        </p:attrNameLst>
                                      </p:cBhvr>
                                      <p:to>
                                        <p:strVal val="visible"/>
                                      </p:to>
                                    </p:set>
                                    <p:anim calcmode="lin" valueType="num">
                                      <p:cBhvr additive="base">
                                        <p:cTn id="135" dur="500" fill="hold"/>
                                        <p:tgtEl>
                                          <p:spTgt spid="42"/>
                                        </p:tgtEl>
                                        <p:attrNameLst>
                                          <p:attrName>ppt_x</p:attrName>
                                        </p:attrNameLst>
                                      </p:cBhvr>
                                      <p:tavLst>
                                        <p:tav tm="0">
                                          <p:val>
                                            <p:strVal val="#ppt_x"/>
                                          </p:val>
                                        </p:tav>
                                        <p:tav tm="100000">
                                          <p:val>
                                            <p:strVal val="#ppt_x"/>
                                          </p:val>
                                        </p:tav>
                                      </p:tavLst>
                                    </p:anim>
                                    <p:anim calcmode="lin" valueType="num">
                                      <p:cBhvr additive="base">
                                        <p:cTn id="136" dur="500" fill="hold"/>
                                        <p:tgtEl>
                                          <p:spTgt spid="42"/>
                                        </p:tgtEl>
                                        <p:attrNameLst>
                                          <p:attrName>ppt_y</p:attrName>
                                        </p:attrNameLst>
                                      </p:cBhvr>
                                      <p:tavLst>
                                        <p:tav tm="0">
                                          <p:val>
                                            <p:strVal val="0-#ppt_h/2"/>
                                          </p:val>
                                        </p:tav>
                                        <p:tav tm="100000">
                                          <p:val>
                                            <p:strVal val="#ppt_y"/>
                                          </p:val>
                                        </p:tav>
                                      </p:tavLst>
                                    </p:anim>
                                  </p:childTnLst>
                                </p:cTn>
                              </p:par>
                              <p:par>
                                <p:cTn id="137" presetID="2" presetClass="entr" presetSubtype="1" fill="hold" grpId="0" nodeType="withEffect">
                                  <p:stCondLst>
                                    <p:cond delay="0"/>
                                  </p:stCondLst>
                                  <p:childTnLst>
                                    <p:set>
                                      <p:cBhvr>
                                        <p:cTn id="138" dur="1" fill="hold">
                                          <p:stCondLst>
                                            <p:cond delay="0"/>
                                          </p:stCondLst>
                                        </p:cTn>
                                        <p:tgtEl>
                                          <p:spTgt spid="43"/>
                                        </p:tgtEl>
                                        <p:attrNameLst>
                                          <p:attrName>style.visibility</p:attrName>
                                        </p:attrNameLst>
                                      </p:cBhvr>
                                      <p:to>
                                        <p:strVal val="visible"/>
                                      </p:to>
                                    </p:set>
                                    <p:anim calcmode="lin" valueType="num">
                                      <p:cBhvr additive="base">
                                        <p:cTn id="139" dur="500" fill="hold"/>
                                        <p:tgtEl>
                                          <p:spTgt spid="43"/>
                                        </p:tgtEl>
                                        <p:attrNameLst>
                                          <p:attrName>ppt_x</p:attrName>
                                        </p:attrNameLst>
                                      </p:cBhvr>
                                      <p:tavLst>
                                        <p:tav tm="0">
                                          <p:val>
                                            <p:strVal val="#ppt_x"/>
                                          </p:val>
                                        </p:tav>
                                        <p:tav tm="100000">
                                          <p:val>
                                            <p:strVal val="#ppt_x"/>
                                          </p:val>
                                        </p:tav>
                                      </p:tavLst>
                                    </p:anim>
                                    <p:anim calcmode="lin" valueType="num">
                                      <p:cBhvr additive="base">
                                        <p:cTn id="140" dur="500" fill="hold"/>
                                        <p:tgtEl>
                                          <p:spTgt spid="43"/>
                                        </p:tgtEl>
                                        <p:attrNameLst>
                                          <p:attrName>ppt_y</p:attrName>
                                        </p:attrNameLst>
                                      </p:cBhvr>
                                      <p:tavLst>
                                        <p:tav tm="0">
                                          <p:val>
                                            <p:strVal val="0-#ppt_h/2"/>
                                          </p:val>
                                        </p:tav>
                                        <p:tav tm="100000">
                                          <p:val>
                                            <p:strVal val="#ppt_y"/>
                                          </p:val>
                                        </p:tav>
                                      </p:tavLst>
                                    </p:anim>
                                  </p:childTnLst>
                                </p:cTn>
                              </p:par>
                              <p:par>
                                <p:cTn id="141" presetID="2" presetClass="entr" presetSubtype="1" fill="hold" grpId="0" nodeType="withEffect" nodePh="1">
                                  <p:stCondLst>
                                    <p:cond delay="0"/>
                                  </p:stCondLst>
                                  <p:endCondLst>
                                    <p:cond evt="begin" delay="0">
                                      <p:tn val="141"/>
                                    </p:cond>
                                  </p:endCondLst>
                                  <p:childTnLst>
                                    <p:set>
                                      <p:cBhvr>
                                        <p:cTn id="142" dur="1" fill="hold">
                                          <p:stCondLst>
                                            <p:cond delay="0"/>
                                          </p:stCondLst>
                                        </p:cTn>
                                        <p:tgtEl>
                                          <p:spTgt spid="44"/>
                                        </p:tgtEl>
                                        <p:attrNameLst>
                                          <p:attrName>style.visibility</p:attrName>
                                        </p:attrNameLst>
                                      </p:cBhvr>
                                      <p:to>
                                        <p:strVal val="visible"/>
                                      </p:to>
                                    </p:set>
                                    <p:anim calcmode="lin" valueType="num">
                                      <p:cBhvr additive="base">
                                        <p:cTn id="143" dur="500" fill="hold"/>
                                        <p:tgtEl>
                                          <p:spTgt spid="44"/>
                                        </p:tgtEl>
                                        <p:attrNameLst>
                                          <p:attrName>ppt_x</p:attrName>
                                        </p:attrNameLst>
                                      </p:cBhvr>
                                      <p:tavLst>
                                        <p:tav tm="0">
                                          <p:val>
                                            <p:strVal val="#ppt_x"/>
                                          </p:val>
                                        </p:tav>
                                        <p:tav tm="100000">
                                          <p:val>
                                            <p:strVal val="#ppt_x"/>
                                          </p:val>
                                        </p:tav>
                                      </p:tavLst>
                                    </p:anim>
                                    <p:anim calcmode="lin" valueType="num">
                                      <p:cBhvr additive="base">
                                        <p:cTn id="144" dur="500" fill="hold"/>
                                        <p:tgtEl>
                                          <p:spTgt spid="44"/>
                                        </p:tgtEl>
                                        <p:attrNameLst>
                                          <p:attrName>ppt_y</p:attrName>
                                        </p:attrNameLst>
                                      </p:cBhvr>
                                      <p:tavLst>
                                        <p:tav tm="0">
                                          <p:val>
                                            <p:strVal val="0-#ppt_h/2"/>
                                          </p:val>
                                        </p:tav>
                                        <p:tav tm="100000">
                                          <p:val>
                                            <p:strVal val="#ppt_y"/>
                                          </p:val>
                                        </p:tav>
                                      </p:tavLst>
                                    </p:anim>
                                  </p:childTnLst>
                                </p:cTn>
                              </p:par>
                              <p:par>
                                <p:cTn id="145" presetID="2" presetClass="entr" presetSubtype="1" fill="hold" grpId="0" nodeType="withEffect">
                                  <p:stCondLst>
                                    <p:cond delay="0"/>
                                  </p:stCondLst>
                                  <p:childTnLst>
                                    <p:set>
                                      <p:cBhvr>
                                        <p:cTn id="146" dur="1" fill="hold">
                                          <p:stCondLst>
                                            <p:cond delay="0"/>
                                          </p:stCondLst>
                                        </p:cTn>
                                        <p:tgtEl>
                                          <p:spTgt spid="45"/>
                                        </p:tgtEl>
                                        <p:attrNameLst>
                                          <p:attrName>style.visibility</p:attrName>
                                        </p:attrNameLst>
                                      </p:cBhvr>
                                      <p:to>
                                        <p:strVal val="visible"/>
                                      </p:to>
                                    </p:set>
                                    <p:anim calcmode="lin" valueType="num">
                                      <p:cBhvr additive="base">
                                        <p:cTn id="147" dur="500" fill="hold"/>
                                        <p:tgtEl>
                                          <p:spTgt spid="45"/>
                                        </p:tgtEl>
                                        <p:attrNameLst>
                                          <p:attrName>ppt_x</p:attrName>
                                        </p:attrNameLst>
                                      </p:cBhvr>
                                      <p:tavLst>
                                        <p:tav tm="0">
                                          <p:val>
                                            <p:strVal val="#ppt_x"/>
                                          </p:val>
                                        </p:tav>
                                        <p:tav tm="100000">
                                          <p:val>
                                            <p:strVal val="#ppt_x"/>
                                          </p:val>
                                        </p:tav>
                                      </p:tavLst>
                                    </p:anim>
                                    <p:anim calcmode="lin" valueType="num">
                                      <p:cBhvr additive="base">
                                        <p:cTn id="148" dur="500" fill="hold"/>
                                        <p:tgtEl>
                                          <p:spTgt spid="45"/>
                                        </p:tgtEl>
                                        <p:attrNameLst>
                                          <p:attrName>ppt_y</p:attrName>
                                        </p:attrNameLst>
                                      </p:cBhvr>
                                      <p:tavLst>
                                        <p:tav tm="0">
                                          <p:val>
                                            <p:strVal val="0-#ppt_h/2"/>
                                          </p:val>
                                        </p:tav>
                                        <p:tav tm="100000">
                                          <p:val>
                                            <p:strVal val="#ppt_y"/>
                                          </p:val>
                                        </p:tav>
                                      </p:tavLst>
                                    </p:anim>
                                  </p:childTnLst>
                                </p:cTn>
                              </p:par>
                              <p:par>
                                <p:cTn id="149" presetID="2" presetClass="entr" presetSubtype="1" fill="hold" grpId="0" nodeType="withEffect" nodePh="1">
                                  <p:stCondLst>
                                    <p:cond delay="0"/>
                                  </p:stCondLst>
                                  <p:endCondLst>
                                    <p:cond evt="begin" delay="0">
                                      <p:tn val="149"/>
                                    </p:cond>
                                  </p:endCondLst>
                                  <p:childTnLst>
                                    <p:set>
                                      <p:cBhvr>
                                        <p:cTn id="150" dur="1" fill="hold">
                                          <p:stCondLst>
                                            <p:cond delay="0"/>
                                          </p:stCondLst>
                                        </p:cTn>
                                        <p:tgtEl>
                                          <p:spTgt spid="46"/>
                                        </p:tgtEl>
                                        <p:attrNameLst>
                                          <p:attrName>style.visibility</p:attrName>
                                        </p:attrNameLst>
                                      </p:cBhvr>
                                      <p:to>
                                        <p:strVal val="visible"/>
                                      </p:to>
                                    </p:set>
                                    <p:anim calcmode="lin" valueType="num">
                                      <p:cBhvr additive="base">
                                        <p:cTn id="151" dur="500" fill="hold"/>
                                        <p:tgtEl>
                                          <p:spTgt spid="46"/>
                                        </p:tgtEl>
                                        <p:attrNameLst>
                                          <p:attrName>ppt_x</p:attrName>
                                        </p:attrNameLst>
                                      </p:cBhvr>
                                      <p:tavLst>
                                        <p:tav tm="0">
                                          <p:val>
                                            <p:strVal val="#ppt_x"/>
                                          </p:val>
                                        </p:tav>
                                        <p:tav tm="100000">
                                          <p:val>
                                            <p:strVal val="#ppt_x"/>
                                          </p:val>
                                        </p:tav>
                                      </p:tavLst>
                                    </p:anim>
                                    <p:anim calcmode="lin" valueType="num">
                                      <p:cBhvr additive="base">
                                        <p:cTn id="152" dur="500" fill="hold"/>
                                        <p:tgtEl>
                                          <p:spTgt spid="46"/>
                                        </p:tgtEl>
                                        <p:attrNameLst>
                                          <p:attrName>ppt_y</p:attrName>
                                        </p:attrNameLst>
                                      </p:cBhvr>
                                      <p:tavLst>
                                        <p:tav tm="0">
                                          <p:val>
                                            <p:strVal val="0-#ppt_h/2"/>
                                          </p:val>
                                        </p:tav>
                                        <p:tav tm="100000">
                                          <p:val>
                                            <p:strVal val="#ppt_y"/>
                                          </p:val>
                                        </p:tav>
                                      </p:tavLst>
                                    </p:anim>
                                  </p:childTnLst>
                                </p:cTn>
                              </p:par>
                              <p:par>
                                <p:cTn id="153" presetID="2" presetClass="entr" presetSubtype="1" fill="hold" grpId="0" nodeType="withEffect">
                                  <p:stCondLst>
                                    <p:cond delay="0"/>
                                  </p:stCondLst>
                                  <p:childTnLst>
                                    <p:set>
                                      <p:cBhvr>
                                        <p:cTn id="154" dur="1" fill="hold">
                                          <p:stCondLst>
                                            <p:cond delay="0"/>
                                          </p:stCondLst>
                                        </p:cTn>
                                        <p:tgtEl>
                                          <p:spTgt spid="47"/>
                                        </p:tgtEl>
                                        <p:attrNameLst>
                                          <p:attrName>style.visibility</p:attrName>
                                        </p:attrNameLst>
                                      </p:cBhvr>
                                      <p:to>
                                        <p:strVal val="visible"/>
                                      </p:to>
                                    </p:set>
                                    <p:anim calcmode="lin" valueType="num">
                                      <p:cBhvr additive="base">
                                        <p:cTn id="155" dur="500" fill="hold"/>
                                        <p:tgtEl>
                                          <p:spTgt spid="47"/>
                                        </p:tgtEl>
                                        <p:attrNameLst>
                                          <p:attrName>ppt_x</p:attrName>
                                        </p:attrNameLst>
                                      </p:cBhvr>
                                      <p:tavLst>
                                        <p:tav tm="0">
                                          <p:val>
                                            <p:strVal val="#ppt_x"/>
                                          </p:val>
                                        </p:tav>
                                        <p:tav tm="100000">
                                          <p:val>
                                            <p:strVal val="#ppt_x"/>
                                          </p:val>
                                        </p:tav>
                                      </p:tavLst>
                                    </p:anim>
                                    <p:anim calcmode="lin" valueType="num">
                                      <p:cBhvr additive="base">
                                        <p:cTn id="156" dur="500" fill="hold"/>
                                        <p:tgtEl>
                                          <p:spTgt spid="47"/>
                                        </p:tgtEl>
                                        <p:attrNameLst>
                                          <p:attrName>ppt_y</p:attrName>
                                        </p:attrNameLst>
                                      </p:cBhvr>
                                      <p:tavLst>
                                        <p:tav tm="0">
                                          <p:val>
                                            <p:strVal val="0-#ppt_h/2"/>
                                          </p:val>
                                        </p:tav>
                                        <p:tav tm="100000">
                                          <p:val>
                                            <p:strVal val="#ppt_y"/>
                                          </p:val>
                                        </p:tav>
                                      </p:tavLst>
                                    </p:anim>
                                  </p:childTnLst>
                                </p:cTn>
                              </p:par>
                              <p:par>
                                <p:cTn id="157" presetID="2" presetClass="entr" presetSubtype="1" fill="hold" grpId="0" nodeType="withEffect" nodePh="1">
                                  <p:stCondLst>
                                    <p:cond delay="0"/>
                                  </p:stCondLst>
                                  <p:endCondLst>
                                    <p:cond evt="begin" delay="0">
                                      <p:tn val="157"/>
                                    </p:cond>
                                  </p:endCondLst>
                                  <p:childTnLst>
                                    <p:set>
                                      <p:cBhvr>
                                        <p:cTn id="158" dur="1" fill="hold">
                                          <p:stCondLst>
                                            <p:cond delay="0"/>
                                          </p:stCondLst>
                                        </p:cTn>
                                        <p:tgtEl>
                                          <p:spTgt spid="48"/>
                                        </p:tgtEl>
                                        <p:attrNameLst>
                                          <p:attrName>style.visibility</p:attrName>
                                        </p:attrNameLst>
                                      </p:cBhvr>
                                      <p:to>
                                        <p:strVal val="visible"/>
                                      </p:to>
                                    </p:set>
                                    <p:anim calcmode="lin" valueType="num">
                                      <p:cBhvr additive="base">
                                        <p:cTn id="159" dur="500" fill="hold"/>
                                        <p:tgtEl>
                                          <p:spTgt spid="48"/>
                                        </p:tgtEl>
                                        <p:attrNameLst>
                                          <p:attrName>ppt_x</p:attrName>
                                        </p:attrNameLst>
                                      </p:cBhvr>
                                      <p:tavLst>
                                        <p:tav tm="0">
                                          <p:val>
                                            <p:strVal val="#ppt_x"/>
                                          </p:val>
                                        </p:tav>
                                        <p:tav tm="100000">
                                          <p:val>
                                            <p:strVal val="#ppt_x"/>
                                          </p:val>
                                        </p:tav>
                                      </p:tavLst>
                                    </p:anim>
                                    <p:anim calcmode="lin" valueType="num">
                                      <p:cBhvr additive="base">
                                        <p:cTn id="160" dur="500" fill="hold"/>
                                        <p:tgtEl>
                                          <p:spTgt spid="48"/>
                                        </p:tgtEl>
                                        <p:attrNameLst>
                                          <p:attrName>ppt_y</p:attrName>
                                        </p:attrNameLst>
                                      </p:cBhvr>
                                      <p:tavLst>
                                        <p:tav tm="0">
                                          <p:val>
                                            <p:strVal val="0-#ppt_h/2"/>
                                          </p:val>
                                        </p:tav>
                                        <p:tav tm="100000">
                                          <p:val>
                                            <p:strVal val="#ppt_y"/>
                                          </p:val>
                                        </p:tav>
                                      </p:tavLst>
                                    </p:anim>
                                  </p:childTnLst>
                                </p:cTn>
                              </p:par>
                              <p:par>
                                <p:cTn id="161" presetID="2" presetClass="entr" presetSubtype="1" fill="hold" grpId="0" nodeType="withEffect">
                                  <p:stCondLst>
                                    <p:cond delay="0"/>
                                  </p:stCondLst>
                                  <p:childTnLst>
                                    <p:set>
                                      <p:cBhvr>
                                        <p:cTn id="162" dur="1" fill="hold">
                                          <p:stCondLst>
                                            <p:cond delay="0"/>
                                          </p:stCondLst>
                                        </p:cTn>
                                        <p:tgtEl>
                                          <p:spTgt spid="49"/>
                                        </p:tgtEl>
                                        <p:attrNameLst>
                                          <p:attrName>style.visibility</p:attrName>
                                        </p:attrNameLst>
                                      </p:cBhvr>
                                      <p:to>
                                        <p:strVal val="visible"/>
                                      </p:to>
                                    </p:set>
                                    <p:anim calcmode="lin" valueType="num">
                                      <p:cBhvr additive="base">
                                        <p:cTn id="163" dur="500" fill="hold"/>
                                        <p:tgtEl>
                                          <p:spTgt spid="49"/>
                                        </p:tgtEl>
                                        <p:attrNameLst>
                                          <p:attrName>ppt_x</p:attrName>
                                        </p:attrNameLst>
                                      </p:cBhvr>
                                      <p:tavLst>
                                        <p:tav tm="0">
                                          <p:val>
                                            <p:strVal val="#ppt_x"/>
                                          </p:val>
                                        </p:tav>
                                        <p:tav tm="100000">
                                          <p:val>
                                            <p:strVal val="#ppt_x"/>
                                          </p:val>
                                        </p:tav>
                                      </p:tavLst>
                                    </p:anim>
                                    <p:anim calcmode="lin" valueType="num">
                                      <p:cBhvr additive="base">
                                        <p:cTn id="164" dur="500" fill="hold"/>
                                        <p:tgtEl>
                                          <p:spTgt spid="49"/>
                                        </p:tgtEl>
                                        <p:attrNameLst>
                                          <p:attrName>ppt_y</p:attrName>
                                        </p:attrNameLst>
                                      </p:cBhvr>
                                      <p:tavLst>
                                        <p:tav tm="0">
                                          <p:val>
                                            <p:strVal val="0-#ppt_h/2"/>
                                          </p:val>
                                        </p:tav>
                                        <p:tav tm="100000">
                                          <p:val>
                                            <p:strVal val="#ppt_y"/>
                                          </p:val>
                                        </p:tav>
                                      </p:tavLst>
                                    </p:anim>
                                  </p:childTnLst>
                                </p:cTn>
                              </p:par>
                              <p:par>
                                <p:cTn id="165" presetID="2" presetClass="entr" presetSubtype="1" fill="hold" grpId="0" nodeType="withEffect" nodePh="1">
                                  <p:stCondLst>
                                    <p:cond delay="0"/>
                                  </p:stCondLst>
                                  <p:endCondLst>
                                    <p:cond evt="begin" delay="0">
                                      <p:tn val="165"/>
                                    </p:cond>
                                  </p:endCondLst>
                                  <p:childTnLst>
                                    <p:set>
                                      <p:cBhvr>
                                        <p:cTn id="166" dur="1" fill="hold">
                                          <p:stCondLst>
                                            <p:cond delay="0"/>
                                          </p:stCondLst>
                                        </p:cTn>
                                        <p:tgtEl>
                                          <p:spTgt spid="50"/>
                                        </p:tgtEl>
                                        <p:attrNameLst>
                                          <p:attrName>style.visibility</p:attrName>
                                        </p:attrNameLst>
                                      </p:cBhvr>
                                      <p:to>
                                        <p:strVal val="visible"/>
                                      </p:to>
                                    </p:set>
                                    <p:anim calcmode="lin" valueType="num">
                                      <p:cBhvr additive="base">
                                        <p:cTn id="167" dur="500" fill="hold"/>
                                        <p:tgtEl>
                                          <p:spTgt spid="50"/>
                                        </p:tgtEl>
                                        <p:attrNameLst>
                                          <p:attrName>ppt_x</p:attrName>
                                        </p:attrNameLst>
                                      </p:cBhvr>
                                      <p:tavLst>
                                        <p:tav tm="0">
                                          <p:val>
                                            <p:strVal val="#ppt_x"/>
                                          </p:val>
                                        </p:tav>
                                        <p:tav tm="100000">
                                          <p:val>
                                            <p:strVal val="#ppt_x"/>
                                          </p:val>
                                        </p:tav>
                                      </p:tavLst>
                                    </p:anim>
                                    <p:anim calcmode="lin" valueType="num">
                                      <p:cBhvr additive="base">
                                        <p:cTn id="168" dur="500" fill="hold"/>
                                        <p:tgtEl>
                                          <p:spTgt spid="50"/>
                                        </p:tgtEl>
                                        <p:attrNameLst>
                                          <p:attrName>ppt_y</p:attrName>
                                        </p:attrNameLst>
                                      </p:cBhvr>
                                      <p:tavLst>
                                        <p:tav tm="0">
                                          <p:val>
                                            <p:strVal val="0-#ppt_h/2"/>
                                          </p:val>
                                        </p:tav>
                                        <p:tav tm="100000">
                                          <p:val>
                                            <p:strVal val="#ppt_y"/>
                                          </p:val>
                                        </p:tav>
                                      </p:tavLst>
                                    </p:anim>
                                  </p:childTnLst>
                                </p:cTn>
                              </p:par>
                              <p:par>
                                <p:cTn id="169" presetID="2" presetClass="entr" presetSubtype="1" fill="hold" grpId="0" nodeType="withEffect">
                                  <p:stCondLst>
                                    <p:cond delay="0"/>
                                  </p:stCondLst>
                                  <p:childTnLst>
                                    <p:set>
                                      <p:cBhvr>
                                        <p:cTn id="170" dur="1" fill="hold">
                                          <p:stCondLst>
                                            <p:cond delay="0"/>
                                          </p:stCondLst>
                                        </p:cTn>
                                        <p:tgtEl>
                                          <p:spTgt spid="51"/>
                                        </p:tgtEl>
                                        <p:attrNameLst>
                                          <p:attrName>style.visibility</p:attrName>
                                        </p:attrNameLst>
                                      </p:cBhvr>
                                      <p:to>
                                        <p:strVal val="visible"/>
                                      </p:to>
                                    </p:set>
                                    <p:anim calcmode="lin" valueType="num">
                                      <p:cBhvr additive="base">
                                        <p:cTn id="171" dur="500" fill="hold"/>
                                        <p:tgtEl>
                                          <p:spTgt spid="51"/>
                                        </p:tgtEl>
                                        <p:attrNameLst>
                                          <p:attrName>ppt_x</p:attrName>
                                        </p:attrNameLst>
                                      </p:cBhvr>
                                      <p:tavLst>
                                        <p:tav tm="0">
                                          <p:val>
                                            <p:strVal val="#ppt_x"/>
                                          </p:val>
                                        </p:tav>
                                        <p:tav tm="100000">
                                          <p:val>
                                            <p:strVal val="#ppt_x"/>
                                          </p:val>
                                        </p:tav>
                                      </p:tavLst>
                                    </p:anim>
                                    <p:anim calcmode="lin" valueType="num">
                                      <p:cBhvr additive="base">
                                        <p:cTn id="172" dur="500" fill="hold"/>
                                        <p:tgtEl>
                                          <p:spTgt spid="51"/>
                                        </p:tgtEl>
                                        <p:attrNameLst>
                                          <p:attrName>ppt_y</p:attrName>
                                        </p:attrNameLst>
                                      </p:cBhvr>
                                      <p:tavLst>
                                        <p:tav tm="0">
                                          <p:val>
                                            <p:strVal val="0-#ppt_h/2"/>
                                          </p:val>
                                        </p:tav>
                                        <p:tav tm="100000">
                                          <p:val>
                                            <p:strVal val="#ppt_y"/>
                                          </p:val>
                                        </p:tav>
                                      </p:tavLst>
                                    </p:anim>
                                  </p:childTnLst>
                                </p:cTn>
                              </p:par>
                              <p:par>
                                <p:cTn id="173" presetID="2" presetClass="entr" presetSubtype="1" fill="hold" grpId="0" nodeType="withEffect" nodePh="1">
                                  <p:stCondLst>
                                    <p:cond delay="0"/>
                                  </p:stCondLst>
                                  <p:endCondLst>
                                    <p:cond evt="begin" delay="0">
                                      <p:tn val="173"/>
                                    </p:cond>
                                  </p:endCondLst>
                                  <p:childTnLst>
                                    <p:set>
                                      <p:cBhvr>
                                        <p:cTn id="174" dur="1" fill="hold">
                                          <p:stCondLst>
                                            <p:cond delay="0"/>
                                          </p:stCondLst>
                                        </p:cTn>
                                        <p:tgtEl>
                                          <p:spTgt spid="52"/>
                                        </p:tgtEl>
                                        <p:attrNameLst>
                                          <p:attrName>style.visibility</p:attrName>
                                        </p:attrNameLst>
                                      </p:cBhvr>
                                      <p:to>
                                        <p:strVal val="visible"/>
                                      </p:to>
                                    </p:set>
                                    <p:anim calcmode="lin" valueType="num">
                                      <p:cBhvr additive="base">
                                        <p:cTn id="175" dur="500" fill="hold"/>
                                        <p:tgtEl>
                                          <p:spTgt spid="52"/>
                                        </p:tgtEl>
                                        <p:attrNameLst>
                                          <p:attrName>ppt_x</p:attrName>
                                        </p:attrNameLst>
                                      </p:cBhvr>
                                      <p:tavLst>
                                        <p:tav tm="0">
                                          <p:val>
                                            <p:strVal val="#ppt_x"/>
                                          </p:val>
                                        </p:tav>
                                        <p:tav tm="100000">
                                          <p:val>
                                            <p:strVal val="#ppt_x"/>
                                          </p:val>
                                        </p:tav>
                                      </p:tavLst>
                                    </p:anim>
                                    <p:anim calcmode="lin" valueType="num">
                                      <p:cBhvr additive="base">
                                        <p:cTn id="176" dur="500" fill="hold"/>
                                        <p:tgtEl>
                                          <p:spTgt spid="52"/>
                                        </p:tgtEl>
                                        <p:attrNameLst>
                                          <p:attrName>ppt_y</p:attrName>
                                        </p:attrNameLst>
                                      </p:cBhvr>
                                      <p:tavLst>
                                        <p:tav tm="0">
                                          <p:val>
                                            <p:strVal val="0-#ppt_h/2"/>
                                          </p:val>
                                        </p:tav>
                                        <p:tav tm="100000">
                                          <p:val>
                                            <p:strVal val="#ppt_y"/>
                                          </p:val>
                                        </p:tav>
                                      </p:tavLst>
                                    </p:anim>
                                  </p:childTnLst>
                                </p:cTn>
                              </p:par>
                              <p:par>
                                <p:cTn id="177" presetID="2" presetClass="entr" presetSubtype="1" fill="hold" grpId="0" nodeType="withEffect">
                                  <p:stCondLst>
                                    <p:cond delay="0"/>
                                  </p:stCondLst>
                                  <p:childTnLst>
                                    <p:set>
                                      <p:cBhvr>
                                        <p:cTn id="178" dur="1" fill="hold">
                                          <p:stCondLst>
                                            <p:cond delay="0"/>
                                          </p:stCondLst>
                                        </p:cTn>
                                        <p:tgtEl>
                                          <p:spTgt spid="53"/>
                                        </p:tgtEl>
                                        <p:attrNameLst>
                                          <p:attrName>style.visibility</p:attrName>
                                        </p:attrNameLst>
                                      </p:cBhvr>
                                      <p:to>
                                        <p:strVal val="visible"/>
                                      </p:to>
                                    </p:set>
                                    <p:anim calcmode="lin" valueType="num">
                                      <p:cBhvr additive="base">
                                        <p:cTn id="179" dur="500" fill="hold"/>
                                        <p:tgtEl>
                                          <p:spTgt spid="53"/>
                                        </p:tgtEl>
                                        <p:attrNameLst>
                                          <p:attrName>ppt_x</p:attrName>
                                        </p:attrNameLst>
                                      </p:cBhvr>
                                      <p:tavLst>
                                        <p:tav tm="0">
                                          <p:val>
                                            <p:strVal val="#ppt_x"/>
                                          </p:val>
                                        </p:tav>
                                        <p:tav tm="100000">
                                          <p:val>
                                            <p:strVal val="#ppt_x"/>
                                          </p:val>
                                        </p:tav>
                                      </p:tavLst>
                                    </p:anim>
                                    <p:anim calcmode="lin" valueType="num">
                                      <p:cBhvr additive="base">
                                        <p:cTn id="180" dur="500" fill="hold"/>
                                        <p:tgtEl>
                                          <p:spTgt spid="53"/>
                                        </p:tgtEl>
                                        <p:attrNameLst>
                                          <p:attrName>ppt_y</p:attrName>
                                        </p:attrNameLst>
                                      </p:cBhvr>
                                      <p:tavLst>
                                        <p:tav tm="0">
                                          <p:val>
                                            <p:strVal val="0-#ppt_h/2"/>
                                          </p:val>
                                        </p:tav>
                                        <p:tav tm="100000">
                                          <p:val>
                                            <p:strVal val="#ppt_y"/>
                                          </p:val>
                                        </p:tav>
                                      </p:tavLst>
                                    </p:anim>
                                  </p:childTnLst>
                                </p:cTn>
                              </p:par>
                              <p:par>
                                <p:cTn id="181" presetID="2" presetClass="entr" presetSubtype="1" fill="hold" grpId="0" nodeType="withEffect" nodePh="1">
                                  <p:stCondLst>
                                    <p:cond delay="0"/>
                                  </p:stCondLst>
                                  <p:endCondLst>
                                    <p:cond evt="begin" delay="0">
                                      <p:tn val="181"/>
                                    </p:cond>
                                  </p:endCondLst>
                                  <p:childTnLst>
                                    <p:set>
                                      <p:cBhvr>
                                        <p:cTn id="182" dur="1" fill="hold">
                                          <p:stCondLst>
                                            <p:cond delay="0"/>
                                          </p:stCondLst>
                                        </p:cTn>
                                        <p:tgtEl>
                                          <p:spTgt spid="54"/>
                                        </p:tgtEl>
                                        <p:attrNameLst>
                                          <p:attrName>style.visibility</p:attrName>
                                        </p:attrNameLst>
                                      </p:cBhvr>
                                      <p:to>
                                        <p:strVal val="visible"/>
                                      </p:to>
                                    </p:set>
                                    <p:anim calcmode="lin" valueType="num">
                                      <p:cBhvr additive="base">
                                        <p:cTn id="183" dur="500" fill="hold"/>
                                        <p:tgtEl>
                                          <p:spTgt spid="54"/>
                                        </p:tgtEl>
                                        <p:attrNameLst>
                                          <p:attrName>ppt_x</p:attrName>
                                        </p:attrNameLst>
                                      </p:cBhvr>
                                      <p:tavLst>
                                        <p:tav tm="0">
                                          <p:val>
                                            <p:strVal val="#ppt_x"/>
                                          </p:val>
                                        </p:tav>
                                        <p:tav tm="100000">
                                          <p:val>
                                            <p:strVal val="#ppt_x"/>
                                          </p:val>
                                        </p:tav>
                                      </p:tavLst>
                                    </p:anim>
                                    <p:anim calcmode="lin" valueType="num">
                                      <p:cBhvr additive="base">
                                        <p:cTn id="184" dur="500" fill="hold"/>
                                        <p:tgtEl>
                                          <p:spTgt spid="54"/>
                                        </p:tgtEl>
                                        <p:attrNameLst>
                                          <p:attrName>ppt_y</p:attrName>
                                        </p:attrNameLst>
                                      </p:cBhvr>
                                      <p:tavLst>
                                        <p:tav tm="0">
                                          <p:val>
                                            <p:strVal val="0-#ppt_h/2"/>
                                          </p:val>
                                        </p:tav>
                                        <p:tav tm="100000">
                                          <p:val>
                                            <p:strVal val="#ppt_y"/>
                                          </p:val>
                                        </p:tav>
                                      </p:tavLst>
                                    </p:anim>
                                  </p:childTnLst>
                                </p:cTn>
                              </p:par>
                              <p:par>
                                <p:cTn id="185" presetID="2" presetClass="entr" presetSubtype="1" fill="hold" grpId="0" nodeType="withEffect">
                                  <p:stCondLst>
                                    <p:cond delay="0"/>
                                  </p:stCondLst>
                                  <p:childTnLst>
                                    <p:set>
                                      <p:cBhvr>
                                        <p:cTn id="186" dur="1" fill="hold">
                                          <p:stCondLst>
                                            <p:cond delay="0"/>
                                          </p:stCondLst>
                                        </p:cTn>
                                        <p:tgtEl>
                                          <p:spTgt spid="55"/>
                                        </p:tgtEl>
                                        <p:attrNameLst>
                                          <p:attrName>style.visibility</p:attrName>
                                        </p:attrNameLst>
                                      </p:cBhvr>
                                      <p:to>
                                        <p:strVal val="visible"/>
                                      </p:to>
                                    </p:set>
                                    <p:anim calcmode="lin" valueType="num">
                                      <p:cBhvr additive="base">
                                        <p:cTn id="187" dur="500" fill="hold"/>
                                        <p:tgtEl>
                                          <p:spTgt spid="55"/>
                                        </p:tgtEl>
                                        <p:attrNameLst>
                                          <p:attrName>ppt_x</p:attrName>
                                        </p:attrNameLst>
                                      </p:cBhvr>
                                      <p:tavLst>
                                        <p:tav tm="0">
                                          <p:val>
                                            <p:strVal val="#ppt_x"/>
                                          </p:val>
                                        </p:tav>
                                        <p:tav tm="100000">
                                          <p:val>
                                            <p:strVal val="#ppt_x"/>
                                          </p:val>
                                        </p:tav>
                                      </p:tavLst>
                                    </p:anim>
                                    <p:anim calcmode="lin" valueType="num">
                                      <p:cBhvr additive="base">
                                        <p:cTn id="188" dur="500" fill="hold"/>
                                        <p:tgtEl>
                                          <p:spTgt spid="55"/>
                                        </p:tgtEl>
                                        <p:attrNameLst>
                                          <p:attrName>ppt_y</p:attrName>
                                        </p:attrNameLst>
                                      </p:cBhvr>
                                      <p:tavLst>
                                        <p:tav tm="0">
                                          <p:val>
                                            <p:strVal val="0-#ppt_h/2"/>
                                          </p:val>
                                        </p:tav>
                                        <p:tav tm="100000">
                                          <p:val>
                                            <p:strVal val="#ppt_y"/>
                                          </p:val>
                                        </p:tav>
                                      </p:tavLst>
                                    </p:anim>
                                  </p:childTnLst>
                                </p:cTn>
                              </p:par>
                              <p:par>
                                <p:cTn id="189" presetID="2" presetClass="entr" presetSubtype="1" fill="hold" grpId="0" nodeType="withEffect" nodePh="1">
                                  <p:stCondLst>
                                    <p:cond delay="0"/>
                                  </p:stCondLst>
                                  <p:endCondLst>
                                    <p:cond evt="begin" delay="0">
                                      <p:tn val="189"/>
                                    </p:cond>
                                  </p:endCondLst>
                                  <p:childTnLst>
                                    <p:set>
                                      <p:cBhvr>
                                        <p:cTn id="190" dur="1" fill="hold">
                                          <p:stCondLst>
                                            <p:cond delay="0"/>
                                          </p:stCondLst>
                                        </p:cTn>
                                        <p:tgtEl>
                                          <p:spTgt spid="56"/>
                                        </p:tgtEl>
                                        <p:attrNameLst>
                                          <p:attrName>style.visibility</p:attrName>
                                        </p:attrNameLst>
                                      </p:cBhvr>
                                      <p:to>
                                        <p:strVal val="visible"/>
                                      </p:to>
                                    </p:set>
                                    <p:anim calcmode="lin" valueType="num">
                                      <p:cBhvr additive="base">
                                        <p:cTn id="191" dur="500" fill="hold"/>
                                        <p:tgtEl>
                                          <p:spTgt spid="56"/>
                                        </p:tgtEl>
                                        <p:attrNameLst>
                                          <p:attrName>ppt_x</p:attrName>
                                        </p:attrNameLst>
                                      </p:cBhvr>
                                      <p:tavLst>
                                        <p:tav tm="0">
                                          <p:val>
                                            <p:strVal val="#ppt_x"/>
                                          </p:val>
                                        </p:tav>
                                        <p:tav tm="100000">
                                          <p:val>
                                            <p:strVal val="#ppt_x"/>
                                          </p:val>
                                        </p:tav>
                                      </p:tavLst>
                                    </p:anim>
                                    <p:anim calcmode="lin" valueType="num">
                                      <p:cBhvr additive="base">
                                        <p:cTn id="192" dur="500" fill="hold"/>
                                        <p:tgtEl>
                                          <p:spTgt spid="56"/>
                                        </p:tgtEl>
                                        <p:attrNameLst>
                                          <p:attrName>ppt_y</p:attrName>
                                        </p:attrNameLst>
                                      </p:cBhvr>
                                      <p:tavLst>
                                        <p:tav tm="0">
                                          <p:val>
                                            <p:strVal val="0-#ppt_h/2"/>
                                          </p:val>
                                        </p:tav>
                                        <p:tav tm="100000">
                                          <p:val>
                                            <p:strVal val="#ppt_y"/>
                                          </p:val>
                                        </p:tav>
                                      </p:tavLst>
                                    </p:anim>
                                  </p:childTnLst>
                                </p:cTn>
                              </p:par>
                              <p:par>
                                <p:cTn id="193" presetID="2" presetClass="entr" presetSubtype="1" fill="hold" grpId="0" nodeType="withEffect">
                                  <p:stCondLst>
                                    <p:cond delay="0"/>
                                  </p:stCondLst>
                                  <p:childTnLst>
                                    <p:set>
                                      <p:cBhvr>
                                        <p:cTn id="194" dur="1" fill="hold">
                                          <p:stCondLst>
                                            <p:cond delay="0"/>
                                          </p:stCondLst>
                                        </p:cTn>
                                        <p:tgtEl>
                                          <p:spTgt spid="57"/>
                                        </p:tgtEl>
                                        <p:attrNameLst>
                                          <p:attrName>style.visibility</p:attrName>
                                        </p:attrNameLst>
                                      </p:cBhvr>
                                      <p:to>
                                        <p:strVal val="visible"/>
                                      </p:to>
                                    </p:set>
                                    <p:anim calcmode="lin" valueType="num">
                                      <p:cBhvr additive="base">
                                        <p:cTn id="195" dur="500" fill="hold"/>
                                        <p:tgtEl>
                                          <p:spTgt spid="57"/>
                                        </p:tgtEl>
                                        <p:attrNameLst>
                                          <p:attrName>ppt_x</p:attrName>
                                        </p:attrNameLst>
                                      </p:cBhvr>
                                      <p:tavLst>
                                        <p:tav tm="0">
                                          <p:val>
                                            <p:strVal val="#ppt_x"/>
                                          </p:val>
                                        </p:tav>
                                        <p:tav tm="100000">
                                          <p:val>
                                            <p:strVal val="#ppt_x"/>
                                          </p:val>
                                        </p:tav>
                                      </p:tavLst>
                                    </p:anim>
                                    <p:anim calcmode="lin" valueType="num">
                                      <p:cBhvr additive="base">
                                        <p:cTn id="196" dur="500" fill="hold"/>
                                        <p:tgtEl>
                                          <p:spTgt spid="57"/>
                                        </p:tgtEl>
                                        <p:attrNameLst>
                                          <p:attrName>ppt_y</p:attrName>
                                        </p:attrNameLst>
                                      </p:cBhvr>
                                      <p:tavLst>
                                        <p:tav tm="0">
                                          <p:val>
                                            <p:strVal val="0-#ppt_h/2"/>
                                          </p:val>
                                        </p:tav>
                                        <p:tav tm="100000">
                                          <p:val>
                                            <p:strVal val="#ppt_y"/>
                                          </p:val>
                                        </p:tav>
                                      </p:tavLst>
                                    </p:anim>
                                  </p:childTnLst>
                                </p:cTn>
                              </p:par>
                              <p:par>
                                <p:cTn id="197" presetID="2" presetClass="entr" presetSubtype="1" fill="hold" grpId="0" nodeType="withEffect" nodePh="1">
                                  <p:stCondLst>
                                    <p:cond delay="0"/>
                                  </p:stCondLst>
                                  <p:endCondLst>
                                    <p:cond evt="begin" delay="0">
                                      <p:tn val="197"/>
                                    </p:cond>
                                  </p:endCondLst>
                                  <p:childTnLst>
                                    <p:set>
                                      <p:cBhvr>
                                        <p:cTn id="198" dur="1" fill="hold">
                                          <p:stCondLst>
                                            <p:cond delay="0"/>
                                          </p:stCondLst>
                                        </p:cTn>
                                        <p:tgtEl>
                                          <p:spTgt spid="58"/>
                                        </p:tgtEl>
                                        <p:attrNameLst>
                                          <p:attrName>style.visibility</p:attrName>
                                        </p:attrNameLst>
                                      </p:cBhvr>
                                      <p:to>
                                        <p:strVal val="visible"/>
                                      </p:to>
                                    </p:set>
                                    <p:anim calcmode="lin" valueType="num">
                                      <p:cBhvr additive="base">
                                        <p:cTn id="199" dur="500" fill="hold"/>
                                        <p:tgtEl>
                                          <p:spTgt spid="58"/>
                                        </p:tgtEl>
                                        <p:attrNameLst>
                                          <p:attrName>ppt_x</p:attrName>
                                        </p:attrNameLst>
                                      </p:cBhvr>
                                      <p:tavLst>
                                        <p:tav tm="0">
                                          <p:val>
                                            <p:strVal val="#ppt_x"/>
                                          </p:val>
                                        </p:tav>
                                        <p:tav tm="100000">
                                          <p:val>
                                            <p:strVal val="#ppt_x"/>
                                          </p:val>
                                        </p:tav>
                                      </p:tavLst>
                                    </p:anim>
                                    <p:anim calcmode="lin" valueType="num">
                                      <p:cBhvr additive="base">
                                        <p:cTn id="200" dur="500" fill="hold"/>
                                        <p:tgtEl>
                                          <p:spTgt spid="58"/>
                                        </p:tgtEl>
                                        <p:attrNameLst>
                                          <p:attrName>ppt_y</p:attrName>
                                        </p:attrNameLst>
                                      </p:cBhvr>
                                      <p:tavLst>
                                        <p:tav tm="0">
                                          <p:val>
                                            <p:strVal val="0-#ppt_h/2"/>
                                          </p:val>
                                        </p:tav>
                                        <p:tav tm="100000">
                                          <p:val>
                                            <p:strVal val="#ppt_y"/>
                                          </p:val>
                                        </p:tav>
                                      </p:tavLst>
                                    </p:anim>
                                  </p:childTnLst>
                                </p:cTn>
                              </p:par>
                              <p:par>
                                <p:cTn id="201" presetID="2" presetClass="entr" presetSubtype="1" fill="hold" grpId="0" nodeType="withEffect">
                                  <p:stCondLst>
                                    <p:cond delay="0"/>
                                  </p:stCondLst>
                                  <p:childTnLst>
                                    <p:set>
                                      <p:cBhvr>
                                        <p:cTn id="202" dur="1" fill="hold">
                                          <p:stCondLst>
                                            <p:cond delay="0"/>
                                          </p:stCondLst>
                                        </p:cTn>
                                        <p:tgtEl>
                                          <p:spTgt spid="59"/>
                                        </p:tgtEl>
                                        <p:attrNameLst>
                                          <p:attrName>style.visibility</p:attrName>
                                        </p:attrNameLst>
                                      </p:cBhvr>
                                      <p:to>
                                        <p:strVal val="visible"/>
                                      </p:to>
                                    </p:set>
                                    <p:anim calcmode="lin" valueType="num">
                                      <p:cBhvr additive="base">
                                        <p:cTn id="203" dur="500" fill="hold"/>
                                        <p:tgtEl>
                                          <p:spTgt spid="59"/>
                                        </p:tgtEl>
                                        <p:attrNameLst>
                                          <p:attrName>ppt_x</p:attrName>
                                        </p:attrNameLst>
                                      </p:cBhvr>
                                      <p:tavLst>
                                        <p:tav tm="0">
                                          <p:val>
                                            <p:strVal val="#ppt_x"/>
                                          </p:val>
                                        </p:tav>
                                        <p:tav tm="100000">
                                          <p:val>
                                            <p:strVal val="#ppt_x"/>
                                          </p:val>
                                        </p:tav>
                                      </p:tavLst>
                                    </p:anim>
                                    <p:anim calcmode="lin" valueType="num">
                                      <p:cBhvr additive="base">
                                        <p:cTn id="204" dur="500" fill="hold"/>
                                        <p:tgtEl>
                                          <p:spTgt spid="59"/>
                                        </p:tgtEl>
                                        <p:attrNameLst>
                                          <p:attrName>ppt_y</p:attrName>
                                        </p:attrNameLst>
                                      </p:cBhvr>
                                      <p:tavLst>
                                        <p:tav tm="0">
                                          <p:val>
                                            <p:strVal val="0-#ppt_h/2"/>
                                          </p:val>
                                        </p:tav>
                                        <p:tav tm="100000">
                                          <p:val>
                                            <p:strVal val="#ppt_y"/>
                                          </p:val>
                                        </p:tav>
                                      </p:tavLst>
                                    </p:anim>
                                  </p:childTnLst>
                                </p:cTn>
                              </p:par>
                              <p:par>
                                <p:cTn id="205" presetID="2" presetClass="entr" presetSubtype="1" fill="hold" grpId="0" nodeType="withEffect" nodePh="1">
                                  <p:stCondLst>
                                    <p:cond delay="0"/>
                                  </p:stCondLst>
                                  <p:endCondLst>
                                    <p:cond evt="begin" delay="0">
                                      <p:tn val="205"/>
                                    </p:cond>
                                  </p:endCondLst>
                                  <p:childTnLst>
                                    <p:set>
                                      <p:cBhvr>
                                        <p:cTn id="206" dur="1" fill="hold">
                                          <p:stCondLst>
                                            <p:cond delay="0"/>
                                          </p:stCondLst>
                                        </p:cTn>
                                        <p:tgtEl>
                                          <p:spTgt spid="60"/>
                                        </p:tgtEl>
                                        <p:attrNameLst>
                                          <p:attrName>style.visibility</p:attrName>
                                        </p:attrNameLst>
                                      </p:cBhvr>
                                      <p:to>
                                        <p:strVal val="visible"/>
                                      </p:to>
                                    </p:set>
                                    <p:anim calcmode="lin" valueType="num">
                                      <p:cBhvr additive="base">
                                        <p:cTn id="207" dur="500" fill="hold"/>
                                        <p:tgtEl>
                                          <p:spTgt spid="60"/>
                                        </p:tgtEl>
                                        <p:attrNameLst>
                                          <p:attrName>ppt_x</p:attrName>
                                        </p:attrNameLst>
                                      </p:cBhvr>
                                      <p:tavLst>
                                        <p:tav tm="0">
                                          <p:val>
                                            <p:strVal val="#ppt_x"/>
                                          </p:val>
                                        </p:tav>
                                        <p:tav tm="100000">
                                          <p:val>
                                            <p:strVal val="#ppt_x"/>
                                          </p:val>
                                        </p:tav>
                                      </p:tavLst>
                                    </p:anim>
                                    <p:anim calcmode="lin" valueType="num">
                                      <p:cBhvr additive="base">
                                        <p:cTn id="208" dur="500" fill="hold"/>
                                        <p:tgtEl>
                                          <p:spTgt spid="60"/>
                                        </p:tgtEl>
                                        <p:attrNameLst>
                                          <p:attrName>ppt_y</p:attrName>
                                        </p:attrNameLst>
                                      </p:cBhvr>
                                      <p:tavLst>
                                        <p:tav tm="0">
                                          <p:val>
                                            <p:strVal val="0-#ppt_h/2"/>
                                          </p:val>
                                        </p:tav>
                                        <p:tav tm="100000">
                                          <p:val>
                                            <p:strVal val="#ppt_y"/>
                                          </p:val>
                                        </p:tav>
                                      </p:tavLst>
                                    </p:anim>
                                  </p:childTnLst>
                                </p:cTn>
                              </p:par>
                              <p:par>
                                <p:cTn id="209" presetID="2" presetClass="entr" presetSubtype="1" fill="hold" grpId="0" nodeType="withEffect">
                                  <p:stCondLst>
                                    <p:cond delay="0"/>
                                  </p:stCondLst>
                                  <p:childTnLst>
                                    <p:set>
                                      <p:cBhvr>
                                        <p:cTn id="210" dur="1" fill="hold">
                                          <p:stCondLst>
                                            <p:cond delay="0"/>
                                          </p:stCondLst>
                                        </p:cTn>
                                        <p:tgtEl>
                                          <p:spTgt spid="61"/>
                                        </p:tgtEl>
                                        <p:attrNameLst>
                                          <p:attrName>style.visibility</p:attrName>
                                        </p:attrNameLst>
                                      </p:cBhvr>
                                      <p:to>
                                        <p:strVal val="visible"/>
                                      </p:to>
                                    </p:set>
                                    <p:anim calcmode="lin" valueType="num">
                                      <p:cBhvr additive="base">
                                        <p:cTn id="211" dur="500" fill="hold"/>
                                        <p:tgtEl>
                                          <p:spTgt spid="61"/>
                                        </p:tgtEl>
                                        <p:attrNameLst>
                                          <p:attrName>ppt_x</p:attrName>
                                        </p:attrNameLst>
                                      </p:cBhvr>
                                      <p:tavLst>
                                        <p:tav tm="0">
                                          <p:val>
                                            <p:strVal val="#ppt_x"/>
                                          </p:val>
                                        </p:tav>
                                        <p:tav tm="100000">
                                          <p:val>
                                            <p:strVal val="#ppt_x"/>
                                          </p:val>
                                        </p:tav>
                                      </p:tavLst>
                                    </p:anim>
                                    <p:anim calcmode="lin" valueType="num">
                                      <p:cBhvr additive="base">
                                        <p:cTn id="212" dur="500" fill="hold"/>
                                        <p:tgtEl>
                                          <p:spTgt spid="61"/>
                                        </p:tgtEl>
                                        <p:attrNameLst>
                                          <p:attrName>ppt_y</p:attrName>
                                        </p:attrNameLst>
                                      </p:cBhvr>
                                      <p:tavLst>
                                        <p:tav tm="0">
                                          <p:val>
                                            <p:strVal val="0-#ppt_h/2"/>
                                          </p:val>
                                        </p:tav>
                                        <p:tav tm="100000">
                                          <p:val>
                                            <p:strVal val="#ppt_y"/>
                                          </p:val>
                                        </p:tav>
                                      </p:tavLst>
                                    </p:anim>
                                  </p:childTnLst>
                                </p:cTn>
                              </p:par>
                              <p:par>
                                <p:cTn id="213" presetID="2" presetClass="entr" presetSubtype="1" fill="hold" grpId="0" nodeType="withEffect" nodePh="1">
                                  <p:stCondLst>
                                    <p:cond delay="0"/>
                                  </p:stCondLst>
                                  <p:endCondLst>
                                    <p:cond evt="begin" delay="0">
                                      <p:tn val="213"/>
                                    </p:cond>
                                  </p:endCondLst>
                                  <p:childTnLst>
                                    <p:set>
                                      <p:cBhvr>
                                        <p:cTn id="214" dur="1" fill="hold">
                                          <p:stCondLst>
                                            <p:cond delay="0"/>
                                          </p:stCondLst>
                                        </p:cTn>
                                        <p:tgtEl>
                                          <p:spTgt spid="62"/>
                                        </p:tgtEl>
                                        <p:attrNameLst>
                                          <p:attrName>style.visibility</p:attrName>
                                        </p:attrNameLst>
                                      </p:cBhvr>
                                      <p:to>
                                        <p:strVal val="visible"/>
                                      </p:to>
                                    </p:set>
                                    <p:anim calcmode="lin" valueType="num">
                                      <p:cBhvr additive="base">
                                        <p:cTn id="215" dur="500" fill="hold"/>
                                        <p:tgtEl>
                                          <p:spTgt spid="62"/>
                                        </p:tgtEl>
                                        <p:attrNameLst>
                                          <p:attrName>ppt_x</p:attrName>
                                        </p:attrNameLst>
                                      </p:cBhvr>
                                      <p:tavLst>
                                        <p:tav tm="0">
                                          <p:val>
                                            <p:strVal val="#ppt_x"/>
                                          </p:val>
                                        </p:tav>
                                        <p:tav tm="100000">
                                          <p:val>
                                            <p:strVal val="#ppt_x"/>
                                          </p:val>
                                        </p:tav>
                                      </p:tavLst>
                                    </p:anim>
                                    <p:anim calcmode="lin" valueType="num">
                                      <p:cBhvr additive="base">
                                        <p:cTn id="216" dur="500" fill="hold"/>
                                        <p:tgtEl>
                                          <p:spTgt spid="62"/>
                                        </p:tgtEl>
                                        <p:attrNameLst>
                                          <p:attrName>ppt_y</p:attrName>
                                        </p:attrNameLst>
                                      </p:cBhvr>
                                      <p:tavLst>
                                        <p:tav tm="0">
                                          <p:val>
                                            <p:strVal val="0-#ppt_h/2"/>
                                          </p:val>
                                        </p:tav>
                                        <p:tav tm="100000">
                                          <p:val>
                                            <p:strVal val="#ppt_y"/>
                                          </p:val>
                                        </p:tav>
                                      </p:tavLst>
                                    </p:anim>
                                  </p:childTnLst>
                                </p:cTn>
                              </p:par>
                              <p:par>
                                <p:cTn id="217" presetID="2" presetClass="entr" presetSubtype="1" fill="hold" grpId="0" nodeType="withEffect">
                                  <p:stCondLst>
                                    <p:cond delay="0"/>
                                  </p:stCondLst>
                                  <p:childTnLst>
                                    <p:set>
                                      <p:cBhvr>
                                        <p:cTn id="218" dur="1" fill="hold">
                                          <p:stCondLst>
                                            <p:cond delay="0"/>
                                          </p:stCondLst>
                                        </p:cTn>
                                        <p:tgtEl>
                                          <p:spTgt spid="63"/>
                                        </p:tgtEl>
                                        <p:attrNameLst>
                                          <p:attrName>style.visibility</p:attrName>
                                        </p:attrNameLst>
                                      </p:cBhvr>
                                      <p:to>
                                        <p:strVal val="visible"/>
                                      </p:to>
                                    </p:set>
                                    <p:anim calcmode="lin" valueType="num">
                                      <p:cBhvr additive="base">
                                        <p:cTn id="219" dur="500" fill="hold"/>
                                        <p:tgtEl>
                                          <p:spTgt spid="63"/>
                                        </p:tgtEl>
                                        <p:attrNameLst>
                                          <p:attrName>ppt_x</p:attrName>
                                        </p:attrNameLst>
                                      </p:cBhvr>
                                      <p:tavLst>
                                        <p:tav tm="0">
                                          <p:val>
                                            <p:strVal val="#ppt_x"/>
                                          </p:val>
                                        </p:tav>
                                        <p:tav tm="100000">
                                          <p:val>
                                            <p:strVal val="#ppt_x"/>
                                          </p:val>
                                        </p:tav>
                                      </p:tavLst>
                                    </p:anim>
                                    <p:anim calcmode="lin" valueType="num">
                                      <p:cBhvr additive="base">
                                        <p:cTn id="220" dur="500" fill="hold"/>
                                        <p:tgtEl>
                                          <p:spTgt spid="63"/>
                                        </p:tgtEl>
                                        <p:attrNameLst>
                                          <p:attrName>ppt_y</p:attrName>
                                        </p:attrNameLst>
                                      </p:cBhvr>
                                      <p:tavLst>
                                        <p:tav tm="0">
                                          <p:val>
                                            <p:strVal val="0-#ppt_h/2"/>
                                          </p:val>
                                        </p:tav>
                                        <p:tav tm="100000">
                                          <p:val>
                                            <p:strVal val="#ppt_y"/>
                                          </p:val>
                                        </p:tav>
                                      </p:tavLst>
                                    </p:anim>
                                  </p:childTnLst>
                                </p:cTn>
                              </p:par>
                              <p:par>
                                <p:cTn id="221" presetID="2" presetClass="entr" presetSubtype="1" fill="hold" grpId="0" nodeType="withEffect" nodePh="1">
                                  <p:stCondLst>
                                    <p:cond delay="0"/>
                                  </p:stCondLst>
                                  <p:endCondLst>
                                    <p:cond evt="begin" delay="0">
                                      <p:tn val="221"/>
                                    </p:cond>
                                  </p:endCondLst>
                                  <p:childTnLst>
                                    <p:set>
                                      <p:cBhvr>
                                        <p:cTn id="222" dur="1" fill="hold">
                                          <p:stCondLst>
                                            <p:cond delay="0"/>
                                          </p:stCondLst>
                                        </p:cTn>
                                        <p:tgtEl>
                                          <p:spTgt spid="64"/>
                                        </p:tgtEl>
                                        <p:attrNameLst>
                                          <p:attrName>style.visibility</p:attrName>
                                        </p:attrNameLst>
                                      </p:cBhvr>
                                      <p:to>
                                        <p:strVal val="visible"/>
                                      </p:to>
                                    </p:set>
                                    <p:anim calcmode="lin" valueType="num">
                                      <p:cBhvr additive="base">
                                        <p:cTn id="223" dur="500" fill="hold"/>
                                        <p:tgtEl>
                                          <p:spTgt spid="64"/>
                                        </p:tgtEl>
                                        <p:attrNameLst>
                                          <p:attrName>ppt_x</p:attrName>
                                        </p:attrNameLst>
                                      </p:cBhvr>
                                      <p:tavLst>
                                        <p:tav tm="0">
                                          <p:val>
                                            <p:strVal val="#ppt_x"/>
                                          </p:val>
                                        </p:tav>
                                        <p:tav tm="100000">
                                          <p:val>
                                            <p:strVal val="#ppt_x"/>
                                          </p:val>
                                        </p:tav>
                                      </p:tavLst>
                                    </p:anim>
                                    <p:anim calcmode="lin" valueType="num">
                                      <p:cBhvr additive="base">
                                        <p:cTn id="224" dur="500" fill="hold"/>
                                        <p:tgtEl>
                                          <p:spTgt spid="64"/>
                                        </p:tgtEl>
                                        <p:attrNameLst>
                                          <p:attrName>ppt_y</p:attrName>
                                        </p:attrNameLst>
                                      </p:cBhvr>
                                      <p:tavLst>
                                        <p:tav tm="0">
                                          <p:val>
                                            <p:strVal val="0-#ppt_h/2"/>
                                          </p:val>
                                        </p:tav>
                                        <p:tav tm="100000">
                                          <p:val>
                                            <p:strVal val="#ppt_y"/>
                                          </p:val>
                                        </p:tav>
                                      </p:tavLst>
                                    </p:anim>
                                  </p:childTnLst>
                                </p:cTn>
                              </p:par>
                              <p:par>
                                <p:cTn id="225" presetID="2" presetClass="entr" presetSubtype="1" fill="hold" grpId="0" nodeType="withEffect">
                                  <p:stCondLst>
                                    <p:cond delay="0"/>
                                  </p:stCondLst>
                                  <p:childTnLst>
                                    <p:set>
                                      <p:cBhvr>
                                        <p:cTn id="226" dur="1" fill="hold">
                                          <p:stCondLst>
                                            <p:cond delay="0"/>
                                          </p:stCondLst>
                                        </p:cTn>
                                        <p:tgtEl>
                                          <p:spTgt spid="65"/>
                                        </p:tgtEl>
                                        <p:attrNameLst>
                                          <p:attrName>style.visibility</p:attrName>
                                        </p:attrNameLst>
                                      </p:cBhvr>
                                      <p:to>
                                        <p:strVal val="visible"/>
                                      </p:to>
                                    </p:set>
                                    <p:anim calcmode="lin" valueType="num">
                                      <p:cBhvr additive="base">
                                        <p:cTn id="227" dur="500" fill="hold"/>
                                        <p:tgtEl>
                                          <p:spTgt spid="65"/>
                                        </p:tgtEl>
                                        <p:attrNameLst>
                                          <p:attrName>ppt_x</p:attrName>
                                        </p:attrNameLst>
                                      </p:cBhvr>
                                      <p:tavLst>
                                        <p:tav tm="0">
                                          <p:val>
                                            <p:strVal val="#ppt_x"/>
                                          </p:val>
                                        </p:tav>
                                        <p:tav tm="100000">
                                          <p:val>
                                            <p:strVal val="#ppt_x"/>
                                          </p:val>
                                        </p:tav>
                                      </p:tavLst>
                                    </p:anim>
                                    <p:anim calcmode="lin" valueType="num">
                                      <p:cBhvr additive="base">
                                        <p:cTn id="228" dur="500" fill="hold"/>
                                        <p:tgtEl>
                                          <p:spTgt spid="65"/>
                                        </p:tgtEl>
                                        <p:attrNameLst>
                                          <p:attrName>ppt_y</p:attrName>
                                        </p:attrNameLst>
                                      </p:cBhvr>
                                      <p:tavLst>
                                        <p:tav tm="0">
                                          <p:val>
                                            <p:strVal val="0-#ppt_h/2"/>
                                          </p:val>
                                        </p:tav>
                                        <p:tav tm="100000">
                                          <p:val>
                                            <p:strVal val="#ppt_y"/>
                                          </p:val>
                                        </p:tav>
                                      </p:tavLst>
                                    </p:anim>
                                  </p:childTnLst>
                                </p:cTn>
                              </p:par>
                              <p:par>
                                <p:cTn id="229" presetID="2" presetClass="entr" presetSubtype="1" fill="hold" grpId="0" nodeType="withEffect" nodePh="1">
                                  <p:stCondLst>
                                    <p:cond delay="0"/>
                                  </p:stCondLst>
                                  <p:endCondLst>
                                    <p:cond evt="begin" delay="0">
                                      <p:tn val="229"/>
                                    </p:cond>
                                  </p:endCondLst>
                                  <p:childTnLst>
                                    <p:set>
                                      <p:cBhvr>
                                        <p:cTn id="230" dur="1" fill="hold">
                                          <p:stCondLst>
                                            <p:cond delay="0"/>
                                          </p:stCondLst>
                                        </p:cTn>
                                        <p:tgtEl>
                                          <p:spTgt spid="66"/>
                                        </p:tgtEl>
                                        <p:attrNameLst>
                                          <p:attrName>style.visibility</p:attrName>
                                        </p:attrNameLst>
                                      </p:cBhvr>
                                      <p:to>
                                        <p:strVal val="visible"/>
                                      </p:to>
                                    </p:set>
                                    <p:anim calcmode="lin" valueType="num">
                                      <p:cBhvr additive="base">
                                        <p:cTn id="231" dur="500" fill="hold"/>
                                        <p:tgtEl>
                                          <p:spTgt spid="66"/>
                                        </p:tgtEl>
                                        <p:attrNameLst>
                                          <p:attrName>ppt_x</p:attrName>
                                        </p:attrNameLst>
                                      </p:cBhvr>
                                      <p:tavLst>
                                        <p:tav tm="0">
                                          <p:val>
                                            <p:strVal val="#ppt_x"/>
                                          </p:val>
                                        </p:tav>
                                        <p:tav tm="100000">
                                          <p:val>
                                            <p:strVal val="#ppt_x"/>
                                          </p:val>
                                        </p:tav>
                                      </p:tavLst>
                                    </p:anim>
                                    <p:anim calcmode="lin" valueType="num">
                                      <p:cBhvr additive="base">
                                        <p:cTn id="232" dur="500" fill="hold"/>
                                        <p:tgtEl>
                                          <p:spTgt spid="66"/>
                                        </p:tgtEl>
                                        <p:attrNameLst>
                                          <p:attrName>ppt_y</p:attrName>
                                        </p:attrNameLst>
                                      </p:cBhvr>
                                      <p:tavLst>
                                        <p:tav tm="0">
                                          <p:val>
                                            <p:strVal val="0-#ppt_h/2"/>
                                          </p:val>
                                        </p:tav>
                                        <p:tav tm="100000">
                                          <p:val>
                                            <p:strVal val="#ppt_y"/>
                                          </p:val>
                                        </p:tav>
                                      </p:tavLst>
                                    </p:anim>
                                  </p:childTnLst>
                                </p:cTn>
                              </p:par>
                              <p:par>
                                <p:cTn id="233" presetID="2" presetClass="entr" presetSubtype="1" fill="hold" grpId="0" nodeType="withEffect">
                                  <p:stCondLst>
                                    <p:cond delay="0"/>
                                  </p:stCondLst>
                                  <p:childTnLst>
                                    <p:set>
                                      <p:cBhvr>
                                        <p:cTn id="234" dur="1" fill="hold">
                                          <p:stCondLst>
                                            <p:cond delay="0"/>
                                          </p:stCondLst>
                                        </p:cTn>
                                        <p:tgtEl>
                                          <p:spTgt spid="67"/>
                                        </p:tgtEl>
                                        <p:attrNameLst>
                                          <p:attrName>style.visibility</p:attrName>
                                        </p:attrNameLst>
                                      </p:cBhvr>
                                      <p:to>
                                        <p:strVal val="visible"/>
                                      </p:to>
                                    </p:set>
                                    <p:anim calcmode="lin" valueType="num">
                                      <p:cBhvr additive="base">
                                        <p:cTn id="235" dur="500" fill="hold"/>
                                        <p:tgtEl>
                                          <p:spTgt spid="67"/>
                                        </p:tgtEl>
                                        <p:attrNameLst>
                                          <p:attrName>ppt_x</p:attrName>
                                        </p:attrNameLst>
                                      </p:cBhvr>
                                      <p:tavLst>
                                        <p:tav tm="0">
                                          <p:val>
                                            <p:strVal val="#ppt_x"/>
                                          </p:val>
                                        </p:tav>
                                        <p:tav tm="100000">
                                          <p:val>
                                            <p:strVal val="#ppt_x"/>
                                          </p:val>
                                        </p:tav>
                                      </p:tavLst>
                                    </p:anim>
                                    <p:anim calcmode="lin" valueType="num">
                                      <p:cBhvr additive="base">
                                        <p:cTn id="236" dur="500" fill="hold"/>
                                        <p:tgtEl>
                                          <p:spTgt spid="67"/>
                                        </p:tgtEl>
                                        <p:attrNameLst>
                                          <p:attrName>ppt_y</p:attrName>
                                        </p:attrNameLst>
                                      </p:cBhvr>
                                      <p:tavLst>
                                        <p:tav tm="0">
                                          <p:val>
                                            <p:strVal val="0-#ppt_h/2"/>
                                          </p:val>
                                        </p:tav>
                                        <p:tav tm="100000">
                                          <p:val>
                                            <p:strVal val="#ppt_y"/>
                                          </p:val>
                                        </p:tav>
                                      </p:tavLst>
                                    </p:anim>
                                  </p:childTnLst>
                                </p:cTn>
                              </p:par>
                              <p:par>
                                <p:cTn id="237" presetID="2" presetClass="entr" presetSubtype="1" fill="hold" grpId="0" nodeType="withEffect" nodePh="1">
                                  <p:stCondLst>
                                    <p:cond delay="0"/>
                                  </p:stCondLst>
                                  <p:endCondLst>
                                    <p:cond evt="begin" delay="0">
                                      <p:tn val="237"/>
                                    </p:cond>
                                  </p:endCondLst>
                                  <p:childTnLst>
                                    <p:set>
                                      <p:cBhvr>
                                        <p:cTn id="238" dur="1" fill="hold">
                                          <p:stCondLst>
                                            <p:cond delay="0"/>
                                          </p:stCondLst>
                                        </p:cTn>
                                        <p:tgtEl>
                                          <p:spTgt spid="68"/>
                                        </p:tgtEl>
                                        <p:attrNameLst>
                                          <p:attrName>style.visibility</p:attrName>
                                        </p:attrNameLst>
                                      </p:cBhvr>
                                      <p:to>
                                        <p:strVal val="visible"/>
                                      </p:to>
                                    </p:set>
                                    <p:anim calcmode="lin" valueType="num">
                                      <p:cBhvr additive="base">
                                        <p:cTn id="239" dur="500" fill="hold"/>
                                        <p:tgtEl>
                                          <p:spTgt spid="68"/>
                                        </p:tgtEl>
                                        <p:attrNameLst>
                                          <p:attrName>ppt_x</p:attrName>
                                        </p:attrNameLst>
                                      </p:cBhvr>
                                      <p:tavLst>
                                        <p:tav tm="0">
                                          <p:val>
                                            <p:strVal val="#ppt_x"/>
                                          </p:val>
                                        </p:tav>
                                        <p:tav tm="100000">
                                          <p:val>
                                            <p:strVal val="#ppt_x"/>
                                          </p:val>
                                        </p:tav>
                                      </p:tavLst>
                                    </p:anim>
                                    <p:anim calcmode="lin" valueType="num">
                                      <p:cBhvr additive="base">
                                        <p:cTn id="240" dur="500" fill="hold"/>
                                        <p:tgtEl>
                                          <p:spTgt spid="68"/>
                                        </p:tgtEl>
                                        <p:attrNameLst>
                                          <p:attrName>ppt_y</p:attrName>
                                        </p:attrNameLst>
                                      </p:cBhvr>
                                      <p:tavLst>
                                        <p:tav tm="0">
                                          <p:val>
                                            <p:strVal val="0-#ppt_h/2"/>
                                          </p:val>
                                        </p:tav>
                                        <p:tav tm="100000">
                                          <p:val>
                                            <p:strVal val="#ppt_y"/>
                                          </p:val>
                                        </p:tav>
                                      </p:tavLst>
                                    </p:anim>
                                  </p:childTnLst>
                                </p:cTn>
                              </p:par>
                              <p:par>
                                <p:cTn id="241" presetID="2" presetClass="entr" presetSubtype="1" fill="hold" grpId="0" nodeType="withEffect">
                                  <p:stCondLst>
                                    <p:cond delay="0"/>
                                  </p:stCondLst>
                                  <p:childTnLst>
                                    <p:set>
                                      <p:cBhvr>
                                        <p:cTn id="242" dur="1" fill="hold">
                                          <p:stCondLst>
                                            <p:cond delay="0"/>
                                          </p:stCondLst>
                                        </p:cTn>
                                        <p:tgtEl>
                                          <p:spTgt spid="69"/>
                                        </p:tgtEl>
                                        <p:attrNameLst>
                                          <p:attrName>style.visibility</p:attrName>
                                        </p:attrNameLst>
                                      </p:cBhvr>
                                      <p:to>
                                        <p:strVal val="visible"/>
                                      </p:to>
                                    </p:set>
                                    <p:anim calcmode="lin" valueType="num">
                                      <p:cBhvr additive="base">
                                        <p:cTn id="243" dur="500" fill="hold"/>
                                        <p:tgtEl>
                                          <p:spTgt spid="69"/>
                                        </p:tgtEl>
                                        <p:attrNameLst>
                                          <p:attrName>ppt_x</p:attrName>
                                        </p:attrNameLst>
                                      </p:cBhvr>
                                      <p:tavLst>
                                        <p:tav tm="0">
                                          <p:val>
                                            <p:strVal val="#ppt_x"/>
                                          </p:val>
                                        </p:tav>
                                        <p:tav tm="100000">
                                          <p:val>
                                            <p:strVal val="#ppt_x"/>
                                          </p:val>
                                        </p:tav>
                                      </p:tavLst>
                                    </p:anim>
                                    <p:anim calcmode="lin" valueType="num">
                                      <p:cBhvr additive="base">
                                        <p:cTn id="244" dur="500" fill="hold"/>
                                        <p:tgtEl>
                                          <p:spTgt spid="69"/>
                                        </p:tgtEl>
                                        <p:attrNameLst>
                                          <p:attrName>ppt_y</p:attrName>
                                        </p:attrNameLst>
                                      </p:cBhvr>
                                      <p:tavLst>
                                        <p:tav tm="0">
                                          <p:val>
                                            <p:strVal val="0-#ppt_h/2"/>
                                          </p:val>
                                        </p:tav>
                                        <p:tav tm="100000">
                                          <p:val>
                                            <p:strVal val="#ppt_y"/>
                                          </p:val>
                                        </p:tav>
                                      </p:tavLst>
                                    </p:anim>
                                  </p:childTnLst>
                                </p:cTn>
                              </p:par>
                              <p:par>
                                <p:cTn id="245" presetID="2" presetClass="entr" presetSubtype="1" fill="hold" grpId="0" nodeType="withEffect" nodePh="1">
                                  <p:stCondLst>
                                    <p:cond delay="0"/>
                                  </p:stCondLst>
                                  <p:endCondLst>
                                    <p:cond evt="begin" delay="0">
                                      <p:tn val="245"/>
                                    </p:cond>
                                  </p:endCondLst>
                                  <p:childTnLst>
                                    <p:set>
                                      <p:cBhvr>
                                        <p:cTn id="246" dur="1" fill="hold">
                                          <p:stCondLst>
                                            <p:cond delay="0"/>
                                          </p:stCondLst>
                                        </p:cTn>
                                        <p:tgtEl>
                                          <p:spTgt spid="70"/>
                                        </p:tgtEl>
                                        <p:attrNameLst>
                                          <p:attrName>style.visibility</p:attrName>
                                        </p:attrNameLst>
                                      </p:cBhvr>
                                      <p:to>
                                        <p:strVal val="visible"/>
                                      </p:to>
                                    </p:set>
                                    <p:anim calcmode="lin" valueType="num">
                                      <p:cBhvr additive="base">
                                        <p:cTn id="247" dur="500" fill="hold"/>
                                        <p:tgtEl>
                                          <p:spTgt spid="70"/>
                                        </p:tgtEl>
                                        <p:attrNameLst>
                                          <p:attrName>ppt_x</p:attrName>
                                        </p:attrNameLst>
                                      </p:cBhvr>
                                      <p:tavLst>
                                        <p:tav tm="0">
                                          <p:val>
                                            <p:strVal val="#ppt_x"/>
                                          </p:val>
                                        </p:tav>
                                        <p:tav tm="100000">
                                          <p:val>
                                            <p:strVal val="#ppt_x"/>
                                          </p:val>
                                        </p:tav>
                                      </p:tavLst>
                                    </p:anim>
                                    <p:anim calcmode="lin" valueType="num">
                                      <p:cBhvr additive="base">
                                        <p:cTn id="248" dur="500" fill="hold"/>
                                        <p:tgtEl>
                                          <p:spTgt spid="70"/>
                                        </p:tgtEl>
                                        <p:attrNameLst>
                                          <p:attrName>ppt_y</p:attrName>
                                        </p:attrNameLst>
                                      </p:cBhvr>
                                      <p:tavLst>
                                        <p:tav tm="0">
                                          <p:val>
                                            <p:strVal val="0-#ppt_h/2"/>
                                          </p:val>
                                        </p:tav>
                                        <p:tav tm="100000">
                                          <p:val>
                                            <p:strVal val="#ppt_y"/>
                                          </p:val>
                                        </p:tav>
                                      </p:tavLst>
                                    </p:anim>
                                  </p:childTnLst>
                                </p:cTn>
                              </p:par>
                              <p:par>
                                <p:cTn id="249" presetID="2" presetClass="entr" presetSubtype="1" fill="hold" grpId="0" nodeType="withEffect">
                                  <p:stCondLst>
                                    <p:cond delay="0"/>
                                  </p:stCondLst>
                                  <p:childTnLst>
                                    <p:set>
                                      <p:cBhvr>
                                        <p:cTn id="250" dur="1" fill="hold">
                                          <p:stCondLst>
                                            <p:cond delay="0"/>
                                          </p:stCondLst>
                                        </p:cTn>
                                        <p:tgtEl>
                                          <p:spTgt spid="71"/>
                                        </p:tgtEl>
                                        <p:attrNameLst>
                                          <p:attrName>style.visibility</p:attrName>
                                        </p:attrNameLst>
                                      </p:cBhvr>
                                      <p:to>
                                        <p:strVal val="visible"/>
                                      </p:to>
                                    </p:set>
                                    <p:anim calcmode="lin" valueType="num">
                                      <p:cBhvr additive="base">
                                        <p:cTn id="251" dur="500" fill="hold"/>
                                        <p:tgtEl>
                                          <p:spTgt spid="71"/>
                                        </p:tgtEl>
                                        <p:attrNameLst>
                                          <p:attrName>ppt_x</p:attrName>
                                        </p:attrNameLst>
                                      </p:cBhvr>
                                      <p:tavLst>
                                        <p:tav tm="0">
                                          <p:val>
                                            <p:strVal val="#ppt_x"/>
                                          </p:val>
                                        </p:tav>
                                        <p:tav tm="100000">
                                          <p:val>
                                            <p:strVal val="#ppt_x"/>
                                          </p:val>
                                        </p:tav>
                                      </p:tavLst>
                                    </p:anim>
                                    <p:anim calcmode="lin" valueType="num">
                                      <p:cBhvr additive="base">
                                        <p:cTn id="252" dur="500" fill="hold"/>
                                        <p:tgtEl>
                                          <p:spTgt spid="71"/>
                                        </p:tgtEl>
                                        <p:attrNameLst>
                                          <p:attrName>ppt_y</p:attrName>
                                        </p:attrNameLst>
                                      </p:cBhvr>
                                      <p:tavLst>
                                        <p:tav tm="0">
                                          <p:val>
                                            <p:strVal val="0-#ppt_h/2"/>
                                          </p:val>
                                        </p:tav>
                                        <p:tav tm="100000">
                                          <p:val>
                                            <p:strVal val="#ppt_y"/>
                                          </p:val>
                                        </p:tav>
                                      </p:tavLst>
                                    </p:anim>
                                  </p:childTnLst>
                                </p:cTn>
                              </p:par>
                              <p:par>
                                <p:cTn id="253" presetID="2" presetClass="entr" presetSubtype="1" fill="hold" grpId="0" nodeType="withEffect" nodePh="1">
                                  <p:stCondLst>
                                    <p:cond delay="0"/>
                                  </p:stCondLst>
                                  <p:endCondLst>
                                    <p:cond evt="begin" delay="0">
                                      <p:tn val="253"/>
                                    </p:cond>
                                  </p:endCondLst>
                                  <p:childTnLst>
                                    <p:set>
                                      <p:cBhvr>
                                        <p:cTn id="254" dur="1" fill="hold">
                                          <p:stCondLst>
                                            <p:cond delay="0"/>
                                          </p:stCondLst>
                                        </p:cTn>
                                        <p:tgtEl>
                                          <p:spTgt spid="72"/>
                                        </p:tgtEl>
                                        <p:attrNameLst>
                                          <p:attrName>style.visibility</p:attrName>
                                        </p:attrNameLst>
                                      </p:cBhvr>
                                      <p:to>
                                        <p:strVal val="visible"/>
                                      </p:to>
                                    </p:set>
                                    <p:anim calcmode="lin" valueType="num">
                                      <p:cBhvr additive="base">
                                        <p:cTn id="255" dur="500" fill="hold"/>
                                        <p:tgtEl>
                                          <p:spTgt spid="72"/>
                                        </p:tgtEl>
                                        <p:attrNameLst>
                                          <p:attrName>ppt_x</p:attrName>
                                        </p:attrNameLst>
                                      </p:cBhvr>
                                      <p:tavLst>
                                        <p:tav tm="0">
                                          <p:val>
                                            <p:strVal val="#ppt_x"/>
                                          </p:val>
                                        </p:tav>
                                        <p:tav tm="100000">
                                          <p:val>
                                            <p:strVal val="#ppt_x"/>
                                          </p:val>
                                        </p:tav>
                                      </p:tavLst>
                                    </p:anim>
                                    <p:anim calcmode="lin" valueType="num">
                                      <p:cBhvr additive="base">
                                        <p:cTn id="256" dur="500" fill="hold"/>
                                        <p:tgtEl>
                                          <p:spTgt spid="72"/>
                                        </p:tgtEl>
                                        <p:attrNameLst>
                                          <p:attrName>ppt_y</p:attrName>
                                        </p:attrNameLst>
                                      </p:cBhvr>
                                      <p:tavLst>
                                        <p:tav tm="0">
                                          <p:val>
                                            <p:strVal val="0-#ppt_h/2"/>
                                          </p:val>
                                        </p:tav>
                                        <p:tav tm="100000">
                                          <p:val>
                                            <p:strVal val="#ppt_y"/>
                                          </p:val>
                                        </p:tav>
                                      </p:tavLst>
                                    </p:anim>
                                  </p:childTnLst>
                                </p:cTn>
                              </p:par>
                              <p:par>
                                <p:cTn id="257" presetID="2" presetClass="entr" presetSubtype="1" fill="hold" grpId="0" nodeType="withEffect">
                                  <p:stCondLst>
                                    <p:cond delay="0"/>
                                  </p:stCondLst>
                                  <p:childTnLst>
                                    <p:set>
                                      <p:cBhvr>
                                        <p:cTn id="258" dur="1" fill="hold">
                                          <p:stCondLst>
                                            <p:cond delay="0"/>
                                          </p:stCondLst>
                                        </p:cTn>
                                        <p:tgtEl>
                                          <p:spTgt spid="73"/>
                                        </p:tgtEl>
                                        <p:attrNameLst>
                                          <p:attrName>style.visibility</p:attrName>
                                        </p:attrNameLst>
                                      </p:cBhvr>
                                      <p:to>
                                        <p:strVal val="visible"/>
                                      </p:to>
                                    </p:set>
                                    <p:anim calcmode="lin" valueType="num">
                                      <p:cBhvr additive="base">
                                        <p:cTn id="259" dur="500" fill="hold"/>
                                        <p:tgtEl>
                                          <p:spTgt spid="73"/>
                                        </p:tgtEl>
                                        <p:attrNameLst>
                                          <p:attrName>ppt_x</p:attrName>
                                        </p:attrNameLst>
                                      </p:cBhvr>
                                      <p:tavLst>
                                        <p:tav tm="0">
                                          <p:val>
                                            <p:strVal val="#ppt_x"/>
                                          </p:val>
                                        </p:tav>
                                        <p:tav tm="100000">
                                          <p:val>
                                            <p:strVal val="#ppt_x"/>
                                          </p:val>
                                        </p:tav>
                                      </p:tavLst>
                                    </p:anim>
                                    <p:anim calcmode="lin" valueType="num">
                                      <p:cBhvr additive="base">
                                        <p:cTn id="260" dur="500" fill="hold"/>
                                        <p:tgtEl>
                                          <p:spTgt spid="73"/>
                                        </p:tgtEl>
                                        <p:attrNameLst>
                                          <p:attrName>ppt_y</p:attrName>
                                        </p:attrNameLst>
                                      </p:cBhvr>
                                      <p:tavLst>
                                        <p:tav tm="0">
                                          <p:val>
                                            <p:strVal val="0-#ppt_h/2"/>
                                          </p:val>
                                        </p:tav>
                                        <p:tav tm="100000">
                                          <p:val>
                                            <p:strVal val="#ppt_y"/>
                                          </p:val>
                                        </p:tav>
                                      </p:tavLst>
                                    </p:anim>
                                  </p:childTnLst>
                                </p:cTn>
                              </p:par>
                              <p:par>
                                <p:cTn id="261" presetID="2" presetClass="entr" presetSubtype="1" fill="hold" grpId="0" nodeType="withEffect" nodePh="1">
                                  <p:stCondLst>
                                    <p:cond delay="0"/>
                                  </p:stCondLst>
                                  <p:endCondLst>
                                    <p:cond evt="begin" delay="0">
                                      <p:tn val="261"/>
                                    </p:cond>
                                  </p:endCondLst>
                                  <p:childTnLst>
                                    <p:set>
                                      <p:cBhvr>
                                        <p:cTn id="262" dur="1" fill="hold">
                                          <p:stCondLst>
                                            <p:cond delay="0"/>
                                          </p:stCondLst>
                                        </p:cTn>
                                        <p:tgtEl>
                                          <p:spTgt spid="74"/>
                                        </p:tgtEl>
                                        <p:attrNameLst>
                                          <p:attrName>style.visibility</p:attrName>
                                        </p:attrNameLst>
                                      </p:cBhvr>
                                      <p:to>
                                        <p:strVal val="visible"/>
                                      </p:to>
                                    </p:set>
                                    <p:anim calcmode="lin" valueType="num">
                                      <p:cBhvr additive="base">
                                        <p:cTn id="263" dur="500" fill="hold"/>
                                        <p:tgtEl>
                                          <p:spTgt spid="74"/>
                                        </p:tgtEl>
                                        <p:attrNameLst>
                                          <p:attrName>ppt_x</p:attrName>
                                        </p:attrNameLst>
                                      </p:cBhvr>
                                      <p:tavLst>
                                        <p:tav tm="0">
                                          <p:val>
                                            <p:strVal val="#ppt_x"/>
                                          </p:val>
                                        </p:tav>
                                        <p:tav tm="100000">
                                          <p:val>
                                            <p:strVal val="#ppt_x"/>
                                          </p:val>
                                        </p:tav>
                                      </p:tavLst>
                                    </p:anim>
                                    <p:anim calcmode="lin" valueType="num">
                                      <p:cBhvr additive="base">
                                        <p:cTn id="264" dur="500" fill="hold"/>
                                        <p:tgtEl>
                                          <p:spTgt spid="74"/>
                                        </p:tgtEl>
                                        <p:attrNameLst>
                                          <p:attrName>ppt_y</p:attrName>
                                        </p:attrNameLst>
                                      </p:cBhvr>
                                      <p:tavLst>
                                        <p:tav tm="0">
                                          <p:val>
                                            <p:strVal val="0-#ppt_h/2"/>
                                          </p:val>
                                        </p:tav>
                                        <p:tav tm="100000">
                                          <p:val>
                                            <p:strVal val="#ppt_y"/>
                                          </p:val>
                                        </p:tav>
                                      </p:tavLst>
                                    </p:anim>
                                  </p:childTnLst>
                                </p:cTn>
                              </p:par>
                              <p:par>
                                <p:cTn id="265" presetID="2" presetClass="entr" presetSubtype="1" fill="hold" grpId="0" nodeType="withEffect">
                                  <p:stCondLst>
                                    <p:cond delay="0"/>
                                  </p:stCondLst>
                                  <p:childTnLst>
                                    <p:set>
                                      <p:cBhvr>
                                        <p:cTn id="266" dur="1" fill="hold">
                                          <p:stCondLst>
                                            <p:cond delay="0"/>
                                          </p:stCondLst>
                                        </p:cTn>
                                        <p:tgtEl>
                                          <p:spTgt spid="75"/>
                                        </p:tgtEl>
                                        <p:attrNameLst>
                                          <p:attrName>style.visibility</p:attrName>
                                        </p:attrNameLst>
                                      </p:cBhvr>
                                      <p:to>
                                        <p:strVal val="visible"/>
                                      </p:to>
                                    </p:set>
                                    <p:anim calcmode="lin" valueType="num">
                                      <p:cBhvr additive="base">
                                        <p:cTn id="267" dur="500" fill="hold"/>
                                        <p:tgtEl>
                                          <p:spTgt spid="75"/>
                                        </p:tgtEl>
                                        <p:attrNameLst>
                                          <p:attrName>ppt_x</p:attrName>
                                        </p:attrNameLst>
                                      </p:cBhvr>
                                      <p:tavLst>
                                        <p:tav tm="0">
                                          <p:val>
                                            <p:strVal val="#ppt_x"/>
                                          </p:val>
                                        </p:tav>
                                        <p:tav tm="100000">
                                          <p:val>
                                            <p:strVal val="#ppt_x"/>
                                          </p:val>
                                        </p:tav>
                                      </p:tavLst>
                                    </p:anim>
                                    <p:anim calcmode="lin" valueType="num">
                                      <p:cBhvr additive="base">
                                        <p:cTn id="268" dur="500" fill="hold"/>
                                        <p:tgtEl>
                                          <p:spTgt spid="75"/>
                                        </p:tgtEl>
                                        <p:attrNameLst>
                                          <p:attrName>ppt_y</p:attrName>
                                        </p:attrNameLst>
                                      </p:cBhvr>
                                      <p:tavLst>
                                        <p:tav tm="0">
                                          <p:val>
                                            <p:strVal val="0-#ppt_h/2"/>
                                          </p:val>
                                        </p:tav>
                                        <p:tav tm="100000">
                                          <p:val>
                                            <p:strVal val="#ppt_y"/>
                                          </p:val>
                                        </p:tav>
                                      </p:tavLst>
                                    </p:anim>
                                  </p:childTnLst>
                                </p:cTn>
                              </p:par>
                              <p:par>
                                <p:cTn id="269" presetID="2" presetClass="entr" presetSubtype="1" fill="hold" grpId="0" nodeType="withEffect" nodePh="1">
                                  <p:stCondLst>
                                    <p:cond delay="0"/>
                                  </p:stCondLst>
                                  <p:endCondLst>
                                    <p:cond evt="begin" delay="0">
                                      <p:tn val="269"/>
                                    </p:cond>
                                  </p:endCondLst>
                                  <p:childTnLst>
                                    <p:set>
                                      <p:cBhvr>
                                        <p:cTn id="270" dur="1" fill="hold">
                                          <p:stCondLst>
                                            <p:cond delay="0"/>
                                          </p:stCondLst>
                                        </p:cTn>
                                        <p:tgtEl>
                                          <p:spTgt spid="76"/>
                                        </p:tgtEl>
                                        <p:attrNameLst>
                                          <p:attrName>style.visibility</p:attrName>
                                        </p:attrNameLst>
                                      </p:cBhvr>
                                      <p:to>
                                        <p:strVal val="visible"/>
                                      </p:to>
                                    </p:set>
                                    <p:anim calcmode="lin" valueType="num">
                                      <p:cBhvr additive="base">
                                        <p:cTn id="271" dur="500" fill="hold"/>
                                        <p:tgtEl>
                                          <p:spTgt spid="76"/>
                                        </p:tgtEl>
                                        <p:attrNameLst>
                                          <p:attrName>ppt_x</p:attrName>
                                        </p:attrNameLst>
                                      </p:cBhvr>
                                      <p:tavLst>
                                        <p:tav tm="0">
                                          <p:val>
                                            <p:strVal val="#ppt_x"/>
                                          </p:val>
                                        </p:tav>
                                        <p:tav tm="100000">
                                          <p:val>
                                            <p:strVal val="#ppt_x"/>
                                          </p:val>
                                        </p:tav>
                                      </p:tavLst>
                                    </p:anim>
                                    <p:anim calcmode="lin" valueType="num">
                                      <p:cBhvr additive="base">
                                        <p:cTn id="272" dur="500" fill="hold"/>
                                        <p:tgtEl>
                                          <p:spTgt spid="76"/>
                                        </p:tgtEl>
                                        <p:attrNameLst>
                                          <p:attrName>ppt_y</p:attrName>
                                        </p:attrNameLst>
                                      </p:cBhvr>
                                      <p:tavLst>
                                        <p:tav tm="0">
                                          <p:val>
                                            <p:strVal val="0-#ppt_h/2"/>
                                          </p:val>
                                        </p:tav>
                                        <p:tav tm="100000">
                                          <p:val>
                                            <p:strVal val="#ppt_y"/>
                                          </p:val>
                                        </p:tav>
                                      </p:tavLst>
                                    </p:anim>
                                  </p:childTnLst>
                                </p:cTn>
                              </p:par>
                              <p:par>
                                <p:cTn id="273" presetID="2" presetClass="entr" presetSubtype="1" fill="hold" grpId="0" nodeType="withEffect">
                                  <p:stCondLst>
                                    <p:cond delay="0"/>
                                  </p:stCondLst>
                                  <p:childTnLst>
                                    <p:set>
                                      <p:cBhvr>
                                        <p:cTn id="274" dur="1" fill="hold">
                                          <p:stCondLst>
                                            <p:cond delay="0"/>
                                          </p:stCondLst>
                                        </p:cTn>
                                        <p:tgtEl>
                                          <p:spTgt spid="77"/>
                                        </p:tgtEl>
                                        <p:attrNameLst>
                                          <p:attrName>style.visibility</p:attrName>
                                        </p:attrNameLst>
                                      </p:cBhvr>
                                      <p:to>
                                        <p:strVal val="visible"/>
                                      </p:to>
                                    </p:set>
                                    <p:anim calcmode="lin" valueType="num">
                                      <p:cBhvr additive="base">
                                        <p:cTn id="275" dur="500" fill="hold"/>
                                        <p:tgtEl>
                                          <p:spTgt spid="77"/>
                                        </p:tgtEl>
                                        <p:attrNameLst>
                                          <p:attrName>ppt_x</p:attrName>
                                        </p:attrNameLst>
                                      </p:cBhvr>
                                      <p:tavLst>
                                        <p:tav tm="0">
                                          <p:val>
                                            <p:strVal val="#ppt_x"/>
                                          </p:val>
                                        </p:tav>
                                        <p:tav tm="100000">
                                          <p:val>
                                            <p:strVal val="#ppt_x"/>
                                          </p:val>
                                        </p:tav>
                                      </p:tavLst>
                                    </p:anim>
                                    <p:anim calcmode="lin" valueType="num">
                                      <p:cBhvr additive="base">
                                        <p:cTn id="276" dur="500" fill="hold"/>
                                        <p:tgtEl>
                                          <p:spTgt spid="77"/>
                                        </p:tgtEl>
                                        <p:attrNameLst>
                                          <p:attrName>ppt_y</p:attrName>
                                        </p:attrNameLst>
                                      </p:cBhvr>
                                      <p:tavLst>
                                        <p:tav tm="0">
                                          <p:val>
                                            <p:strVal val="0-#ppt_h/2"/>
                                          </p:val>
                                        </p:tav>
                                        <p:tav tm="100000">
                                          <p:val>
                                            <p:strVal val="#ppt_y"/>
                                          </p:val>
                                        </p:tav>
                                      </p:tavLst>
                                    </p:anim>
                                  </p:childTnLst>
                                </p:cTn>
                              </p:par>
                              <p:par>
                                <p:cTn id="277" presetID="2" presetClass="entr" presetSubtype="1" fill="hold" grpId="0" nodeType="withEffect" nodePh="1">
                                  <p:stCondLst>
                                    <p:cond delay="0"/>
                                  </p:stCondLst>
                                  <p:endCondLst>
                                    <p:cond evt="begin" delay="0">
                                      <p:tn val="277"/>
                                    </p:cond>
                                  </p:endCondLst>
                                  <p:childTnLst>
                                    <p:set>
                                      <p:cBhvr>
                                        <p:cTn id="278" dur="1" fill="hold">
                                          <p:stCondLst>
                                            <p:cond delay="0"/>
                                          </p:stCondLst>
                                        </p:cTn>
                                        <p:tgtEl>
                                          <p:spTgt spid="78"/>
                                        </p:tgtEl>
                                        <p:attrNameLst>
                                          <p:attrName>style.visibility</p:attrName>
                                        </p:attrNameLst>
                                      </p:cBhvr>
                                      <p:to>
                                        <p:strVal val="visible"/>
                                      </p:to>
                                    </p:set>
                                    <p:anim calcmode="lin" valueType="num">
                                      <p:cBhvr additive="base">
                                        <p:cTn id="279" dur="500" fill="hold"/>
                                        <p:tgtEl>
                                          <p:spTgt spid="78"/>
                                        </p:tgtEl>
                                        <p:attrNameLst>
                                          <p:attrName>ppt_x</p:attrName>
                                        </p:attrNameLst>
                                      </p:cBhvr>
                                      <p:tavLst>
                                        <p:tav tm="0">
                                          <p:val>
                                            <p:strVal val="#ppt_x"/>
                                          </p:val>
                                        </p:tav>
                                        <p:tav tm="100000">
                                          <p:val>
                                            <p:strVal val="#ppt_x"/>
                                          </p:val>
                                        </p:tav>
                                      </p:tavLst>
                                    </p:anim>
                                    <p:anim calcmode="lin" valueType="num">
                                      <p:cBhvr additive="base">
                                        <p:cTn id="280" dur="500" fill="hold"/>
                                        <p:tgtEl>
                                          <p:spTgt spid="78"/>
                                        </p:tgtEl>
                                        <p:attrNameLst>
                                          <p:attrName>ppt_y</p:attrName>
                                        </p:attrNameLst>
                                      </p:cBhvr>
                                      <p:tavLst>
                                        <p:tav tm="0">
                                          <p:val>
                                            <p:strVal val="0-#ppt_h/2"/>
                                          </p:val>
                                        </p:tav>
                                        <p:tav tm="100000">
                                          <p:val>
                                            <p:strVal val="#ppt_y"/>
                                          </p:val>
                                        </p:tav>
                                      </p:tavLst>
                                    </p:anim>
                                  </p:childTnLst>
                                </p:cTn>
                              </p:par>
                              <p:par>
                                <p:cTn id="281" presetID="2" presetClass="entr" presetSubtype="1" fill="hold" grpId="0" nodeType="withEffect">
                                  <p:stCondLst>
                                    <p:cond delay="0"/>
                                  </p:stCondLst>
                                  <p:childTnLst>
                                    <p:set>
                                      <p:cBhvr>
                                        <p:cTn id="282" dur="1" fill="hold">
                                          <p:stCondLst>
                                            <p:cond delay="0"/>
                                          </p:stCondLst>
                                        </p:cTn>
                                        <p:tgtEl>
                                          <p:spTgt spid="79"/>
                                        </p:tgtEl>
                                        <p:attrNameLst>
                                          <p:attrName>style.visibility</p:attrName>
                                        </p:attrNameLst>
                                      </p:cBhvr>
                                      <p:to>
                                        <p:strVal val="visible"/>
                                      </p:to>
                                    </p:set>
                                    <p:anim calcmode="lin" valueType="num">
                                      <p:cBhvr additive="base">
                                        <p:cTn id="283" dur="500" fill="hold"/>
                                        <p:tgtEl>
                                          <p:spTgt spid="79"/>
                                        </p:tgtEl>
                                        <p:attrNameLst>
                                          <p:attrName>ppt_x</p:attrName>
                                        </p:attrNameLst>
                                      </p:cBhvr>
                                      <p:tavLst>
                                        <p:tav tm="0">
                                          <p:val>
                                            <p:strVal val="#ppt_x"/>
                                          </p:val>
                                        </p:tav>
                                        <p:tav tm="100000">
                                          <p:val>
                                            <p:strVal val="#ppt_x"/>
                                          </p:val>
                                        </p:tav>
                                      </p:tavLst>
                                    </p:anim>
                                    <p:anim calcmode="lin" valueType="num">
                                      <p:cBhvr additive="base">
                                        <p:cTn id="284" dur="500" fill="hold"/>
                                        <p:tgtEl>
                                          <p:spTgt spid="79"/>
                                        </p:tgtEl>
                                        <p:attrNameLst>
                                          <p:attrName>ppt_y</p:attrName>
                                        </p:attrNameLst>
                                      </p:cBhvr>
                                      <p:tavLst>
                                        <p:tav tm="0">
                                          <p:val>
                                            <p:strVal val="0-#ppt_h/2"/>
                                          </p:val>
                                        </p:tav>
                                        <p:tav tm="100000">
                                          <p:val>
                                            <p:strVal val="#ppt_y"/>
                                          </p:val>
                                        </p:tav>
                                      </p:tavLst>
                                    </p:anim>
                                  </p:childTnLst>
                                </p:cTn>
                              </p:par>
                              <p:par>
                                <p:cTn id="285" presetID="2" presetClass="entr" presetSubtype="1" fill="hold" grpId="0" nodeType="withEffect" nodePh="1">
                                  <p:stCondLst>
                                    <p:cond delay="0"/>
                                  </p:stCondLst>
                                  <p:endCondLst>
                                    <p:cond evt="begin" delay="0">
                                      <p:tn val="285"/>
                                    </p:cond>
                                  </p:endCondLst>
                                  <p:childTnLst>
                                    <p:set>
                                      <p:cBhvr>
                                        <p:cTn id="286" dur="1" fill="hold">
                                          <p:stCondLst>
                                            <p:cond delay="0"/>
                                          </p:stCondLst>
                                        </p:cTn>
                                        <p:tgtEl>
                                          <p:spTgt spid="80"/>
                                        </p:tgtEl>
                                        <p:attrNameLst>
                                          <p:attrName>style.visibility</p:attrName>
                                        </p:attrNameLst>
                                      </p:cBhvr>
                                      <p:to>
                                        <p:strVal val="visible"/>
                                      </p:to>
                                    </p:set>
                                    <p:anim calcmode="lin" valueType="num">
                                      <p:cBhvr additive="base">
                                        <p:cTn id="287" dur="500" fill="hold"/>
                                        <p:tgtEl>
                                          <p:spTgt spid="80"/>
                                        </p:tgtEl>
                                        <p:attrNameLst>
                                          <p:attrName>ppt_x</p:attrName>
                                        </p:attrNameLst>
                                      </p:cBhvr>
                                      <p:tavLst>
                                        <p:tav tm="0">
                                          <p:val>
                                            <p:strVal val="#ppt_x"/>
                                          </p:val>
                                        </p:tav>
                                        <p:tav tm="100000">
                                          <p:val>
                                            <p:strVal val="#ppt_x"/>
                                          </p:val>
                                        </p:tav>
                                      </p:tavLst>
                                    </p:anim>
                                    <p:anim calcmode="lin" valueType="num">
                                      <p:cBhvr additive="base">
                                        <p:cTn id="288" dur="500" fill="hold"/>
                                        <p:tgtEl>
                                          <p:spTgt spid="80"/>
                                        </p:tgtEl>
                                        <p:attrNameLst>
                                          <p:attrName>ppt_y</p:attrName>
                                        </p:attrNameLst>
                                      </p:cBhvr>
                                      <p:tavLst>
                                        <p:tav tm="0">
                                          <p:val>
                                            <p:strVal val="0-#ppt_h/2"/>
                                          </p:val>
                                        </p:tav>
                                        <p:tav tm="100000">
                                          <p:val>
                                            <p:strVal val="#ppt_y"/>
                                          </p:val>
                                        </p:tav>
                                      </p:tavLst>
                                    </p:anim>
                                  </p:childTnLst>
                                </p:cTn>
                              </p:par>
                              <p:par>
                                <p:cTn id="289" presetID="2" presetClass="entr" presetSubtype="1" fill="hold" grpId="0" nodeType="withEffect">
                                  <p:stCondLst>
                                    <p:cond delay="0"/>
                                  </p:stCondLst>
                                  <p:childTnLst>
                                    <p:set>
                                      <p:cBhvr>
                                        <p:cTn id="290" dur="1" fill="hold">
                                          <p:stCondLst>
                                            <p:cond delay="0"/>
                                          </p:stCondLst>
                                        </p:cTn>
                                        <p:tgtEl>
                                          <p:spTgt spid="81"/>
                                        </p:tgtEl>
                                        <p:attrNameLst>
                                          <p:attrName>style.visibility</p:attrName>
                                        </p:attrNameLst>
                                      </p:cBhvr>
                                      <p:to>
                                        <p:strVal val="visible"/>
                                      </p:to>
                                    </p:set>
                                    <p:anim calcmode="lin" valueType="num">
                                      <p:cBhvr additive="base">
                                        <p:cTn id="291" dur="500" fill="hold"/>
                                        <p:tgtEl>
                                          <p:spTgt spid="81"/>
                                        </p:tgtEl>
                                        <p:attrNameLst>
                                          <p:attrName>ppt_x</p:attrName>
                                        </p:attrNameLst>
                                      </p:cBhvr>
                                      <p:tavLst>
                                        <p:tav tm="0">
                                          <p:val>
                                            <p:strVal val="#ppt_x"/>
                                          </p:val>
                                        </p:tav>
                                        <p:tav tm="100000">
                                          <p:val>
                                            <p:strVal val="#ppt_x"/>
                                          </p:val>
                                        </p:tav>
                                      </p:tavLst>
                                    </p:anim>
                                    <p:anim calcmode="lin" valueType="num">
                                      <p:cBhvr additive="base">
                                        <p:cTn id="292" dur="500" fill="hold"/>
                                        <p:tgtEl>
                                          <p:spTgt spid="81"/>
                                        </p:tgtEl>
                                        <p:attrNameLst>
                                          <p:attrName>ppt_y</p:attrName>
                                        </p:attrNameLst>
                                      </p:cBhvr>
                                      <p:tavLst>
                                        <p:tav tm="0">
                                          <p:val>
                                            <p:strVal val="0-#ppt_h/2"/>
                                          </p:val>
                                        </p:tav>
                                        <p:tav tm="100000">
                                          <p:val>
                                            <p:strVal val="#ppt_y"/>
                                          </p:val>
                                        </p:tav>
                                      </p:tavLst>
                                    </p:anim>
                                  </p:childTnLst>
                                </p:cTn>
                              </p:par>
                              <p:par>
                                <p:cTn id="293" presetID="2" presetClass="entr" presetSubtype="1" fill="hold" grpId="0" nodeType="withEffect" nodePh="1">
                                  <p:stCondLst>
                                    <p:cond delay="0"/>
                                  </p:stCondLst>
                                  <p:endCondLst>
                                    <p:cond evt="begin" delay="0">
                                      <p:tn val="293"/>
                                    </p:cond>
                                  </p:endCondLst>
                                  <p:childTnLst>
                                    <p:set>
                                      <p:cBhvr>
                                        <p:cTn id="294" dur="1" fill="hold">
                                          <p:stCondLst>
                                            <p:cond delay="0"/>
                                          </p:stCondLst>
                                        </p:cTn>
                                        <p:tgtEl>
                                          <p:spTgt spid="82"/>
                                        </p:tgtEl>
                                        <p:attrNameLst>
                                          <p:attrName>style.visibility</p:attrName>
                                        </p:attrNameLst>
                                      </p:cBhvr>
                                      <p:to>
                                        <p:strVal val="visible"/>
                                      </p:to>
                                    </p:set>
                                    <p:anim calcmode="lin" valueType="num">
                                      <p:cBhvr additive="base">
                                        <p:cTn id="295" dur="500" fill="hold"/>
                                        <p:tgtEl>
                                          <p:spTgt spid="82"/>
                                        </p:tgtEl>
                                        <p:attrNameLst>
                                          <p:attrName>ppt_x</p:attrName>
                                        </p:attrNameLst>
                                      </p:cBhvr>
                                      <p:tavLst>
                                        <p:tav tm="0">
                                          <p:val>
                                            <p:strVal val="#ppt_x"/>
                                          </p:val>
                                        </p:tav>
                                        <p:tav tm="100000">
                                          <p:val>
                                            <p:strVal val="#ppt_x"/>
                                          </p:val>
                                        </p:tav>
                                      </p:tavLst>
                                    </p:anim>
                                    <p:anim calcmode="lin" valueType="num">
                                      <p:cBhvr additive="base">
                                        <p:cTn id="296" dur="500" fill="hold"/>
                                        <p:tgtEl>
                                          <p:spTgt spid="82"/>
                                        </p:tgtEl>
                                        <p:attrNameLst>
                                          <p:attrName>ppt_y</p:attrName>
                                        </p:attrNameLst>
                                      </p:cBhvr>
                                      <p:tavLst>
                                        <p:tav tm="0">
                                          <p:val>
                                            <p:strVal val="0-#ppt_h/2"/>
                                          </p:val>
                                        </p:tav>
                                        <p:tav tm="100000">
                                          <p:val>
                                            <p:strVal val="#ppt_y"/>
                                          </p:val>
                                        </p:tav>
                                      </p:tavLst>
                                    </p:anim>
                                  </p:childTnLst>
                                </p:cTn>
                              </p:par>
                              <p:par>
                                <p:cTn id="297" presetID="2" presetClass="entr" presetSubtype="1" fill="hold" grpId="0" nodeType="withEffect">
                                  <p:stCondLst>
                                    <p:cond delay="0"/>
                                  </p:stCondLst>
                                  <p:childTnLst>
                                    <p:set>
                                      <p:cBhvr>
                                        <p:cTn id="298" dur="1" fill="hold">
                                          <p:stCondLst>
                                            <p:cond delay="0"/>
                                          </p:stCondLst>
                                        </p:cTn>
                                        <p:tgtEl>
                                          <p:spTgt spid="83"/>
                                        </p:tgtEl>
                                        <p:attrNameLst>
                                          <p:attrName>style.visibility</p:attrName>
                                        </p:attrNameLst>
                                      </p:cBhvr>
                                      <p:to>
                                        <p:strVal val="visible"/>
                                      </p:to>
                                    </p:set>
                                    <p:anim calcmode="lin" valueType="num">
                                      <p:cBhvr additive="base">
                                        <p:cTn id="299" dur="500" fill="hold"/>
                                        <p:tgtEl>
                                          <p:spTgt spid="83"/>
                                        </p:tgtEl>
                                        <p:attrNameLst>
                                          <p:attrName>ppt_x</p:attrName>
                                        </p:attrNameLst>
                                      </p:cBhvr>
                                      <p:tavLst>
                                        <p:tav tm="0">
                                          <p:val>
                                            <p:strVal val="#ppt_x"/>
                                          </p:val>
                                        </p:tav>
                                        <p:tav tm="100000">
                                          <p:val>
                                            <p:strVal val="#ppt_x"/>
                                          </p:val>
                                        </p:tav>
                                      </p:tavLst>
                                    </p:anim>
                                    <p:anim calcmode="lin" valueType="num">
                                      <p:cBhvr additive="base">
                                        <p:cTn id="300" dur="500" fill="hold"/>
                                        <p:tgtEl>
                                          <p:spTgt spid="83"/>
                                        </p:tgtEl>
                                        <p:attrNameLst>
                                          <p:attrName>ppt_y</p:attrName>
                                        </p:attrNameLst>
                                      </p:cBhvr>
                                      <p:tavLst>
                                        <p:tav tm="0">
                                          <p:val>
                                            <p:strVal val="0-#ppt_h/2"/>
                                          </p:val>
                                        </p:tav>
                                        <p:tav tm="100000">
                                          <p:val>
                                            <p:strVal val="#ppt_y"/>
                                          </p:val>
                                        </p:tav>
                                      </p:tavLst>
                                    </p:anim>
                                  </p:childTnLst>
                                </p:cTn>
                              </p:par>
                              <p:par>
                                <p:cTn id="301" presetID="2" presetClass="entr" presetSubtype="1" fill="hold" grpId="0" nodeType="withEffect" nodePh="1">
                                  <p:stCondLst>
                                    <p:cond delay="0"/>
                                  </p:stCondLst>
                                  <p:endCondLst>
                                    <p:cond evt="begin" delay="0">
                                      <p:tn val="301"/>
                                    </p:cond>
                                  </p:endCondLst>
                                  <p:childTnLst>
                                    <p:set>
                                      <p:cBhvr>
                                        <p:cTn id="302" dur="1" fill="hold">
                                          <p:stCondLst>
                                            <p:cond delay="0"/>
                                          </p:stCondLst>
                                        </p:cTn>
                                        <p:tgtEl>
                                          <p:spTgt spid="84"/>
                                        </p:tgtEl>
                                        <p:attrNameLst>
                                          <p:attrName>style.visibility</p:attrName>
                                        </p:attrNameLst>
                                      </p:cBhvr>
                                      <p:to>
                                        <p:strVal val="visible"/>
                                      </p:to>
                                    </p:set>
                                    <p:anim calcmode="lin" valueType="num">
                                      <p:cBhvr additive="base">
                                        <p:cTn id="303" dur="500" fill="hold"/>
                                        <p:tgtEl>
                                          <p:spTgt spid="84"/>
                                        </p:tgtEl>
                                        <p:attrNameLst>
                                          <p:attrName>ppt_x</p:attrName>
                                        </p:attrNameLst>
                                      </p:cBhvr>
                                      <p:tavLst>
                                        <p:tav tm="0">
                                          <p:val>
                                            <p:strVal val="#ppt_x"/>
                                          </p:val>
                                        </p:tav>
                                        <p:tav tm="100000">
                                          <p:val>
                                            <p:strVal val="#ppt_x"/>
                                          </p:val>
                                        </p:tav>
                                      </p:tavLst>
                                    </p:anim>
                                    <p:anim calcmode="lin" valueType="num">
                                      <p:cBhvr additive="base">
                                        <p:cTn id="304" dur="500" fill="hold"/>
                                        <p:tgtEl>
                                          <p:spTgt spid="84"/>
                                        </p:tgtEl>
                                        <p:attrNameLst>
                                          <p:attrName>ppt_y</p:attrName>
                                        </p:attrNameLst>
                                      </p:cBhvr>
                                      <p:tavLst>
                                        <p:tav tm="0">
                                          <p:val>
                                            <p:strVal val="0-#ppt_h/2"/>
                                          </p:val>
                                        </p:tav>
                                        <p:tav tm="100000">
                                          <p:val>
                                            <p:strVal val="#ppt_y"/>
                                          </p:val>
                                        </p:tav>
                                      </p:tavLst>
                                    </p:anim>
                                  </p:childTnLst>
                                </p:cTn>
                              </p:par>
                              <p:par>
                                <p:cTn id="305" presetID="2" presetClass="entr" presetSubtype="1" fill="hold" grpId="0" nodeType="withEffect">
                                  <p:stCondLst>
                                    <p:cond delay="0"/>
                                  </p:stCondLst>
                                  <p:childTnLst>
                                    <p:set>
                                      <p:cBhvr>
                                        <p:cTn id="306" dur="1" fill="hold">
                                          <p:stCondLst>
                                            <p:cond delay="0"/>
                                          </p:stCondLst>
                                        </p:cTn>
                                        <p:tgtEl>
                                          <p:spTgt spid="85"/>
                                        </p:tgtEl>
                                        <p:attrNameLst>
                                          <p:attrName>style.visibility</p:attrName>
                                        </p:attrNameLst>
                                      </p:cBhvr>
                                      <p:to>
                                        <p:strVal val="visible"/>
                                      </p:to>
                                    </p:set>
                                    <p:anim calcmode="lin" valueType="num">
                                      <p:cBhvr additive="base">
                                        <p:cTn id="307" dur="500" fill="hold"/>
                                        <p:tgtEl>
                                          <p:spTgt spid="85"/>
                                        </p:tgtEl>
                                        <p:attrNameLst>
                                          <p:attrName>ppt_x</p:attrName>
                                        </p:attrNameLst>
                                      </p:cBhvr>
                                      <p:tavLst>
                                        <p:tav tm="0">
                                          <p:val>
                                            <p:strVal val="#ppt_x"/>
                                          </p:val>
                                        </p:tav>
                                        <p:tav tm="100000">
                                          <p:val>
                                            <p:strVal val="#ppt_x"/>
                                          </p:val>
                                        </p:tav>
                                      </p:tavLst>
                                    </p:anim>
                                    <p:anim calcmode="lin" valueType="num">
                                      <p:cBhvr additive="base">
                                        <p:cTn id="308" dur="500" fill="hold"/>
                                        <p:tgtEl>
                                          <p:spTgt spid="85"/>
                                        </p:tgtEl>
                                        <p:attrNameLst>
                                          <p:attrName>ppt_y</p:attrName>
                                        </p:attrNameLst>
                                      </p:cBhvr>
                                      <p:tavLst>
                                        <p:tav tm="0">
                                          <p:val>
                                            <p:strVal val="0-#ppt_h/2"/>
                                          </p:val>
                                        </p:tav>
                                        <p:tav tm="100000">
                                          <p:val>
                                            <p:strVal val="#ppt_y"/>
                                          </p:val>
                                        </p:tav>
                                      </p:tavLst>
                                    </p:anim>
                                  </p:childTnLst>
                                </p:cTn>
                              </p:par>
                              <p:par>
                                <p:cTn id="309" presetID="2" presetClass="entr" presetSubtype="1" fill="hold" grpId="0" nodeType="withEffect" nodePh="1">
                                  <p:stCondLst>
                                    <p:cond delay="0"/>
                                  </p:stCondLst>
                                  <p:endCondLst>
                                    <p:cond evt="begin" delay="0">
                                      <p:tn val="309"/>
                                    </p:cond>
                                  </p:endCondLst>
                                  <p:childTnLst>
                                    <p:set>
                                      <p:cBhvr>
                                        <p:cTn id="310" dur="1" fill="hold">
                                          <p:stCondLst>
                                            <p:cond delay="0"/>
                                          </p:stCondLst>
                                        </p:cTn>
                                        <p:tgtEl>
                                          <p:spTgt spid="86"/>
                                        </p:tgtEl>
                                        <p:attrNameLst>
                                          <p:attrName>style.visibility</p:attrName>
                                        </p:attrNameLst>
                                      </p:cBhvr>
                                      <p:to>
                                        <p:strVal val="visible"/>
                                      </p:to>
                                    </p:set>
                                    <p:anim calcmode="lin" valueType="num">
                                      <p:cBhvr additive="base">
                                        <p:cTn id="311" dur="500" fill="hold"/>
                                        <p:tgtEl>
                                          <p:spTgt spid="86"/>
                                        </p:tgtEl>
                                        <p:attrNameLst>
                                          <p:attrName>ppt_x</p:attrName>
                                        </p:attrNameLst>
                                      </p:cBhvr>
                                      <p:tavLst>
                                        <p:tav tm="0">
                                          <p:val>
                                            <p:strVal val="#ppt_x"/>
                                          </p:val>
                                        </p:tav>
                                        <p:tav tm="100000">
                                          <p:val>
                                            <p:strVal val="#ppt_x"/>
                                          </p:val>
                                        </p:tav>
                                      </p:tavLst>
                                    </p:anim>
                                    <p:anim calcmode="lin" valueType="num">
                                      <p:cBhvr additive="base">
                                        <p:cTn id="312" dur="500" fill="hold"/>
                                        <p:tgtEl>
                                          <p:spTgt spid="86"/>
                                        </p:tgtEl>
                                        <p:attrNameLst>
                                          <p:attrName>ppt_y</p:attrName>
                                        </p:attrNameLst>
                                      </p:cBhvr>
                                      <p:tavLst>
                                        <p:tav tm="0">
                                          <p:val>
                                            <p:strVal val="0-#ppt_h/2"/>
                                          </p:val>
                                        </p:tav>
                                        <p:tav tm="100000">
                                          <p:val>
                                            <p:strVal val="#ppt_y"/>
                                          </p:val>
                                        </p:tav>
                                      </p:tavLst>
                                    </p:anim>
                                  </p:childTnLst>
                                </p:cTn>
                              </p:par>
                              <p:par>
                                <p:cTn id="313" presetID="2" presetClass="entr" presetSubtype="1" fill="hold" grpId="0" nodeType="withEffect">
                                  <p:stCondLst>
                                    <p:cond delay="0"/>
                                  </p:stCondLst>
                                  <p:childTnLst>
                                    <p:set>
                                      <p:cBhvr>
                                        <p:cTn id="314" dur="1" fill="hold">
                                          <p:stCondLst>
                                            <p:cond delay="0"/>
                                          </p:stCondLst>
                                        </p:cTn>
                                        <p:tgtEl>
                                          <p:spTgt spid="87"/>
                                        </p:tgtEl>
                                        <p:attrNameLst>
                                          <p:attrName>style.visibility</p:attrName>
                                        </p:attrNameLst>
                                      </p:cBhvr>
                                      <p:to>
                                        <p:strVal val="visible"/>
                                      </p:to>
                                    </p:set>
                                    <p:anim calcmode="lin" valueType="num">
                                      <p:cBhvr additive="base">
                                        <p:cTn id="315" dur="500" fill="hold"/>
                                        <p:tgtEl>
                                          <p:spTgt spid="87"/>
                                        </p:tgtEl>
                                        <p:attrNameLst>
                                          <p:attrName>ppt_x</p:attrName>
                                        </p:attrNameLst>
                                      </p:cBhvr>
                                      <p:tavLst>
                                        <p:tav tm="0">
                                          <p:val>
                                            <p:strVal val="#ppt_x"/>
                                          </p:val>
                                        </p:tav>
                                        <p:tav tm="100000">
                                          <p:val>
                                            <p:strVal val="#ppt_x"/>
                                          </p:val>
                                        </p:tav>
                                      </p:tavLst>
                                    </p:anim>
                                    <p:anim calcmode="lin" valueType="num">
                                      <p:cBhvr additive="base">
                                        <p:cTn id="316" dur="500" fill="hold"/>
                                        <p:tgtEl>
                                          <p:spTgt spid="87"/>
                                        </p:tgtEl>
                                        <p:attrNameLst>
                                          <p:attrName>ppt_y</p:attrName>
                                        </p:attrNameLst>
                                      </p:cBhvr>
                                      <p:tavLst>
                                        <p:tav tm="0">
                                          <p:val>
                                            <p:strVal val="0-#ppt_h/2"/>
                                          </p:val>
                                        </p:tav>
                                        <p:tav tm="100000">
                                          <p:val>
                                            <p:strVal val="#ppt_y"/>
                                          </p:val>
                                        </p:tav>
                                      </p:tavLst>
                                    </p:anim>
                                  </p:childTnLst>
                                </p:cTn>
                              </p:par>
                              <p:par>
                                <p:cTn id="317" presetID="2" presetClass="entr" presetSubtype="1" fill="hold" grpId="0" nodeType="withEffect" nodePh="1">
                                  <p:stCondLst>
                                    <p:cond delay="0"/>
                                  </p:stCondLst>
                                  <p:endCondLst>
                                    <p:cond evt="begin" delay="0">
                                      <p:tn val="317"/>
                                    </p:cond>
                                  </p:endCondLst>
                                  <p:childTnLst>
                                    <p:set>
                                      <p:cBhvr>
                                        <p:cTn id="318" dur="1" fill="hold">
                                          <p:stCondLst>
                                            <p:cond delay="0"/>
                                          </p:stCondLst>
                                        </p:cTn>
                                        <p:tgtEl>
                                          <p:spTgt spid="88"/>
                                        </p:tgtEl>
                                        <p:attrNameLst>
                                          <p:attrName>style.visibility</p:attrName>
                                        </p:attrNameLst>
                                      </p:cBhvr>
                                      <p:to>
                                        <p:strVal val="visible"/>
                                      </p:to>
                                    </p:set>
                                    <p:anim calcmode="lin" valueType="num">
                                      <p:cBhvr additive="base">
                                        <p:cTn id="319" dur="500" fill="hold"/>
                                        <p:tgtEl>
                                          <p:spTgt spid="88"/>
                                        </p:tgtEl>
                                        <p:attrNameLst>
                                          <p:attrName>ppt_x</p:attrName>
                                        </p:attrNameLst>
                                      </p:cBhvr>
                                      <p:tavLst>
                                        <p:tav tm="0">
                                          <p:val>
                                            <p:strVal val="#ppt_x"/>
                                          </p:val>
                                        </p:tav>
                                        <p:tav tm="100000">
                                          <p:val>
                                            <p:strVal val="#ppt_x"/>
                                          </p:val>
                                        </p:tav>
                                      </p:tavLst>
                                    </p:anim>
                                    <p:anim calcmode="lin" valueType="num">
                                      <p:cBhvr additive="base">
                                        <p:cTn id="320" dur="500" fill="hold"/>
                                        <p:tgtEl>
                                          <p:spTgt spid="88"/>
                                        </p:tgtEl>
                                        <p:attrNameLst>
                                          <p:attrName>ppt_y</p:attrName>
                                        </p:attrNameLst>
                                      </p:cBhvr>
                                      <p:tavLst>
                                        <p:tav tm="0">
                                          <p:val>
                                            <p:strVal val="0-#ppt_h/2"/>
                                          </p:val>
                                        </p:tav>
                                        <p:tav tm="100000">
                                          <p:val>
                                            <p:strVal val="#ppt_y"/>
                                          </p:val>
                                        </p:tav>
                                      </p:tavLst>
                                    </p:anim>
                                  </p:childTnLst>
                                </p:cTn>
                              </p:par>
                              <p:par>
                                <p:cTn id="321" presetID="2" presetClass="entr" presetSubtype="1" fill="hold" grpId="0" nodeType="withEffect">
                                  <p:stCondLst>
                                    <p:cond delay="0"/>
                                  </p:stCondLst>
                                  <p:childTnLst>
                                    <p:set>
                                      <p:cBhvr>
                                        <p:cTn id="322" dur="1" fill="hold">
                                          <p:stCondLst>
                                            <p:cond delay="0"/>
                                          </p:stCondLst>
                                        </p:cTn>
                                        <p:tgtEl>
                                          <p:spTgt spid="89"/>
                                        </p:tgtEl>
                                        <p:attrNameLst>
                                          <p:attrName>style.visibility</p:attrName>
                                        </p:attrNameLst>
                                      </p:cBhvr>
                                      <p:to>
                                        <p:strVal val="visible"/>
                                      </p:to>
                                    </p:set>
                                    <p:anim calcmode="lin" valueType="num">
                                      <p:cBhvr additive="base">
                                        <p:cTn id="323" dur="500" fill="hold"/>
                                        <p:tgtEl>
                                          <p:spTgt spid="89"/>
                                        </p:tgtEl>
                                        <p:attrNameLst>
                                          <p:attrName>ppt_x</p:attrName>
                                        </p:attrNameLst>
                                      </p:cBhvr>
                                      <p:tavLst>
                                        <p:tav tm="0">
                                          <p:val>
                                            <p:strVal val="#ppt_x"/>
                                          </p:val>
                                        </p:tav>
                                        <p:tav tm="100000">
                                          <p:val>
                                            <p:strVal val="#ppt_x"/>
                                          </p:val>
                                        </p:tav>
                                      </p:tavLst>
                                    </p:anim>
                                    <p:anim calcmode="lin" valueType="num">
                                      <p:cBhvr additive="base">
                                        <p:cTn id="324" dur="500" fill="hold"/>
                                        <p:tgtEl>
                                          <p:spTgt spid="89"/>
                                        </p:tgtEl>
                                        <p:attrNameLst>
                                          <p:attrName>ppt_y</p:attrName>
                                        </p:attrNameLst>
                                      </p:cBhvr>
                                      <p:tavLst>
                                        <p:tav tm="0">
                                          <p:val>
                                            <p:strVal val="0-#ppt_h/2"/>
                                          </p:val>
                                        </p:tav>
                                        <p:tav tm="100000">
                                          <p:val>
                                            <p:strVal val="#ppt_y"/>
                                          </p:val>
                                        </p:tav>
                                      </p:tavLst>
                                    </p:anim>
                                  </p:childTnLst>
                                </p:cTn>
                              </p:par>
                              <p:par>
                                <p:cTn id="325" presetID="2" presetClass="entr" presetSubtype="1" fill="hold" grpId="0" nodeType="withEffect" nodePh="1">
                                  <p:stCondLst>
                                    <p:cond delay="0"/>
                                  </p:stCondLst>
                                  <p:endCondLst>
                                    <p:cond evt="begin" delay="0">
                                      <p:tn val="325"/>
                                    </p:cond>
                                  </p:endCondLst>
                                  <p:childTnLst>
                                    <p:set>
                                      <p:cBhvr>
                                        <p:cTn id="326" dur="1" fill="hold">
                                          <p:stCondLst>
                                            <p:cond delay="0"/>
                                          </p:stCondLst>
                                        </p:cTn>
                                        <p:tgtEl>
                                          <p:spTgt spid="90"/>
                                        </p:tgtEl>
                                        <p:attrNameLst>
                                          <p:attrName>style.visibility</p:attrName>
                                        </p:attrNameLst>
                                      </p:cBhvr>
                                      <p:to>
                                        <p:strVal val="visible"/>
                                      </p:to>
                                    </p:set>
                                    <p:anim calcmode="lin" valueType="num">
                                      <p:cBhvr additive="base">
                                        <p:cTn id="327" dur="500" fill="hold"/>
                                        <p:tgtEl>
                                          <p:spTgt spid="90"/>
                                        </p:tgtEl>
                                        <p:attrNameLst>
                                          <p:attrName>ppt_x</p:attrName>
                                        </p:attrNameLst>
                                      </p:cBhvr>
                                      <p:tavLst>
                                        <p:tav tm="0">
                                          <p:val>
                                            <p:strVal val="#ppt_x"/>
                                          </p:val>
                                        </p:tav>
                                        <p:tav tm="100000">
                                          <p:val>
                                            <p:strVal val="#ppt_x"/>
                                          </p:val>
                                        </p:tav>
                                      </p:tavLst>
                                    </p:anim>
                                    <p:anim calcmode="lin" valueType="num">
                                      <p:cBhvr additive="base">
                                        <p:cTn id="328" dur="500" fill="hold"/>
                                        <p:tgtEl>
                                          <p:spTgt spid="90"/>
                                        </p:tgtEl>
                                        <p:attrNameLst>
                                          <p:attrName>ppt_y</p:attrName>
                                        </p:attrNameLst>
                                      </p:cBhvr>
                                      <p:tavLst>
                                        <p:tav tm="0">
                                          <p:val>
                                            <p:strVal val="0-#ppt_h/2"/>
                                          </p:val>
                                        </p:tav>
                                        <p:tav tm="100000">
                                          <p:val>
                                            <p:strVal val="#ppt_y"/>
                                          </p:val>
                                        </p:tav>
                                      </p:tavLst>
                                    </p:anim>
                                  </p:childTnLst>
                                </p:cTn>
                              </p:par>
                              <p:par>
                                <p:cTn id="329" presetID="2" presetClass="entr" presetSubtype="1" fill="hold" grpId="0" nodeType="withEffect">
                                  <p:stCondLst>
                                    <p:cond delay="0"/>
                                  </p:stCondLst>
                                  <p:childTnLst>
                                    <p:set>
                                      <p:cBhvr>
                                        <p:cTn id="330" dur="1" fill="hold">
                                          <p:stCondLst>
                                            <p:cond delay="0"/>
                                          </p:stCondLst>
                                        </p:cTn>
                                        <p:tgtEl>
                                          <p:spTgt spid="91"/>
                                        </p:tgtEl>
                                        <p:attrNameLst>
                                          <p:attrName>style.visibility</p:attrName>
                                        </p:attrNameLst>
                                      </p:cBhvr>
                                      <p:to>
                                        <p:strVal val="visible"/>
                                      </p:to>
                                    </p:set>
                                    <p:anim calcmode="lin" valueType="num">
                                      <p:cBhvr additive="base">
                                        <p:cTn id="331" dur="500" fill="hold"/>
                                        <p:tgtEl>
                                          <p:spTgt spid="91"/>
                                        </p:tgtEl>
                                        <p:attrNameLst>
                                          <p:attrName>ppt_x</p:attrName>
                                        </p:attrNameLst>
                                      </p:cBhvr>
                                      <p:tavLst>
                                        <p:tav tm="0">
                                          <p:val>
                                            <p:strVal val="#ppt_x"/>
                                          </p:val>
                                        </p:tav>
                                        <p:tav tm="100000">
                                          <p:val>
                                            <p:strVal val="#ppt_x"/>
                                          </p:val>
                                        </p:tav>
                                      </p:tavLst>
                                    </p:anim>
                                    <p:anim calcmode="lin" valueType="num">
                                      <p:cBhvr additive="base">
                                        <p:cTn id="332" dur="500" fill="hold"/>
                                        <p:tgtEl>
                                          <p:spTgt spid="91"/>
                                        </p:tgtEl>
                                        <p:attrNameLst>
                                          <p:attrName>ppt_y</p:attrName>
                                        </p:attrNameLst>
                                      </p:cBhvr>
                                      <p:tavLst>
                                        <p:tav tm="0">
                                          <p:val>
                                            <p:strVal val="0-#ppt_h/2"/>
                                          </p:val>
                                        </p:tav>
                                        <p:tav tm="100000">
                                          <p:val>
                                            <p:strVal val="#ppt_y"/>
                                          </p:val>
                                        </p:tav>
                                      </p:tavLst>
                                    </p:anim>
                                  </p:childTnLst>
                                </p:cTn>
                              </p:par>
                              <p:par>
                                <p:cTn id="333" presetID="2" presetClass="entr" presetSubtype="1" fill="hold" grpId="0" nodeType="withEffect" nodePh="1">
                                  <p:stCondLst>
                                    <p:cond delay="0"/>
                                  </p:stCondLst>
                                  <p:endCondLst>
                                    <p:cond evt="begin" delay="0">
                                      <p:tn val="333"/>
                                    </p:cond>
                                  </p:endCondLst>
                                  <p:childTnLst>
                                    <p:set>
                                      <p:cBhvr>
                                        <p:cTn id="334" dur="1" fill="hold">
                                          <p:stCondLst>
                                            <p:cond delay="0"/>
                                          </p:stCondLst>
                                        </p:cTn>
                                        <p:tgtEl>
                                          <p:spTgt spid="92"/>
                                        </p:tgtEl>
                                        <p:attrNameLst>
                                          <p:attrName>style.visibility</p:attrName>
                                        </p:attrNameLst>
                                      </p:cBhvr>
                                      <p:to>
                                        <p:strVal val="visible"/>
                                      </p:to>
                                    </p:set>
                                    <p:anim calcmode="lin" valueType="num">
                                      <p:cBhvr additive="base">
                                        <p:cTn id="335" dur="500" fill="hold"/>
                                        <p:tgtEl>
                                          <p:spTgt spid="92"/>
                                        </p:tgtEl>
                                        <p:attrNameLst>
                                          <p:attrName>ppt_x</p:attrName>
                                        </p:attrNameLst>
                                      </p:cBhvr>
                                      <p:tavLst>
                                        <p:tav tm="0">
                                          <p:val>
                                            <p:strVal val="#ppt_x"/>
                                          </p:val>
                                        </p:tav>
                                        <p:tav tm="100000">
                                          <p:val>
                                            <p:strVal val="#ppt_x"/>
                                          </p:val>
                                        </p:tav>
                                      </p:tavLst>
                                    </p:anim>
                                    <p:anim calcmode="lin" valueType="num">
                                      <p:cBhvr additive="base">
                                        <p:cTn id="336" dur="500" fill="hold"/>
                                        <p:tgtEl>
                                          <p:spTgt spid="92"/>
                                        </p:tgtEl>
                                        <p:attrNameLst>
                                          <p:attrName>ppt_y</p:attrName>
                                        </p:attrNameLst>
                                      </p:cBhvr>
                                      <p:tavLst>
                                        <p:tav tm="0">
                                          <p:val>
                                            <p:strVal val="0-#ppt_h/2"/>
                                          </p:val>
                                        </p:tav>
                                        <p:tav tm="100000">
                                          <p:val>
                                            <p:strVal val="#ppt_y"/>
                                          </p:val>
                                        </p:tav>
                                      </p:tavLst>
                                    </p:anim>
                                  </p:childTnLst>
                                </p:cTn>
                              </p:par>
                              <p:par>
                                <p:cTn id="337" presetID="2" presetClass="entr" presetSubtype="1" fill="hold" grpId="0" nodeType="withEffect">
                                  <p:stCondLst>
                                    <p:cond delay="0"/>
                                  </p:stCondLst>
                                  <p:childTnLst>
                                    <p:set>
                                      <p:cBhvr>
                                        <p:cTn id="338" dur="1" fill="hold">
                                          <p:stCondLst>
                                            <p:cond delay="0"/>
                                          </p:stCondLst>
                                        </p:cTn>
                                        <p:tgtEl>
                                          <p:spTgt spid="93"/>
                                        </p:tgtEl>
                                        <p:attrNameLst>
                                          <p:attrName>style.visibility</p:attrName>
                                        </p:attrNameLst>
                                      </p:cBhvr>
                                      <p:to>
                                        <p:strVal val="visible"/>
                                      </p:to>
                                    </p:set>
                                    <p:anim calcmode="lin" valueType="num">
                                      <p:cBhvr additive="base">
                                        <p:cTn id="339" dur="500" fill="hold"/>
                                        <p:tgtEl>
                                          <p:spTgt spid="93"/>
                                        </p:tgtEl>
                                        <p:attrNameLst>
                                          <p:attrName>ppt_x</p:attrName>
                                        </p:attrNameLst>
                                      </p:cBhvr>
                                      <p:tavLst>
                                        <p:tav tm="0">
                                          <p:val>
                                            <p:strVal val="#ppt_x"/>
                                          </p:val>
                                        </p:tav>
                                        <p:tav tm="100000">
                                          <p:val>
                                            <p:strVal val="#ppt_x"/>
                                          </p:val>
                                        </p:tav>
                                      </p:tavLst>
                                    </p:anim>
                                    <p:anim calcmode="lin" valueType="num">
                                      <p:cBhvr additive="base">
                                        <p:cTn id="340" dur="500" fill="hold"/>
                                        <p:tgtEl>
                                          <p:spTgt spid="93"/>
                                        </p:tgtEl>
                                        <p:attrNameLst>
                                          <p:attrName>ppt_y</p:attrName>
                                        </p:attrNameLst>
                                      </p:cBhvr>
                                      <p:tavLst>
                                        <p:tav tm="0">
                                          <p:val>
                                            <p:strVal val="0-#ppt_h/2"/>
                                          </p:val>
                                        </p:tav>
                                        <p:tav tm="100000">
                                          <p:val>
                                            <p:strVal val="#ppt_y"/>
                                          </p:val>
                                        </p:tav>
                                      </p:tavLst>
                                    </p:anim>
                                  </p:childTnLst>
                                </p:cTn>
                              </p:par>
                              <p:par>
                                <p:cTn id="341" presetID="2" presetClass="entr" presetSubtype="1" fill="hold" grpId="0" nodeType="withEffect" nodePh="1">
                                  <p:stCondLst>
                                    <p:cond delay="0"/>
                                  </p:stCondLst>
                                  <p:endCondLst>
                                    <p:cond evt="begin" delay="0">
                                      <p:tn val="341"/>
                                    </p:cond>
                                  </p:endCondLst>
                                  <p:childTnLst>
                                    <p:set>
                                      <p:cBhvr>
                                        <p:cTn id="342" dur="1" fill="hold">
                                          <p:stCondLst>
                                            <p:cond delay="0"/>
                                          </p:stCondLst>
                                        </p:cTn>
                                        <p:tgtEl>
                                          <p:spTgt spid="94"/>
                                        </p:tgtEl>
                                        <p:attrNameLst>
                                          <p:attrName>style.visibility</p:attrName>
                                        </p:attrNameLst>
                                      </p:cBhvr>
                                      <p:to>
                                        <p:strVal val="visible"/>
                                      </p:to>
                                    </p:set>
                                    <p:anim calcmode="lin" valueType="num">
                                      <p:cBhvr additive="base">
                                        <p:cTn id="343" dur="500" fill="hold"/>
                                        <p:tgtEl>
                                          <p:spTgt spid="94"/>
                                        </p:tgtEl>
                                        <p:attrNameLst>
                                          <p:attrName>ppt_x</p:attrName>
                                        </p:attrNameLst>
                                      </p:cBhvr>
                                      <p:tavLst>
                                        <p:tav tm="0">
                                          <p:val>
                                            <p:strVal val="#ppt_x"/>
                                          </p:val>
                                        </p:tav>
                                        <p:tav tm="100000">
                                          <p:val>
                                            <p:strVal val="#ppt_x"/>
                                          </p:val>
                                        </p:tav>
                                      </p:tavLst>
                                    </p:anim>
                                    <p:anim calcmode="lin" valueType="num">
                                      <p:cBhvr additive="base">
                                        <p:cTn id="344" dur="500" fill="hold"/>
                                        <p:tgtEl>
                                          <p:spTgt spid="94"/>
                                        </p:tgtEl>
                                        <p:attrNameLst>
                                          <p:attrName>ppt_y</p:attrName>
                                        </p:attrNameLst>
                                      </p:cBhvr>
                                      <p:tavLst>
                                        <p:tav tm="0">
                                          <p:val>
                                            <p:strVal val="0-#ppt_h/2"/>
                                          </p:val>
                                        </p:tav>
                                        <p:tav tm="100000">
                                          <p:val>
                                            <p:strVal val="#ppt_y"/>
                                          </p:val>
                                        </p:tav>
                                      </p:tavLst>
                                    </p:anim>
                                  </p:childTnLst>
                                </p:cTn>
                              </p:par>
                              <p:par>
                                <p:cTn id="345" presetID="2" presetClass="entr" presetSubtype="1" fill="hold" grpId="0" nodeType="withEffect">
                                  <p:stCondLst>
                                    <p:cond delay="0"/>
                                  </p:stCondLst>
                                  <p:childTnLst>
                                    <p:set>
                                      <p:cBhvr>
                                        <p:cTn id="346" dur="1" fill="hold">
                                          <p:stCondLst>
                                            <p:cond delay="0"/>
                                          </p:stCondLst>
                                        </p:cTn>
                                        <p:tgtEl>
                                          <p:spTgt spid="95"/>
                                        </p:tgtEl>
                                        <p:attrNameLst>
                                          <p:attrName>style.visibility</p:attrName>
                                        </p:attrNameLst>
                                      </p:cBhvr>
                                      <p:to>
                                        <p:strVal val="visible"/>
                                      </p:to>
                                    </p:set>
                                    <p:anim calcmode="lin" valueType="num">
                                      <p:cBhvr additive="base">
                                        <p:cTn id="347" dur="500" fill="hold"/>
                                        <p:tgtEl>
                                          <p:spTgt spid="95"/>
                                        </p:tgtEl>
                                        <p:attrNameLst>
                                          <p:attrName>ppt_x</p:attrName>
                                        </p:attrNameLst>
                                      </p:cBhvr>
                                      <p:tavLst>
                                        <p:tav tm="0">
                                          <p:val>
                                            <p:strVal val="#ppt_x"/>
                                          </p:val>
                                        </p:tav>
                                        <p:tav tm="100000">
                                          <p:val>
                                            <p:strVal val="#ppt_x"/>
                                          </p:val>
                                        </p:tav>
                                      </p:tavLst>
                                    </p:anim>
                                    <p:anim calcmode="lin" valueType="num">
                                      <p:cBhvr additive="base">
                                        <p:cTn id="348" dur="500" fill="hold"/>
                                        <p:tgtEl>
                                          <p:spTgt spid="95"/>
                                        </p:tgtEl>
                                        <p:attrNameLst>
                                          <p:attrName>ppt_y</p:attrName>
                                        </p:attrNameLst>
                                      </p:cBhvr>
                                      <p:tavLst>
                                        <p:tav tm="0">
                                          <p:val>
                                            <p:strVal val="0-#ppt_h/2"/>
                                          </p:val>
                                        </p:tav>
                                        <p:tav tm="100000">
                                          <p:val>
                                            <p:strVal val="#ppt_y"/>
                                          </p:val>
                                        </p:tav>
                                      </p:tavLst>
                                    </p:anim>
                                  </p:childTnLst>
                                </p:cTn>
                              </p:par>
                              <p:par>
                                <p:cTn id="349" presetID="2" presetClass="entr" presetSubtype="1" fill="hold" grpId="0" nodeType="withEffect" nodePh="1">
                                  <p:stCondLst>
                                    <p:cond delay="0"/>
                                  </p:stCondLst>
                                  <p:endCondLst>
                                    <p:cond evt="begin" delay="0">
                                      <p:tn val="349"/>
                                    </p:cond>
                                  </p:endCondLst>
                                  <p:childTnLst>
                                    <p:set>
                                      <p:cBhvr>
                                        <p:cTn id="350" dur="1" fill="hold">
                                          <p:stCondLst>
                                            <p:cond delay="0"/>
                                          </p:stCondLst>
                                        </p:cTn>
                                        <p:tgtEl>
                                          <p:spTgt spid="96"/>
                                        </p:tgtEl>
                                        <p:attrNameLst>
                                          <p:attrName>style.visibility</p:attrName>
                                        </p:attrNameLst>
                                      </p:cBhvr>
                                      <p:to>
                                        <p:strVal val="visible"/>
                                      </p:to>
                                    </p:set>
                                    <p:anim calcmode="lin" valueType="num">
                                      <p:cBhvr additive="base">
                                        <p:cTn id="351" dur="500" fill="hold"/>
                                        <p:tgtEl>
                                          <p:spTgt spid="96"/>
                                        </p:tgtEl>
                                        <p:attrNameLst>
                                          <p:attrName>ppt_x</p:attrName>
                                        </p:attrNameLst>
                                      </p:cBhvr>
                                      <p:tavLst>
                                        <p:tav tm="0">
                                          <p:val>
                                            <p:strVal val="#ppt_x"/>
                                          </p:val>
                                        </p:tav>
                                        <p:tav tm="100000">
                                          <p:val>
                                            <p:strVal val="#ppt_x"/>
                                          </p:val>
                                        </p:tav>
                                      </p:tavLst>
                                    </p:anim>
                                    <p:anim calcmode="lin" valueType="num">
                                      <p:cBhvr additive="base">
                                        <p:cTn id="352" dur="500" fill="hold"/>
                                        <p:tgtEl>
                                          <p:spTgt spid="96"/>
                                        </p:tgtEl>
                                        <p:attrNameLst>
                                          <p:attrName>ppt_y</p:attrName>
                                        </p:attrNameLst>
                                      </p:cBhvr>
                                      <p:tavLst>
                                        <p:tav tm="0">
                                          <p:val>
                                            <p:strVal val="0-#ppt_h/2"/>
                                          </p:val>
                                        </p:tav>
                                        <p:tav tm="100000">
                                          <p:val>
                                            <p:strVal val="#ppt_y"/>
                                          </p:val>
                                        </p:tav>
                                      </p:tavLst>
                                    </p:anim>
                                  </p:childTnLst>
                                </p:cTn>
                              </p:par>
                              <p:par>
                                <p:cTn id="353" presetID="2" presetClass="entr" presetSubtype="1" fill="hold" grpId="0" nodeType="withEffect">
                                  <p:stCondLst>
                                    <p:cond delay="0"/>
                                  </p:stCondLst>
                                  <p:childTnLst>
                                    <p:set>
                                      <p:cBhvr>
                                        <p:cTn id="354" dur="1" fill="hold">
                                          <p:stCondLst>
                                            <p:cond delay="0"/>
                                          </p:stCondLst>
                                        </p:cTn>
                                        <p:tgtEl>
                                          <p:spTgt spid="97"/>
                                        </p:tgtEl>
                                        <p:attrNameLst>
                                          <p:attrName>style.visibility</p:attrName>
                                        </p:attrNameLst>
                                      </p:cBhvr>
                                      <p:to>
                                        <p:strVal val="visible"/>
                                      </p:to>
                                    </p:set>
                                    <p:anim calcmode="lin" valueType="num">
                                      <p:cBhvr additive="base">
                                        <p:cTn id="355" dur="500" fill="hold"/>
                                        <p:tgtEl>
                                          <p:spTgt spid="97"/>
                                        </p:tgtEl>
                                        <p:attrNameLst>
                                          <p:attrName>ppt_x</p:attrName>
                                        </p:attrNameLst>
                                      </p:cBhvr>
                                      <p:tavLst>
                                        <p:tav tm="0">
                                          <p:val>
                                            <p:strVal val="#ppt_x"/>
                                          </p:val>
                                        </p:tav>
                                        <p:tav tm="100000">
                                          <p:val>
                                            <p:strVal val="#ppt_x"/>
                                          </p:val>
                                        </p:tav>
                                      </p:tavLst>
                                    </p:anim>
                                    <p:anim calcmode="lin" valueType="num">
                                      <p:cBhvr additive="base">
                                        <p:cTn id="356" dur="500" fill="hold"/>
                                        <p:tgtEl>
                                          <p:spTgt spid="97"/>
                                        </p:tgtEl>
                                        <p:attrNameLst>
                                          <p:attrName>ppt_y</p:attrName>
                                        </p:attrNameLst>
                                      </p:cBhvr>
                                      <p:tavLst>
                                        <p:tav tm="0">
                                          <p:val>
                                            <p:strVal val="0-#ppt_h/2"/>
                                          </p:val>
                                        </p:tav>
                                        <p:tav tm="100000">
                                          <p:val>
                                            <p:strVal val="#ppt_y"/>
                                          </p:val>
                                        </p:tav>
                                      </p:tavLst>
                                    </p:anim>
                                  </p:childTnLst>
                                </p:cTn>
                              </p:par>
                              <p:par>
                                <p:cTn id="357" presetID="2" presetClass="entr" presetSubtype="1" fill="hold" grpId="0" nodeType="withEffect" nodePh="1">
                                  <p:stCondLst>
                                    <p:cond delay="0"/>
                                  </p:stCondLst>
                                  <p:endCondLst>
                                    <p:cond evt="begin" delay="0">
                                      <p:tn val="357"/>
                                    </p:cond>
                                  </p:endCondLst>
                                  <p:childTnLst>
                                    <p:set>
                                      <p:cBhvr>
                                        <p:cTn id="358" dur="1" fill="hold">
                                          <p:stCondLst>
                                            <p:cond delay="0"/>
                                          </p:stCondLst>
                                        </p:cTn>
                                        <p:tgtEl>
                                          <p:spTgt spid="98"/>
                                        </p:tgtEl>
                                        <p:attrNameLst>
                                          <p:attrName>style.visibility</p:attrName>
                                        </p:attrNameLst>
                                      </p:cBhvr>
                                      <p:to>
                                        <p:strVal val="visible"/>
                                      </p:to>
                                    </p:set>
                                    <p:anim calcmode="lin" valueType="num">
                                      <p:cBhvr additive="base">
                                        <p:cTn id="359" dur="500" fill="hold"/>
                                        <p:tgtEl>
                                          <p:spTgt spid="98"/>
                                        </p:tgtEl>
                                        <p:attrNameLst>
                                          <p:attrName>ppt_x</p:attrName>
                                        </p:attrNameLst>
                                      </p:cBhvr>
                                      <p:tavLst>
                                        <p:tav tm="0">
                                          <p:val>
                                            <p:strVal val="#ppt_x"/>
                                          </p:val>
                                        </p:tav>
                                        <p:tav tm="100000">
                                          <p:val>
                                            <p:strVal val="#ppt_x"/>
                                          </p:val>
                                        </p:tav>
                                      </p:tavLst>
                                    </p:anim>
                                    <p:anim calcmode="lin" valueType="num">
                                      <p:cBhvr additive="base">
                                        <p:cTn id="360" dur="500" fill="hold"/>
                                        <p:tgtEl>
                                          <p:spTgt spid="98"/>
                                        </p:tgtEl>
                                        <p:attrNameLst>
                                          <p:attrName>ppt_y</p:attrName>
                                        </p:attrNameLst>
                                      </p:cBhvr>
                                      <p:tavLst>
                                        <p:tav tm="0">
                                          <p:val>
                                            <p:strVal val="0-#ppt_h/2"/>
                                          </p:val>
                                        </p:tav>
                                        <p:tav tm="100000">
                                          <p:val>
                                            <p:strVal val="#ppt_y"/>
                                          </p:val>
                                        </p:tav>
                                      </p:tavLst>
                                    </p:anim>
                                  </p:childTnLst>
                                </p:cTn>
                              </p:par>
                              <p:par>
                                <p:cTn id="361" presetID="2" presetClass="entr" presetSubtype="1" fill="hold" grpId="0" nodeType="withEffect">
                                  <p:stCondLst>
                                    <p:cond delay="0"/>
                                  </p:stCondLst>
                                  <p:childTnLst>
                                    <p:set>
                                      <p:cBhvr>
                                        <p:cTn id="362" dur="1" fill="hold">
                                          <p:stCondLst>
                                            <p:cond delay="0"/>
                                          </p:stCondLst>
                                        </p:cTn>
                                        <p:tgtEl>
                                          <p:spTgt spid="99"/>
                                        </p:tgtEl>
                                        <p:attrNameLst>
                                          <p:attrName>style.visibility</p:attrName>
                                        </p:attrNameLst>
                                      </p:cBhvr>
                                      <p:to>
                                        <p:strVal val="visible"/>
                                      </p:to>
                                    </p:set>
                                    <p:anim calcmode="lin" valueType="num">
                                      <p:cBhvr additive="base">
                                        <p:cTn id="363" dur="500" fill="hold"/>
                                        <p:tgtEl>
                                          <p:spTgt spid="99"/>
                                        </p:tgtEl>
                                        <p:attrNameLst>
                                          <p:attrName>ppt_x</p:attrName>
                                        </p:attrNameLst>
                                      </p:cBhvr>
                                      <p:tavLst>
                                        <p:tav tm="0">
                                          <p:val>
                                            <p:strVal val="#ppt_x"/>
                                          </p:val>
                                        </p:tav>
                                        <p:tav tm="100000">
                                          <p:val>
                                            <p:strVal val="#ppt_x"/>
                                          </p:val>
                                        </p:tav>
                                      </p:tavLst>
                                    </p:anim>
                                    <p:anim calcmode="lin" valueType="num">
                                      <p:cBhvr additive="base">
                                        <p:cTn id="364" dur="500" fill="hold"/>
                                        <p:tgtEl>
                                          <p:spTgt spid="99"/>
                                        </p:tgtEl>
                                        <p:attrNameLst>
                                          <p:attrName>ppt_y</p:attrName>
                                        </p:attrNameLst>
                                      </p:cBhvr>
                                      <p:tavLst>
                                        <p:tav tm="0">
                                          <p:val>
                                            <p:strVal val="0-#ppt_h/2"/>
                                          </p:val>
                                        </p:tav>
                                        <p:tav tm="100000">
                                          <p:val>
                                            <p:strVal val="#ppt_y"/>
                                          </p:val>
                                        </p:tav>
                                      </p:tavLst>
                                    </p:anim>
                                  </p:childTnLst>
                                </p:cTn>
                              </p:par>
                              <p:par>
                                <p:cTn id="365" presetID="2" presetClass="entr" presetSubtype="1" fill="hold" grpId="0" nodeType="withEffect" nodePh="1">
                                  <p:stCondLst>
                                    <p:cond delay="0"/>
                                  </p:stCondLst>
                                  <p:endCondLst>
                                    <p:cond evt="begin" delay="0">
                                      <p:tn val="365"/>
                                    </p:cond>
                                  </p:endCondLst>
                                  <p:childTnLst>
                                    <p:set>
                                      <p:cBhvr>
                                        <p:cTn id="366" dur="1" fill="hold">
                                          <p:stCondLst>
                                            <p:cond delay="0"/>
                                          </p:stCondLst>
                                        </p:cTn>
                                        <p:tgtEl>
                                          <p:spTgt spid="100"/>
                                        </p:tgtEl>
                                        <p:attrNameLst>
                                          <p:attrName>style.visibility</p:attrName>
                                        </p:attrNameLst>
                                      </p:cBhvr>
                                      <p:to>
                                        <p:strVal val="visible"/>
                                      </p:to>
                                    </p:set>
                                    <p:anim calcmode="lin" valueType="num">
                                      <p:cBhvr additive="base">
                                        <p:cTn id="367" dur="500" fill="hold"/>
                                        <p:tgtEl>
                                          <p:spTgt spid="100"/>
                                        </p:tgtEl>
                                        <p:attrNameLst>
                                          <p:attrName>ppt_x</p:attrName>
                                        </p:attrNameLst>
                                      </p:cBhvr>
                                      <p:tavLst>
                                        <p:tav tm="0">
                                          <p:val>
                                            <p:strVal val="#ppt_x"/>
                                          </p:val>
                                        </p:tav>
                                        <p:tav tm="100000">
                                          <p:val>
                                            <p:strVal val="#ppt_x"/>
                                          </p:val>
                                        </p:tav>
                                      </p:tavLst>
                                    </p:anim>
                                    <p:anim calcmode="lin" valueType="num">
                                      <p:cBhvr additive="base">
                                        <p:cTn id="368" dur="500" fill="hold"/>
                                        <p:tgtEl>
                                          <p:spTgt spid="100"/>
                                        </p:tgtEl>
                                        <p:attrNameLst>
                                          <p:attrName>ppt_y</p:attrName>
                                        </p:attrNameLst>
                                      </p:cBhvr>
                                      <p:tavLst>
                                        <p:tav tm="0">
                                          <p:val>
                                            <p:strVal val="0-#ppt_h/2"/>
                                          </p:val>
                                        </p:tav>
                                        <p:tav tm="100000">
                                          <p:val>
                                            <p:strVal val="#ppt_y"/>
                                          </p:val>
                                        </p:tav>
                                      </p:tavLst>
                                    </p:anim>
                                  </p:childTnLst>
                                </p:cTn>
                              </p:par>
                              <p:par>
                                <p:cTn id="369" presetID="2" presetClass="entr" presetSubtype="1" fill="hold" grpId="0" nodeType="withEffect">
                                  <p:stCondLst>
                                    <p:cond delay="0"/>
                                  </p:stCondLst>
                                  <p:childTnLst>
                                    <p:set>
                                      <p:cBhvr>
                                        <p:cTn id="370" dur="1" fill="hold">
                                          <p:stCondLst>
                                            <p:cond delay="0"/>
                                          </p:stCondLst>
                                        </p:cTn>
                                        <p:tgtEl>
                                          <p:spTgt spid="101"/>
                                        </p:tgtEl>
                                        <p:attrNameLst>
                                          <p:attrName>style.visibility</p:attrName>
                                        </p:attrNameLst>
                                      </p:cBhvr>
                                      <p:to>
                                        <p:strVal val="visible"/>
                                      </p:to>
                                    </p:set>
                                    <p:anim calcmode="lin" valueType="num">
                                      <p:cBhvr additive="base">
                                        <p:cTn id="371" dur="500" fill="hold"/>
                                        <p:tgtEl>
                                          <p:spTgt spid="101"/>
                                        </p:tgtEl>
                                        <p:attrNameLst>
                                          <p:attrName>ppt_x</p:attrName>
                                        </p:attrNameLst>
                                      </p:cBhvr>
                                      <p:tavLst>
                                        <p:tav tm="0">
                                          <p:val>
                                            <p:strVal val="#ppt_x"/>
                                          </p:val>
                                        </p:tav>
                                        <p:tav tm="100000">
                                          <p:val>
                                            <p:strVal val="#ppt_x"/>
                                          </p:val>
                                        </p:tav>
                                      </p:tavLst>
                                    </p:anim>
                                    <p:anim calcmode="lin" valueType="num">
                                      <p:cBhvr additive="base">
                                        <p:cTn id="372" dur="500" fill="hold"/>
                                        <p:tgtEl>
                                          <p:spTgt spid="101"/>
                                        </p:tgtEl>
                                        <p:attrNameLst>
                                          <p:attrName>ppt_y</p:attrName>
                                        </p:attrNameLst>
                                      </p:cBhvr>
                                      <p:tavLst>
                                        <p:tav tm="0">
                                          <p:val>
                                            <p:strVal val="0-#ppt_h/2"/>
                                          </p:val>
                                        </p:tav>
                                        <p:tav tm="100000">
                                          <p:val>
                                            <p:strVal val="#ppt_y"/>
                                          </p:val>
                                        </p:tav>
                                      </p:tavLst>
                                    </p:anim>
                                  </p:childTnLst>
                                </p:cTn>
                              </p:par>
                              <p:par>
                                <p:cTn id="373" presetID="2" presetClass="entr" presetSubtype="1" fill="hold" grpId="0" nodeType="withEffect" nodePh="1">
                                  <p:stCondLst>
                                    <p:cond delay="0"/>
                                  </p:stCondLst>
                                  <p:endCondLst>
                                    <p:cond evt="begin" delay="0">
                                      <p:tn val="373"/>
                                    </p:cond>
                                  </p:endCondLst>
                                  <p:childTnLst>
                                    <p:set>
                                      <p:cBhvr>
                                        <p:cTn id="374" dur="1" fill="hold">
                                          <p:stCondLst>
                                            <p:cond delay="0"/>
                                          </p:stCondLst>
                                        </p:cTn>
                                        <p:tgtEl>
                                          <p:spTgt spid="102"/>
                                        </p:tgtEl>
                                        <p:attrNameLst>
                                          <p:attrName>style.visibility</p:attrName>
                                        </p:attrNameLst>
                                      </p:cBhvr>
                                      <p:to>
                                        <p:strVal val="visible"/>
                                      </p:to>
                                    </p:set>
                                    <p:anim calcmode="lin" valueType="num">
                                      <p:cBhvr additive="base">
                                        <p:cTn id="375" dur="500" fill="hold"/>
                                        <p:tgtEl>
                                          <p:spTgt spid="102"/>
                                        </p:tgtEl>
                                        <p:attrNameLst>
                                          <p:attrName>ppt_x</p:attrName>
                                        </p:attrNameLst>
                                      </p:cBhvr>
                                      <p:tavLst>
                                        <p:tav tm="0">
                                          <p:val>
                                            <p:strVal val="#ppt_x"/>
                                          </p:val>
                                        </p:tav>
                                        <p:tav tm="100000">
                                          <p:val>
                                            <p:strVal val="#ppt_x"/>
                                          </p:val>
                                        </p:tav>
                                      </p:tavLst>
                                    </p:anim>
                                    <p:anim calcmode="lin" valueType="num">
                                      <p:cBhvr additive="base">
                                        <p:cTn id="376" dur="500" fill="hold"/>
                                        <p:tgtEl>
                                          <p:spTgt spid="102"/>
                                        </p:tgtEl>
                                        <p:attrNameLst>
                                          <p:attrName>ppt_y</p:attrName>
                                        </p:attrNameLst>
                                      </p:cBhvr>
                                      <p:tavLst>
                                        <p:tav tm="0">
                                          <p:val>
                                            <p:strVal val="0-#ppt_h/2"/>
                                          </p:val>
                                        </p:tav>
                                        <p:tav tm="100000">
                                          <p:val>
                                            <p:strVal val="#ppt_y"/>
                                          </p:val>
                                        </p:tav>
                                      </p:tavLst>
                                    </p:anim>
                                  </p:childTnLst>
                                </p:cTn>
                              </p:par>
                              <p:par>
                                <p:cTn id="377" presetID="2" presetClass="entr" presetSubtype="1" fill="hold" grpId="0" nodeType="withEffect">
                                  <p:stCondLst>
                                    <p:cond delay="0"/>
                                  </p:stCondLst>
                                  <p:childTnLst>
                                    <p:set>
                                      <p:cBhvr>
                                        <p:cTn id="378" dur="1" fill="hold">
                                          <p:stCondLst>
                                            <p:cond delay="0"/>
                                          </p:stCondLst>
                                        </p:cTn>
                                        <p:tgtEl>
                                          <p:spTgt spid="103"/>
                                        </p:tgtEl>
                                        <p:attrNameLst>
                                          <p:attrName>style.visibility</p:attrName>
                                        </p:attrNameLst>
                                      </p:cBhvr>
                                      <p:to>
                                        <p:strVal val="visible"/>
                                      </p:to>
                                    </p:set>
                                    <p:anim calcmode="lin" valueType="num">
                                      <p:cBhvr additive="base">
                                        <p:cTn id="379" dur="500" fill="hold"/>
                                        <p:tgtEl>
                                          <p:spTgt spid="103"/>
                                        </p:tgtEl>
                                        <p:attrNameLst>
                                          <p:attrName>ppt_x</p:attrName>
                                        </p:attrNameLst>
                                      </p:cBhvr>
                                      <p:tavLst>
                                        <p:tav tm="0">
                                          <p:val>
                                            <p:strVal val="#ppt_x"/>
                                          </p:val>
                                        </p:tav>
                                        <p:tav tm="100000">
                                          <p:val>
                                            <p:strVal val="#ppt_x"/>
                                          </p:val>
                                        </p:tav>
                                      </p:tavLst>
                                    </p:anim>
                                    <p:anim calcmode="lin" valueType="num">
                                      <p:cBhvr additive="base">
                                        <p:cTn id="380" dur="500" fill="hold"/>
                                        <p:tgtEl>
                                          <p:spTgt spid="103"/>
                                        </p:tgtEl>
                                        <p:attrNameLst>
                                          <p:attrName>ppt_y</p:attrName>
                                        </p:attrNameLst>
                                      </p:cBhvr>
                                      <p:tavLst>
                                        <p:tav tm="0">
                                          <p:val>
                                            <p:strVal val="0-#ppt_h/2"/>
                                          </p:val>
                                        </p:tav>
                                        <p:tav tm="100000">
                                          <p:val>
                                            <p:strVal val="#ppt_y"/>
                                          </p:val>
                                        </p:tav>
                                      </p:tavLst>
                                    </p:anim>
                                  </p:childTnLst>
                                </p:cTn>
                              </p:par>
                              <p:par>
                                <p:cTn id="381" presetID="2" presetClass="entr" presetSubtype="1" fill="hold" grpId="0" nodeType="withEffect" nodePh="1">
                                  <p:stCondLst>
                                    <p:cond delay="0"/>
                                  </p:stCondLst>
                                  <p:endCondLst>
                                    <p:cond evt="begin" delay="0">
                                      <p:tn val="381"/>
                                    </p:cond>
                                  </p:endCondLst>
                                  <p:childTnLst>
                                    <p:set>
                                      <p:cBhvr>
                                        <p:cTn id="382" dur="1" fill="hold">
                                          <p:stCondLst>
                                            <p:cond delay="0"/>
                                          </p:stCondLst>
                                        </p:cTn>
                                        <p:tgtEl>
                                          <p:spTgt spid="104"/>
                                        </p:tgtEl>
                                        <p:attrNameLst>
                                          <p:attrName>style.visibility</p:attrName>
                                        </p:attrNameLst>
                                      </p:cBhvr>
                                      <p:to>
                                        <p:strVal val="visible"/>
                                      </p:to>
                                    </p:set>
                                    <p:anim calcmode="lin" valueType="num">
                                      <p:cBhvr additive="base">
                                        <p:cTn id="383" dur="500" fill="hold"/>
                                        <p:tgtEl>
                                          <p:spTgt spid="104"/>
                                        </p:tgtEl>
                                        <p:attrNameLst>
                                          <p:attrName>ppt_x</p:attrName>
                                        </p:attrNameLst>
                                      </p:cBhvr>
                                      <p:tavLst>
                                        <p:tav tm="0">
                                          <p:val>
                                            <p:strVal val="#ppt_x"/>
                                          </p:val>
                                        </p:tav>
                                        <p:tav tm="100000">
                                          <p:val>
                                            <p:strVal val="#ppt_x"/>
                                          </p:val>
                                        </p:tav>
                                      </p:tavLst>
                                    </p:anim>
                                    <p:anim calcmode="lin" valueType="num">
                                      <p:cBhvr additive="base">
                                        <p:cTn id="384" dur="500" fill="hold"/>
                                        <p:tgtEl>
                                          <p:spTgt spid="104"/>
                                        </p:tgtEl>
                                        <p:attrNameLst>
                                          <p:attrName>ppt_y</p:attrName>
                                        </p:attrNameLst>
                                      </p:cBhvr>
                                      <p:tavLst>
                                        <p:tav tm="0">
                                          <p:val>
                                            <p:strVal val="0-#ppt_h/2"/>
                                          </p:val>
                                        </p:tav>
                                        <p:tav tm="100000">
                                          <p:val>
                                            <p:strVal val="#ppt_y"/>
                                          </p:val>
                                        </p:tav>
                                      </p:tavLst>
                                    </p:anim>
                                  </p:childTnLst>
                                </p:cTn>
                              </p:par>
                              <p:par>
                                <p:cTn id="385" presetID="2" presetClass="entr" presetSubtype="1" fill="hold" grpId="0" nodeType="withEffect">
                                  <p:stCondLst>
                                    <p:cond delay="0"/>
                                  </p:stCondLst>
                                  <p:childTnLst>
                                    <p:set>
                                      <p:cBhvr>
                                        <p:cTn id="386" dur="1" fill="hold">
                                          <p:stCondLst>
                                            <p:cond delay="0"/>
                                          </p:stCondLst>
                                        </p:cTn>
                                        <p:tgtEl>
                                          <p:spTgt spid="105"/>
                                        </p:tgtEl>
                                        <p:attrNameLst>
                                          <p:attrName>style.visibility</p:attrName>
                                        </p:attrNameLst>
                                      </p:cBhvr>
                                      <p:to>
                                        <p:strVal val="visible"/>
                                      </p:to>
                                    </p:set>
                                    <p:anim calcmode="lin" valueType="num">
                                      <p:cBhvr additive="base">
                                        <p:cTn id="387" dur="500" fill="hold"/>
                                        <p:tgtEl>
                                          <p:spTgt spid="105"/>
                                        </p:tgtEl>
                                        <p:attrNameLst>
                                          <p:attrName>ppt_x</p:attrName>
                                        </p:attrNameLst>
                                      </p:cBhvr>
                                      <p:tavLst>
                                        <p:tav tm="0">
                                          <p:val>
                                            <p:strVal val="#ppt_x"/>
                                          </p:val>
                                        </p:tav>
                                        <p:tav tm="100000">
                                          <p:val>
                                            <p:strVal val="#ppt_x"/>
                                          </p:val>
                                        </p:tav>
                                      </p:tavLst>
                                    </p:anim>
                                    <p:anim calcmode="lin" valueType="num">
                                      <p:cBhvr additive="base">
                                        <p:cTn id="388" dur="500" fill="hold"/>
                                        <p:tgtEl>
                                          <p:spTgt spid="105"/>
                                        </p:tgtEl>
                                        <p:attrNameLst>
                                          <p:attrName>ppt_y</p:attrName>
                                        </p:attrNameLst>
                                      </p:cBhvr>
                                      <p:tavLst>
                                        <p:tav tm="0">
                                          <p:val>
                                            <p:strVal val="0-#ppt_h/2"/>
                                          </p:val>
                                        </p:tav>
                                        <p:tav tm="100000">
                                          <p:val>
                                            <p:strVal val="#ppt_y"/>
                                          </p:val>
                                        </p:tav>
                                      </p:tavLst>
                                    </p:anim>
                                  </p:childTnLst>
                                </p:cTn>
                              </p:par>
                              <p:par>
                                <p:cTn id="389" presetID="2" presetClass="entr" presetSubtype="1" fill="hold" grpId="0" nodeType="withEffect" nodePh="1">
                                  <p:stCondLst>
                                    <p:cond delay="0"/>
                                  </p:stCondLst>
                                  <p:endCondLst>
                                    <p:cond evt="begin" delay="0">
                                      <p:tn val="389"/>
                                    </p:cond>
                                  </p:endCondLst>
                                  <p:childTnLst>
                                    <p:set>
                                      <p:cBhvr>
                                        <p:cTn id="390" dur="1" fill="hold">
                                          <p:stCondLst>
                                            <p:cond delay="0"/>
                                          </p:stCondLst>
                                        </p:cTn>
                                        <p:tgtEl>
                                          <p:spTgt spid="106"/>
                                        </p:tgtEl>
                                        <p:attrNameLst>
                                          <p:attrName>style.visibility</p:attrName>
                                        </p:attrNameLst>
                                      </p:cBhvr>
                                      <p:to>
                                        <p:strVal val="visible"/>
                                      </p:to>
                                    </p:set>
                                    <p:anim calcmode="lin" valueType="num">
                                      <p:cBhvr additive="base">
                                        <p:cTn id="391" dur="500" fill="hold"/>
                                        <p:tgtEl>
                                          <p:spTgt spid="106"/>
                                        </p:tgtEl>
                                        <p:attrNameLst>
                                          <p:attrName>ppt_x</p:attrName>
                                        </p:attrNameLst>
                                      </p:cBhvr>
                                      <p:tavLst>
                                        <p:tav tm="0">
                                          <p:val>
                                            <p:strVal val="#ppt_x"/>
                                          </p:val>
                                        </p:tav>
                                        <p:tav tm="100000">
                                          <p:val>
                                            <p:strVal val="#ppt_x"/>
                                          </p:val>
                                        </p:tav>
                                      </p:tavLst>
                                    </p:anim>
                                    <p:anim calcmode="lin" valueType="num">
                                      <p:cBhvr additive="base">
                                        <p:cTn id="392" dur="500" fill="hold"/>
                                        <p:tgtEl>
                                          <p:spTgt spid="106"/>
                                        </p:tgtEl>
                                        <p:attrNameLst>
                                          <p:attrName>ppt_y</p:attrName>
                                        </p:attrNameLst>
                                      </p:cBhvr>
                                      <p:tavLst>
                                        <p:tav tm="0">
                                          <p:val>
                                            <p:strVal val="0-#ppt_h/2"/>
                                          </p:val>
                                        </p:tav>
                                        <p:tav tm="100000">
                                          <p:val>
                                            <p:strVal val="#ppt_y"/>
                                          </p:val>
                                        </p:tav>
                                      </p:tavLst>
                                    </p:anim>
                                  </p:childTnLst>
                                </p:cTn>
                              </p:par>
                              <p:par>
                                <p:cTn id="393" presetID="2" presetClass="entr" presetSubtype="1" fill="hold" grpId="0" nodeType="withEffect">
                                  <p:stCondLst>
                                    <p:cond delay="0"/>
                                  </p:stCondLst>
                                  <p:childTnLst>
                                    <p:set>
                                      <p:cBhvr>
                                        <p:cTn id="394" dur="1" fill="hold">
                                          <p:stCondLst>
                                            <p:cond delay="0"/>
                                          </p:stCondLst>
                                        </p:cTn>
                                        <p:tgtEl>
                                          <p:spTgt spid="107"/>
                                        </p:tgtEl>
                                        <p:attrNameLst>
                                          <p:attrName>style.visibility</p:attrName>
                                        </p:attrNameLst>
                                      </p:cBhvr>
                                      <p:to>
                                        <p:strVal val="visible"/>
                                      </p:to>
                                    </p:set>
                                    <p:anim calcmode="lin" valueType="num">
                                      <p:cBhvr additive="base">
                                        <p:cTn id="395" dur="500" fill="hold"/>
                                        <p:tgtEl>
                                          <p:spTgt spid="107"/>
                                        </p:tgtEl>
                                        <p:attrNameLst>
                                          <p:attrName>ppt_x</p:attrName>
                                        </p:attrNameLst>
                                      </p:cBhvr>
                                      <p:tavLst>
                                        <p:tav tm="0">
                                          <p:val>
                                            <p:strVal val="#ppt_x"/>
                                          </p:val>
                                        </p:tav>
                                        <p:tav tm="100000">
                                          <p:val>
                                            <p:strVal val="#ppt_x"/>
                                          </p:val>
                                        </p:tav>
                                      </p:tavLst>
                                    </p:anim>
                                    <p:anim calcmode="lin" valueType="num">
                                      <p:cBhvr additive="base">
                                        <p:cTn id="396" dur="500" fill="hold"/>
                                        <p:tgtEl>
                                          <p:spTgt spid="107"/>
                                        </p:tgtEl>
                                        <p:attrNameLst>
                                          <p:attrName>ppt_y</p:attrName>
                                        </p:attrNameLst>
                                      </p:cBhvr>
                                      <p:tavLst>
                                        <p:tav tm="0">
                                          <p:val>
                                            <p:strVal val="0-#ppt_h/2"/>
                                          </p:val>
                                        </p:tav>
                                        <p:tav tm="100000">
                                          <p:val>
                                            <p:strVal val="#ppt_y"/>
                                          </p:val>
                                        </p:tav>
                                      </p:tavLst>
                                    </p:anim>
                                  </p:childTnLst>
                                </p:cTn>
                              </p:par>
                              <p:par>
                                <p:cTn id="397" presetID="2" presetClass="entr" presetSubtype="1" fill="hold" grpId="0" nodeType="withEffect" nodePh="1">
                                  <p:stCondLst>
                                    <p:cond delay="0"/>
                                  </p:stCondLst>
                                  <p:endCondLst>
                                    <p:cond evt="begin" delay="0">
                                      <p:tn val="397"/>
                                    </p:cond>
                                  </p:endCondLst>
                                  <p:childTnLst>
                                    <p:set>
                                      <p:cBhvr>
                                        <p:cTn id="398" dur="1" fill="hold">
                                          <p:stCondLst>
                                            <p:cond delay="0"/>
                                          </p:stCondLst>
                                        </p:cTn>
                                        <p:tgtEl>
                                          <p:spTgt spid="108"/>
                                        </p:tgtEl>
                                        <p:attrNameLst>
                                          <p:attrName>style.visibility</p:attrName>
                                        </p:attrNameLst>
                                      </p:cBhvr>
                                      <p:to>
                                        <p:strVal val="visible"/>
                                      </p:to>
                                    </p:set>
                                    <p:anim calcmode="lin" valueType="num">
                                      <p:cBhvr additive="base">
                                        <p:cTn id="399" dur="500" fill="hold"/>
                                        <p:tgtEl>
                                          <p:spTgt spid="108"/>
                                        </p:tgtEl>
                                        <p:attrNameLst>
                                          <p:attrName>ppt_x</p:attrName>
                                        </p:attrNameLst>
                                      </p:cBhvr>
                                      <p:tavLst>
                                        <p:tav tm="0">
                                          <p:val>
                                            <p:strVal val="#ppt_x"/>
                                          </p:val>
                                        </p:tav>
                                        <p:tav tm="100000">
                                          <p:val>
                                            <p:strVal val="#ppt_x"/>
                                          </p:val>
                                        </p:tav>
                                      </p:tavLst>
                                    </p:anim>
                                    <p:anim calcmode="lin" valueType="num">
                                      <p:cBhvr additive="base">
                                        <p:cTn id="400" dur="500" fill="hold"/>
                                        <p:tgtEl>
                                          <p:spTgt spid="108"/>
                                        </p:tgtEl>
                                        <p:attrNameLst>
                                          <p:attrName>ppt_y</p:attrName>
                                        </p:attrNameLst>
                                      </p:cBhvr>
                                      <p:tavLst>
                                        <p:tav tm="0">
                                          <p:val>
                                            <p:strVal val="0-#ppt_h/2"/>
                                          </p:val>
                                        </p:tav>
                                        <p:tav tm="100000">
                                          <p:val>
                                            <p:strVal val="#ppt_y"/>
                                          </p:val>
                                        </p:tav>
                                      </p:tavLst>
                                    </p:anim>
                                  </p:childTnLst>
                                </p:cTn>
                              </p:par>
                              <p:par>
                                <p:cTn id="401" presetID="2" presetClass="entr" presetSubtype="1" fill="hold" grpId="0" nodeType="withEffect">
                                  <p:stCondLst>
                                    <p:cond delay="0"/>
                                  </p:stCondLst>
                                  <p:childTnLst>
                                    <p:set>
                                      <p:cBhvr>
                                        <p:cTn id="402" dur="1" fill="hold">
                                          <p:stCondLst>
                                            <p:cond delay="0"/>
                                          </p:stCondLst>
                                        </p:cTn>
                                        <p:tgtEl>
                                          <p:spTgt spid="109"/>
                                        </p:tgtEl>
                                        <p:attrNameLst>
                                          <p:attrName>style.visibility</p:attrName>
                                        </p:attrNameLst>
                                      </p:cBhvr>
                                      <p:to>
                                        <p:strVal val="visible"/>
                                      </p:to>
                                    </p:set>
                                    <p:anim calcmode="lin" valueType="num">
                                      <p:cBhvr additive="base">
                                        <p:cTn id="403" dur="500" fill="hold"/>
                                        <p:tgtEl>
                                          <p:spTgt spid="109"/>
                                        </p:tgtEl>
                                        <p:attrNameLst>
                                          <p:attrName>ppt_x</p:attrName>
                                        </p:attrNameLst>
                                      </p:cBhvr>
                                      <p:tavLst>
                                        <p:tav tm="0">
                                          <p:val>
                                            <p:strVal val="#ppt_x"/>
                                          </p:val>
                                        </p:tav>
                                        <p:tav tm="100000">
                                          <p:val>
                                            <p:strVal val="#ppt_x"/>
                                          </p:val>
                                        </p:tav>
                                      </p:tavLst>
                                    </p:anim>
                                    <p:anim calcmode="lin" valueType="num">
                                      <p:cBhvr additive="base">
                                        <p:cTn id="404" dur="500" fill="hold"/>
                                        <p:tgtEl>
                                          <p:spTgt spid="109"/>
                                        </p:tgtEl>
                                        <p:attrNameLst>
                                          <p:attrName>ppt_y</p:attrName>
                                        </p:attrNameLst>
                                      </p:cBhvr>
                                      <p:tavLst>
                                        <p:tav tm="0">
                                          <p:val>
                                            <p:strVal val="0-#ppt_h/2"/>
                                          </p:val>
                                        </p:tav>
                                        <p:tav tm="100000">
                                          <p:val>
                                            <p:strVal val="#ppt_y"/>
                                          </p:val>
                                        </p:tav>
                                      </p:tavLst>
                                    </p:anim>
                                  </p:childTnLst>
                                </p:cTn>
                              </p:par>
                              <p:par>
                                <p:cTn id="405" presetID="2" presetClass="entr" presetSubtype="1" fill="hold" grpId="0" nodeType="withEffect" nodePh="1">
                                  <p:stCondLst>
                                    <p:cond delay="0"/>
                                  </p:stCondLst>
                                  <p:endCondLst>
                                    <p:cond evt="begin" delay="0">
                                      <p:tn val="405"/>
                                    </p:cond>
                                  </p:endCondLst>
                                  <p:childTnLst>
                                    <p:set>
                                      <p:cBhvr>
                                        <p:cTn id="406" dur="1" fill="hold">
                                          <p:stCondLst>
                                            <p:cond delay="0"/>
                                          </p:stCondLst>
                                        </p:cTn>
                                        <p:tgtEl>
                                          <p:spTgt spid="110"/>
                                        </p:tgtEl>
                                        <p:attrNameLst>
                                          <p:attrName>style.visibility</p:attrName>
                                        </p:attrNameLst>
                                      </p:cBhvr>
                                      <p:to>
                                        <p:strVal val="visible"/>
                                      </p:to>
                                    </p:set>
                                    <p:anim calcmode="lin" valueType="num">
                                      <p:cBhvr additive="base">
                                        <p:cTn id="407" dur="500" fill="hold"/>
                                        <p:tgtEl>
                                          <p:spTgt spid="110"/>
                                        </p:tgtEl>
                                        <p:attrNameLst>
                                          <p:attrName>ppt_x</p:attrName>
                                        </p:attrNameLst>
                                      </p:cBhvr>
                                      <p:tavLst>
                                        <p:tav tm="0">
                                          <p:val>
                                            <p:strVal val="#ppt_x"/>
                                          </p:val>
                                        </p:tav>
                                        <p:tav tm="100000">
                                          <p:val>
                                            <p:strVal val="#ppt_x"/>
                                          </p:val>
                                        </p:tav>
                                      </p:tavLst>
                                    </p:anim>
                                    <p:anim calcmode="lin" valueType="num">
                                      <p:cBhvr additive="base">
                                        <p:cTn id="408" dur="500" fill="hold"/>
                                        <p:tgtEl>
                                          <p:spTgt spid="110"/>
                                        </p:tgtEl>
                                        <p:attrNameLst>
                                          <p:attrName>ppt_y</p:attrName>
                                        </p:attrNameLst>
                                      </p:cBhvr>
                                      <p:tavLst>
                                        <p:tav tm="0">
                                          <p:val>
                                            <p:strVal val="0-#ppt_h/2"/>
                                          </p:val>
                                        </p:tav>
                                        <p:tav tm="100000">
                                          <p:val>
                                            <p:strVal val="#ppt_y"/>
                                          </p:val>
                                        </p:tav>
                                      </p:tavLst>
                                    </p:anim>
                                  </p:childTnLst>
                                </p:cTn>
                              </p:par>
                              <p:par>
                                <p:cTn id="409" presetID="2" presetClass="entr" presetSubtype="1" fill="hold" grpId="0" nodeType="withEffect">
                                  <p:stCondLst>
                                    <p:cond delay="0"/>
                                  </p:stCondLst>
                                  <p:childTnLst>
                                    <p:set>
                                      <p:cBhvr>
                                        <p:cTn id="410" dur="1" fill="hold">
                                          <p:stCondLst>
                                            <p:cond delay="0"/>
                                          </p:stCondLst>
                                        </p:cTn>
                                        <p:tgtEl>
                                          <p:spTgt spid="111"/>
                                        </p:tgtEl>
                                        <p:attrNameLst>
                                          <p:attrName>style.visibility</p:attrName>
                                        </p:attrNameLst>
                                      </p:cBhvr>
                                      <p:to>
                                        <p:strVal val="visible"/>
                                      </p:to>
                                    </p:set>
                                    <p:anim calcmode="lin" valueType="num">
                                      <p:cBhvr additive="base">
                                        <p:cTn id="411" dur="500" fill="hold"/>
                                        <p:tgtEl>
                                          <p:spTgt spid="111"/>
                                        </p:tgtEl>
                                        <p:attrNameLst>
                                          <p:attrName>ppt_x</p:attrName>
                                        </p:attrNameLst>
                                      </p:cBhvr>
                                      <p:tavLst>
                                        <p:tav tm="0">
                                          <p:val>
                                            <p:strVal val="#ppt_x"/>
                                          </p:val>
                                        </p:tav>
                                        <p:tav tm="100000">
                                          <p:val>
                                            <p:strVal val="#ppt_x"/>
                                          </p:val>
                                        </p:tav>
                                      </p:tavLst>
                                    </p:anim>
                                    <p:anim calcmode="lin" valueType="num">
                                      <p:cBhvr additive="base">
                                        <p:cTn id="412" dur="500" fill="hold"/>
                                        <p:tgtEl>
                                          <p:spTgt spid="111"/>
                                        </p:tgtEl>
                                        <p:attrNameLst>
                                          <p:attrName>ppt_y</p:attrName>
                                        </p:attrNameLst>
                                      </p:cBhvr>
                                      <p:tavLst>
                                        <p:tav tm="0">
                                          <p:val>
                                            <p:strVal val="0-#ppt_h/2"/>
                                          </p:val>
                                        </p:tav>
                                        <p:tav tm="100000">
                                          <p:val>
                                            <p:strVal val="#ppt_y"/>
                                          </p:val>
                                        </p:tav>
                                      </p:tavLst>
                                    </p:anim>
                                  </p:childTnLst>
                                </p:cTn>
                              </p:par>
                              <p:par>
                                <p:cTn id="413" presetID="2" presetClass="entr" presetSubtype="1" fill="hold" grpId="0" nodeType="withEffect" nodePh="1">
                                  <p:stCondLst>
                                    <p:cond delay="0"/>
                                  </p:stCondLst>
                                  <p:endCondLst>
                                    <p:cond evt="begin" delay="0">
                                      <p:tn val="413"/>
                                    </p:cond>
                                  </p:endCondLst>
                                  <p:childTnLst>
                                    <p:set>
                                      <p:cBhvr>
                                        <p:cTn id="414" dur="1" fill="hold">
                                          <p:stCondLst>
                                            <p:cond delay="0"/>
                                          </p:stCondLst>
                                        </p:cTn>
                                        <p:tgtEl>
                                          <p:spTgt spid="112"/>
                                        </p:tgtEl>
                                        <p:attrNameLst>
                                          <p:attrName>style.visibility</p:attrName>
                                        </p:attrNameLst>
                                      </p:cBhvr>
                                      <p:to>
                                        <p:strVal val="visible"/>
                                      </p:to>
                                    </p:set>
                                    <p:anim calcmode="lin" valueType="num">
                                      <p:cBhvr additive="base">
                                        <p:cTn id="415" dur="500" fill="hold"/>
                                        <p:tgtEl>
                                          <p:spTgt spid="112"/>
                                        </p:tgtEl>
                                        <p:attrNameLst>
                                          <p:attrName>ppt_x</p:attrName>
                                        </p:attrNameLst>
                                      </p:cBhvr>
                                      <p:tavLst>
                                        <p:tav tm="0">
                                          <p:val>
                                            <p:strVal val="#ppt_x"/>
                                          </p:val>
                                        </p:tav>
                                        <p:tav tm="100000">
                                          <p:val>
                                            <p:strVal val="#ppt_x"/>
                                          </p:val>
                                        </p:tav>
                                      </p:tavLst>
                                    </p:anim>
                                    <p:anim calcmode="lin" valueType="num">
                                      <p:cBhvr additive="base">
                                        <p:cTn id="416" dur="500" fill="hold"/>
                                        <p:tgtEl>
                                          <p:spTgt spid="112"/>
                                        </p:tgtEl>
                                        <p:attrNameLst>
                                          <p:attrName>ppt_y</p:attrName>
                                        </p:attrNameLst>
                                      </p:cBhvr>
                                      <p:tavLst>
                                        <p:tav tm="0">
                                          <p:val>
                                            <p:strVal val="0-#ppt_h/2"/>
                                          </p:val>
                                        </p:tav>
                                        <p:tav tm="100000">
                                          <p:val>
                                            <p:strVal val="#ppt_y"/>
                                          </p:val>
                                        </p:tav>
                                      </p:tavLst>
                                    </p:anim>
                                  </p:childTnLst>
                                </p:cTn>
                              </p:par>
                              <p:par>
                                <p:cTn id="417" presetID="2" presetClass="entr" presetSubtype="1" fill="hold" grpId="0" nodeType="withEffect">
                                  <p:stCondLst>
                                    <p:cond delay="0"/>
                                  </p:stCondLst>
                                  <p:childTnLst>
                                    <p:set>
                                      <p:cBhvr>
                                        <p:cTn id="418" dur="1" fill="hold">
                                          <p:stCondLst>
                                            <p:cond delay="0"/>
                                          </p:stCondLst>
                                        </p:cTn>
                                        <p:tgtEl>
                                          <p:spTgt spid="113"/>
                                        </p:tgtEl>
                                        <p:attrNameLst>
                                          <p:attrName>style.visibility</p:attrName>
                                        </p:attrNameLst>
                                      </p:cBhvr>
                                      <p:to>
                                        <p:strVal val="visible"/>
                                      </p:to>
                                    </p:set>
                                    <p:anim calcmode="lin" valueType="num">
                                      <p:cBhvr additive="base">
                                        <p:cTn id="419" dur="500" fill="hold"/>
                                        <p:tgtEl>
                                          <p:spTgt spid="113"/>
                                        </p:tgtEl>
                                        <p:attrNameLst>
                                          <p:attrName>ppt_x</p:attrName>
                                        </p:attrNameLst>
                                      </p:cBhvr>
                                      <p:tavLst>
                                        <p:tav tm="0">
                                          <p:val>
                                            <p:strVal val="#ppt_x"/>
                                          </p:val>
                                        </p:tav>
                                        <p:tav tm="100000">
                                          <p:val>
                                            <p:strVal val="#ppt_x"/>
                                          </p:val>
                                        </p:tav>
                                      </p:tavLst>
                                    </p:anim>
                                    <p:anim calcmode="lin" valueType="num">
                                      <p:cBhvr additive="base">
                                        <p:cTn id="420" dur="500" fill="hold"/>
                                        <p:tgtEl>
                                          <p:spTgt spid="113"/>
                                        </p:tgtEl>
                                        <p:attrNameLst>
                                          <p:attrName>ppt_y</p:attrName>
                                        </p:attrNameLst>
                                      </p:cBhvr>
                                      <p:tavLst>
                                        <p:tav tm="0">
                                          <p:val>
                                            <p:strVal val="0-#ppt_h/2"/>
                                          </p:val>
                                        </p:tav>
                                        <p:tav tm="100000">
                                          <p:val>
                                            <p:strVal val="#ppt_y"/>
                                          </p:val>
                                        </p:tav>
                                      </p:tavLst>
                                    </p:anim>
                                  </p:childTnLst>
                                </p:cTn>
                              </p:par>
                              <p:par>
                                <p:cTn id="421" presetID="2" presetClass="entr" presetSubtype="1" fill="hold" grpId="0" nodeType="withEffect">
                                  <p:stCondLst>
                                    <p:cond delay="0"/>
                                  </p:stCondLst>
                                  <p:childTnLst>
                                    <p:set>
                                      <p:cBhvr>
                                        <p:cTn id="422" dur="1" fill="hold">
                                          <p:stCondLst>
                                            <p:cond delay="0"/>
                                          </p:stCondLst>
                                        </p:cTn>
                                        <p:tgtEl>
                                          <p:spTgt spid="114"/>
                                        </p:tgtEl>
                                        <p:attrNameLst>
                                          <p:attrName>style.visibility</p:attrName>
                                        </p:attrNameLst>
                                      </p:cBhvr>
                                      <p:to>
                                        <p:strVal val="visible"/>
                                      </p:to>
                                    </p:set>
                                    <p:anim calcmode="lin" valueType="num">
                                      <p:cBhvr additive="base">
                                        <p:cTn id="423" dur="500" fill="hold"/>
                                        <p:tgtEl>
                                          <p:spTgt spid="114"/>
                                        </p:tgtEl>
                                        <p:attrNameLst>
                                          <p:attrName>ppt_x</p:attrName>
                                        </p:attrNameLst>
                                      </p:cBhvr>
                                      <p:tavLst>
                                        <p:tav tm="0">
                                          <p:val>
                                            <p:strVal val="#ppt_x"/>
                                          </p:val>
                                        </p:tav>
                                        <p:tav tm="100000">
                                          <p:val>
                                            <p:strVal val="#ppt_x"/>
                                          </p:val>
                                        </p:tav>
                                      </p:tavLst>
                                    </p:anim>
                                    <p:anim calcmode="lin" valueType="num">
                                      <p:cBhvr additive="base">
                                        <p:cTn id="424" dur="500" fill="hold"/>
                                        <p:tgtEl>
                                          <p:spTgt spid="114"/>
                                        </p:tgtEl>
                                        <p:attrNameLst>
                                          <p:attrName>ppt_y</p:attrName>
                                        </p:attrNameLst>
                                      </p:cBhvr>
                                      <p:tavLst>
                                        <p:tav tm="0">
                                          <p:val>
                                            <p:strVal val="0-#ppt_h/2"/>
                                          </p:val>
                                        </p:tav>
                                        <p:tav tm="100000">
                                          <p:val>
                                            <p:strVal val="#ppt_y"/>
                                          </p:val>
                                        </p:tav>
                                      </p:tavLst>
                                    </p:anim>
                                  </p:childTnLst>
                                </p:cTn>
                              </p:par>
                              <p:par>
                                <p:cTn id="425" presetID="2" presetClass="entr" presetSubtype="1" fill="hold" grpId="0" nodeType="withEffect" nodePh="1">
                                  <p:stCondLst>
                                    <p:cond delay="0"/>
                                  </p:stCondLst>
                                  <p:endCondLst>
                                    <p:cond evt="begin" delay="0">
                                      <p:tn val="425"/>
                                    </p:cond>
                                  </p:endCondLst>
                                  <p:childTnLst>
                                    <p:set>
                                      <p:cBhvr>
                                        <p:cTn id="426" dur="1" fill="hold">
                                          <p:stCondLst>
                                            <p:cond delay="0"/>
                                          </p:stCondLst>
                                        </p:cTn>
                                        <p:tgtEl>
                                          <p:spTgt spid="115"/>
                                        </p:tgtEl>
                                        <p:attrNameLst>
                                          <p:attrName>style.visibility</p:attrName>
                                        </p:attrNameLst>
                                      </p:cBhvr>
                                      <p:to>
                                        <p:strVal val="visible"/>
                                      </p:to>
                                    </p:set>
                                    <p:anim calcmode="lin" valueType="num">
                                      <p:cBhvr additive="base">
                                        <p:cTn id="427" dur="500" fill="hold"/>
                                        <p:tgtEl>
                                          <p:spTgt spid="115"/>
                                        </p:tgtEl>
                                        <p:attrNameLst>
                                          <p:attrName>ppt_x</p:attrName>
                                        </p:attrNameLst>
                                      </p:cBhvr>
                                      <p:tavLst>
                                        <p:tav tm="0">
                                          <p:val>
                                            <p:strVal val="#ppt_x"/>
                                          </p:val>
                                        </p:tav>
                                        <p:tav tm="100000">
                                          <p:val>
                                            <p:strVal val="#ppt_x"/>
                                          </p:val>
                                        </p:tav>
                                      </p:tavLst>
                                    </p:anim>
                                    <p:anim calcmode="lin" valueType="num">
                                      <p:cBhvr additive="base">
                                        <p:cTn id="428" dur="500" fill="hold"/>
                                        <p:tgtEl>
                                          <p:spTgt spid="115"/>
                                        </p:tgtEl>
                                        <p:attrNameLst>
                                          <p:attrName>ppt_y</p:attrName>
                                        </p:attrNameLst>
                                      </p:cBhvr>
                                      <p:tavLst>
                                        <p:tav tm="0">
                                          <p:val>
                                            <p:strVal val="0-#ppt_h/2"/>
                                          </p:val>
                                        </p:tav>
                                        <p:tav tm="100000">
                                          <p:val>
                                            <p:strVal val="#ppt_y"/>
                                          </p:val>
                                        </p:tav>
                                      </p:tavLst>
                                    </p:anim>
                                  </p:childTnLst>
                                </p:cTn>
                              </p:par>
                              <p:par>
                                <p:cTn id="429" presetID="2" presetClass="entr" presetSubtype="1" fill="hold" grpId="0" nodeType="withEffect">
                                  <p:stCondLst>
                                    <p:cond delay="0"/>
                                  </p:stCondLst>
                                  <p:childTnLst>
                                    <p:set>
                                      <p:cBhvr>
                                        <p:cTn id="430" dur="1" fill="hold">
                                          <p:stCondLst>
                                            <p:cond delay="0"/>
                                          </p:stCondLst>
                                        </p:cTn>
                                        <p:tgtEl>
                                          <p:spTgt spid="116"/>
                                        </p:tgtEl>
                                        <p:attrNameLst>
                                          <p:attrName>style.visibility</p:attrName>
                                        </p:attrNameLst>
                                      </p:cBhvr>
                                      <p:to>
                                        <p:strVal val="visible"/>
                                      </p:to>
                                    </p:set>
                                    <p:anim calcmode="lin" valueType="num">
                                      <p:cBhvr additive="base">
                                        <p:cTn id="431" dur="500" fill="hold"/>
                                        <p:tgtEl>
                                          <p:spTgt spid="116"/>
                                        </p:tgtEl>
                                        <p:attrNameLst>
                                          <p:attrName>ppt_x</p:attrName>
                                        </p:attrNameLst>
                                      </p:cBhvr>
                                      <p:tavLst>
                                        <p:tav tm="0">
                                          <p:val>
                                            <p:strVal val="#ppt_x"/>
                                          </p:val>
                                        </p:tav>
                                        <p:tav tm="100000">
                                          <p:val>
                                            <p:strVal val="#ppt_x"/>
                                          </p:val>
                                        </p:tav>
                                      </p:tavLst>
                                    </p:anim>
                                    <p:anim calcmode="lin" valueType="num">
                                      <p:cBhvr additive="base">
                                        <p:cTn id="432" dur="500" fill="hold"/>
                                        <p:tgtEl>
                                          <p:spTgt spid="116"/>
                                        </p:tgtEl>
                                        <p:attrNameLst>
                                          <p:attrName>ppt_y</p:attrName>
                                        </p:attrNameLst>
                                      </p:cBhvr>
                                      <p:tavLst>
                                        <p:tav tm="0">
                                          <p:val>
                                            <p:strVal val="0-#ppt_h/2"/>
                                          </p:val>
                                        </p:tav>
                                        <p:tav tm="100000">
                                          <p:val>
                                            <p:strVal val="#ppt_y"/>
                                          </p:val>
                                        </p:tav>
                                      </p:tavLst>
                                    </p:anim>
                                  </p:childTnLst>
                                </p:cTn>
                              </p:par>
                              <p:par>
                                <p:cTn id="433" presetID="2" presetClass="entr" presetSubtype="1" fill="hold" grpId="0" nodeType="withEffect" nodePh="1">
                                  <p:stCondLst>
                                    <p:cond delay="0"/>
                                  </p:stCondLst>
                                  <p:endCondLst>
                                    <p:cond evt="begin" delay="0">
                                      <p:tn val="433"/>
                                    </p:cond>
                                  </p:endCondLst>
                                  <p:childTnLst>
                                    <p:set>
                                      <p:cBhvr>
                                        <p:cTn id="434" dur="1" fill="hold">
                                          <p:stCondLst>
                                            <p:cond delay="0"/>
                                          </p:stCondLst>
                                        </p:cTn>
                                        <p:tgtEl>
                                          <p:spTgt spid="117"/>
                                        </p:tgtEl>
                                        <p:attrNameLst>
                                          <p:attrName>style.visibility</p:attrName>
                                        </p:attrNameLst>
                                      </p:cBhvr>
                                      <p:to>
                                        <p:strVal val="visible"/>
                                      </p:to>
                                    </p:set>
                                    <p:anim calcmode="lin" valueType="num">
                                      <p:cBhvr additive="base">
                                        <p:cTn id="435" dur="500" fill="hold"/>
                                        <p:tgtEl>
                                          <p:spTgt spid="117"/>
                                        </p:tgtEl>
                                        <p:attrNameLst>
                                          <p:attrName>ppt_x</p:attrName>
                                        </p:attrNameLst>
                                      </p:cBhvr>
                                      <p:tavLst>
                                        <p:tav tm="0">
                                          <p:val>
                                            <p:strVal val="#ppt_x"/>
                                          </p:val>
                                        </p:tav>
                                        <p:tav tm="100000">
                                          <p:val>
                                            <p:strVal val="#ppt_x"/>
                                          </p:val>
                                        </p:tav>
                                      </p:tavLst>
                                    </p:anim>
                                    <p:anim calcmode="lin" valueType="num">
                                      <p:cBhvr additive="base">
                                        <p:cTn id="436" dur="500" fill="hold"/>
                                        <p:tgtEl>
                                          <p:spTgt spid="117"/>
                                        </p:tgtEl>
                                        <p:attrNameLst>
                                          <p:attrName>ppt_y</p:attrName>
                                        </p:attrNameLst>
                                      </p:cBhvr>
                                      <p:tavLst>
                                        <p:tav tm="0">
                                          <p:val>
                                            <p:strVal val="0-#ppt_h/2"/>
                                          </p:val>
                                        </p:tav>
                                        <p:tav tm="100000">
                                          <p:val>
                                            <p:strVal val="#ppt_y"/>
                                          </p:val>
                                        </p:tav>
                                      </p:tavLst>
                                    </p:anim>
                                  </p:childTnLst>
                                </p:cTn>
                              </p:par>
                              <p:par>
                                <p:cTn id="437" presetID="2" presetClass="entr" presetSubtype="1" fill="hold" grpId="0" nodeType="withEffect">
                                  <p:stCondLst>
                                    <p:cond delay="0"/>
                                  </p:stCondLst>
                                  <p:childTnLst>
                                    <p:set>
                                      <p:cBhvr>
                                        <p:cTn id="438" dur="1" fill="hold">
                                          <p:stCondLst>
                                            <p:cond delay="0"/>
                                          </p:stCondLst>
                                        </p:cTn>
                                        <p:tgtEl>
                                          <p:spTgt spid="118"/>
                                        </p:tgtEl>
                                        <p:attrNameLst>
                                          <p:attrName>style.visibility</p:attrName>
                                        </p:attrNameLst>
                                      </p:cBhvr>
                                      <p:to>
                                        <p:strVal val="visible"/>
                                      </p:to>
                                    </p:set>
                                    <p:anim calcmode="lin" valueType="num">
                                      <p:cBhvr additive="base">
                                        <p:cTn id="439" dur="500" fill="hold"/>
                                        <p:tgtEl>
                                          <p:spTgt spid="118"/>
                                        </p:tgtEl>
                                        <p:attrNameLst>
                                          <p:attrName>ppt_x</p:attrName>
                                        </p:attrNameLst>
                                      </p:cBhvr>
                                      <p:tavLst>
                                        <p:tav tm="0">
                                          <p:val>
                                            <p:strVal val="#ppt_x"/>
                                          </p:val>
                                        </p:tav>
                                        <p:tav tm="100000">
                                          <p:val>
                                            <p:strVal val="#ppt_x"/>
                                          </p:val>
                                        </p:tav>
                                      </p:tavLst>
                                    </p:anim>
                                    <p:anim calcmode="lin" valueType="num">
                                      <p:cBhvr additive="base">
                                        <p:cTn id="440" dur="500" fill="hold"/>
                                        <p:tgtEl>
                                          <p:spTgt spid="118"/>
                                        </p:tgtEl>
                                        <p:attrNameLst>
                                          <p:attrName>ppt_y</p:attrName>
                                        </p:attrNameLst>
                                      </p:cBhvr>
                                      <p:tavLst>
                                        <p:tav tm="0">
                                          <p:val>
                                            <p:strVal val="0-#ppt_h/2"/>
                                          </p:val>
                                        </p:tav>
                                        <p:tav tm="100000">
                                          <p:val>
                                            <p:strVal val="#ppt_y"/>
                                          </p:val>
                                        </p:tav>
                                      </p:tavLst>
                                    </p:anim>
                                  </p:childTnLst>
                                </p:cTn>
                              </p:par>
                              <p:par>
                                <p:cTn id="441" presetID="2" presetClass="entr" presetSubtype="1" fill="hold" grpId="0" nodeType="withEffect" nodePh="1">
                                  <p:stCondLst>
                                    <p:cond delay="0"/>
                                  </p:stCondLst>
                                  <p:endCondLst>
                                    <p:cond evt="begin" delay="0">
                                      <p:tn val="441"/>
                                    </p:cond>
                                  </p:endCondLst>
                                  <p:childTnLst>
                                    <p:set>
                                      <p:cBhvr>
                                        <p:cTn id="442" dur="1" fill="hold">
                                          <p:stCondLst>
                                            <p:cond delay="0"/>
                                          </p:stCondLst>
                                        </p:cTn>
                                        <p:tgtEl>
                                          <p:spTgt spid="119"/>
                                        </p:tgtEl>
                                        <p:attrNameLst>
                                          <p:attrName>style.visibility</p:attrName>
                                        </p:attrNameLst>
                                      </p:cBhvr>
                                      <p:to>
                                        <p:strVal val="visible"/>
                                      </p:to>
                                    </p:set>
                                    <p:anim calcmode="lin" valueType="num">
                                      <p:cBhvr additive="base">
                                        <p:cTn id="443" dur="500" fill="hold"/>
                                        <p:tgtEl>
                                          <p:spTgt spid="119"/>
                                        </p:tgtEl>
                                        <p:attrNameLst>
                                          <p:attrName>ppt_x</p:attrName>
                                        </p:attrNameLst>
                                      </p:cBhvr>
                                      <p:tavLst>
                                        <p:tav tm="0">
                                          <p:val>
                                            <p:strVal val="#ppt_x"/>
                                          </p:val>
                                        </p:tav>
                                        <p:tav tm="100000">
                                          <p:val>
                                            <p:strVal val="#ppt_x"/>
                                          </p:val>
                                        </p:tav>
                                      </p:tavLst>
                                    </p:anim>
                                    <p:anim calcmode="lin" valueType="num">
                                      <p:cBhvr additive="base">
                                        <p:cTn id="444" dur="500" fill="hold"/>
                                        <p:tgtEl>
                                          <p:spTgt spid="119"/>
                                        </p:tgtEl>
                                        <p:attrNameLst>
                                          <p:attrName>ppt_y</p:attrName>
                                        </p:attrNameLst>
                                      </p:cBhvr>
                                      <p:tavLst>
                                        <p:tav tm="0">
                                          <p:val>
                                            <p:strVal val="0-#ppt_h/2"/>
                                          </p:val>
                                        </p:tav>
                                        <p:tav tm="100000">
                                          <p:val>
                                            <p:strVal val="#ppt_y"/>
                                          </p:val>
                                        </p:tav>
                                      </p:tavLst>
                                    </p:anim>
                                  </p:childTnLst>
                                </p:cTn>
                              </p:par>
                              <p:par>
                                <p:cTn id="445" presetID="2" presetClass="entr" presetSubtype="1" fill="hold" grpId="0" nodeType="withEffect">
                                  <p:stCondLst>
                                    <p:cond delay="0"/>
                                  </p:stCondLst>
                                  <p:childTnLst>
                                    <p:set>
                                      <p:cBhvr>
                                        <p:cTn id="446" dur="1" fill="hold">
                                          <p:stCondLst>
                                            <p:cond delay="0"/>
                                          </p:stCondLst>
                                        </p:cTn>
                                        <p:tgtEl>
                                          <p:spTgt spid="120"/>
                                        </p:tgtEl>
                                        <p:attrNameLst>
                                          <p:attrName>style.visibility</p:attrName>
                                        </p:attrNameLst>
                                      </p:cBhvr>
                                      <p:to>
                                        <p:strVal val="visible"/>
                                      </p:to>
                                    </p:set>
                                    <p:anim calcmode="lin" valueType="num">
                                      <p:cBhvr additive="base">
                                        <p:cTn id="447" dur="500" fill="hold"/>
                                        <p:tgtEl>
                                          <p:spTgt spid="120"/>
                                        </p:tgtEl>
                                        <p:attrNameLst>
                                          <p:attrName>ppt_x</p:attrName>
                                        </p:attrNameLst>
                                      </p:cBhvr>
                                      <p:tavLst>
                                        <p:tav tm="0">
                                          <p:val>
                                            <p:strVal val="#ppt_x"/>
                                          </p:val>
                                        </p:tav>
                                        <p:tav tm="100000">
                                          <p:val>
                                            <p:strVal val="#ppt_x"/>
                                          </p:val>
                                        </p:tav>
                                      </p:tavLst>
                                    </p:anim>
                                    <p:anim calcmode="lin" valueType="num">
                                      <p:cBhvr additive="base">
                                        <p:cTn id="448" dur="500" fill="hold"/>
                                        <p:tgtEl>
                                          <p:spTgt spid="120"/>
                                        </p:tgtEl>
                                        <p:attrNameLst>
                                          <p:attrName>ppt_y</p:attrName>
                                        </p:attrNameLst>
                                      </p:cBhvr>
                                      <p:tavLst>
                                        <p:tav tm="0">
                                          <p:val>
                                            <p:strVal val="0-#ppt_h/2"/>
                                          </p:val>
                                        </p:tav>
                                        <p:tav tm="100000">
                                          <p:val>
                                            <p:strVal val="#ppt_y"/>
                                          </p:val>
                                        </p:tav>
                                      </p:tavLst>
                                    </p:anim>
                                  </p:childTnLst>
                                </p:cTn>
                              </p:par>
                              <p:par>
                                <p:cTn id="449" presetID="2" presetClass="entr" presetSubtype="1" fill="hold" grpId="0" nodeType="withEffect" nodePh="1">
                                  <p:stCondLst>
                                    <p:cond delay="0"/>
                                  </p:stCondLst>
                                  <p:endCondLst>
                                    <p:cond evt="begin" delay="0">
                                      <p:tn val="449"/>
                                    </p:cond>
                                  </p:endCondLst>
                                  <p:childTnLst>
                                    <p:set>
                                      <p:cBhvr>
                                        <p:cTn id="450" dur="1" fill="hold">
                                          <p:stCondLst>
                                            <p:cond delay="0"/>
                                          </p:stCondLst>
                                        </p:cTn>
                                        <p:tgtEl>
                                          <p:spTgt spid="121"/>
                                        </p:tgtEl>
                                        <p:attrNameLst>
                                          <p:attrName>style.visibility</p:attrName>
                                        </p:attrNameLst>
                                      </p:cBhvr>
                                      <p:to>
                                        <p:strVal val="visible"/>
                                      </p:to>
                                    </p:set>
                                    <p:anim calcmode="lin" valueType="num">
                                      <p:cBhvr additive="base">
                                        <p:cTn id="451" dur="500" fill="hold"/>
                                        <p:tgtEl>
                                          <p:spTgt spid="121"/>
                                        </p:tgtEl>
                                        <p:attrNameLst>
                                          <p:attrName>ppt_x</p:attrName>
                                        </p:attrNameLst>
                                      </p:cBhvr>
                                      <p:tavLst>
                                        <p:tav tm="0">
                                          <p:val>
                                            <p:strVal val="#ppt_x"/>
                                          </p:val>
                                        </p:tav>
                                        <p:tav tm="100000">
                                          <p:val>
                                            <p:strVal val="#ppt_x"/>
                                          </p:val>
                                        </p:tav>
                                      </p:tavLst>
                                    </p:anim>
                                    <p:anim calcmode="lin" valueType="num">
                                      <p:cBhvr additive="base">
                                        <p:cTn id="452" dur="500" fill="hold"/>
                                        <p:tgtEl>
                                          <p:spTgt spid="121"/>
                                        </p:tgtEl>
                                        <p:attrNameLst>
                                          <p:attrName>ppt_y</p:attrName>
                                        </p:attrNameLst>
                                      </p:cBhvr>
                                      <p:tavLst>
                                        <p:tav tm="0">
                                          <p:val>
                                            <p:strVal val="0-#ppt_h/2"/>
                                          </p:val>
                                        </p:tav>
                                        <p:tav tm="100000">
                                          <p:val>
                                            <p:strVal val="#ppt_y"/>
                                          </p:val>
                                        </p:tav>
                                      </p:tavLst>
                                    </p:anim>
                                  </p:childTnLst>
                                </p:cTn>
                              </p:par>
                              <p:par>
                                <p:cTn id="453" presetID="2" presetClass="entr" presetSubtype="1" fill="hold" grpId="0" nodeType="withEffect">
                                  <p:stCondLst>
                                    <p:cond delay="0"/>
                                  </p:stCondLst>
                                  <p:childTnLst>
                                    <p:set>
                                      <p:cBhvr>
                                        <p:cTn id="454" dur="1" fill="hold">
                                          <p:stCondLst>
                                            <p:cond delay="0"/>
                                          </p:stCondLst>
                                        </p:cTn>
                                        <p:tgtEl>
                                          <p:spTgt spid="122"/>
                                        </p:tgtEl>
                                        <p:attrNameLst>
                                          <p:attrName>style.visibility</p:attrName>
                                        </p:attrNameLst>
                                      </p:cBhvr>
                                      <p:to>
                                        <p:strVal val="visible"/>
                                      </p:to>
                                    </p:set>
                                    <p:anim calcmode="lin" valueType="num">
                                      <p:cBhvr additive="base">
                                        <p:cTn id="455" dur="500" fill="hold"/>
                                        <p:tgtEl>
                                          <p:spTgt spid="122"/>
                                        </p:tgtEl>
                                        <p:attrNameLst>
                                          <p:attrName>ppt_x</p:attrName>
                                        </p:attrNameLst>
                                      </p:cBhvr>
                                      <p:tavLst>
                                        <p:tav tm="0">
                                          <p:val>
                                            <p:strVal val="#ppt_x"/>
                                          </p:val>
                                        </p:tav>
                                        <p:tav tm="100000">
                                          <p:val>
                                            <p:strVal val="#ppt_x"/>
                                          </p:val>
                                        </p:tav>
                                      </p:tavLst>
                                    </p:anim>
                                    <p:anim calcmode="lin" valueType="num">
                                      <p:cBhvr additive="base">
                                        <p:cTn id="456" dur="500" fill="hold"/>
                                        <p:tgtEl>
                                          <p:spTgt spid="122"/>
                                        </p:tgtEl>
                                        <p:attrNameLst>
                                          <p:attrName>ppt_y</p:attrName>
                                        </p:attrNameLst>
                                      </p:cBhvr>
                                      <p:tavLst>
                                        <p:tav tm="0">
                                          <p:val>
                                            <p:strVal val="0-#ppt_h/2"/>
                                          </p:val>
                                        </p:tav>
                                        <p:tav tm="100000">
                                          <p:val>
                                            <p:strVal val="#ppt_y"/>
                                          </p:val>
                                        </p:tav>
                                      </p:tavLst>
                                    </p:anim>
                                  </p:childTnLst>
                                </p:cTn>
                              </p:par>
                              <p:par>
                                <p:cTn id="457" presetID="2" presetClass="entr" presetSubtype="1" fill="hold" grpId="0" nodeType="withEffect" nodePh="1">
                                  <p:stCondLst>
                                    <p:cond delay="0"/>
                                  </p:stCondLst>
                                  <p:endCondLst>
                                    <p:cond evt="begin" delay="0">
                                      <p:tn val="457"/>
                                    </p:cond>
                                  </p:endCondLst>
                                  <p:childTnLst>
                                    <p:set>
                                      <p:cBhvr>
                                        <p:cTn id="458" dur="1" fill="hold">
                                          <p:stCondLst>
                                            <p:cond delay="0"/>
                                          </p:stCondLst>
                                        </p:cTn>
                                        <p:tgtEl>
                                          <p:spTgt spid="123"/>
                                        </p:tgtEl>
                                        <p:attrNameLst>
                                          <p:attrName>style.visibility</p:attrName>
                                        </p:attrNameLst>
                                      </p:cBhvr>
                                      <p:to>
                                        <p:strVal val="visible"/>
                                      </p:to>
                                    </p:set>
                                    <p:anim calcmode="lin" valueType="num">
                                      <p:cBhvr additive="base">
                                        <p:cTn id="459" dur="500" fill="hold"/>
                                        <p:tgtEl>
                                          <p:spTgt spid="123"/>
                                        </p:tgtEl>
                                        <p:attrNameLst>
                                          <p:attrName>ppt_x</p:attrName>
                                        </p:attrNameLst>
                                      </p:cBhvr>
                                      <p:tavLst>
                                        <p:tav tm="0">
                                          <p:val>
                                            <p:strVal val="#ppt_x"/>
                                          </p:val>
                                        </p:tav>
                                        <p:tav tm="100000">
                                          <p:val>
                                            <p:strVal val="#ppt_x"/>
                                          </p:val>
                                        </p:tav>
                                      </p:tavLst>
                                    </p:anim>
                                    <p:anim calcmode="lin" valueType="num">
                                      <p:cBhvr additive="base">
                                        <p:cTn id="460" dur="500" fill="hold"/>
                                        <p:tgtEl>
                                          <p:spTgt spid="123"/>
                                        </p:tgtEl>
                                        <p:attrNameLst>
                                          <p:attrName>ppt_y</p:attrName>
                                        </p:attrNameLst>
                                      </p:cBhvr>
                                      <p:tavLst>
                                        <p:tav tm="0">
                                          <p:val>
                                            <p:strVal val="0-#ppt_h/2"/>
                                          </p:val>
                                        </p:tav>
                                        <p:tav tm="100000">
                                          <p:val>
                                            <p:strVal val="#ppt_y"/>
                                          </p:val>
                                        </p:tav>
                                      </p:tavLst>
                                    </p:anim>
                                  </p:childTnLst>
                                </p:cTn>
                              </p:par>
                              <p:par>
                                <p:cTn id="461" presetID="2" presetClass="entr" presetSubtype="1" fill="hold" grpId="0" nodeType="withEffect">
                                  <p:stCondLst>
                                    <p:cond delay="0"/>
                                  </p:stCondLst>
                                  <p:childTnLst>
                                    <p:set>
                                      <p:cBhvr>
                                        <p:cTn id="462" dur="1" fill="hold">
                                          <p:stCondLst>
                                            <p:cond delay="0"/>
                                          </p:stCondLst>
                                        </p:cTn>
                                        <p:tgtEl>
                                          <p:spTgt spid="124"/>
                                        </p:tgtEl>
                                        <p:attrNameLst>
                                          <p:attrName>style.visibility</p:attrName>
                                        </p:attrNameLst>
                                      </p:cBhvr>
                                      <p:to>
                                        <p:strVal val="visible"/>
                                      </p:to>
                                    </p:set>
                                    <p:anim calcmode="lin" valueType="num">
                                      <p:cBhvr additive="base">
                                        <p:cTn id="463" dur="500" fill="hold"/>
                                        <p:tgtEl>
                                          <p:spTgt spid="124"/>
                                        </p:tgtEl>
                                        <p:attrNameLst>
                                          <p:attrName>ppt_x</p:attrName>
                                        </p:attrNameLst>
                                      </p:cBhvr>
                                      <p:tavLst>
                                        <p:tav tm="0">
                                          <p:val>
                                            <p:strVal val="#ppt_x"/>
                                          </p:val>
                                        </p:tav>
                                        <p:tav tm="100000">
                                          <p:val>
                                            <p:strVal val="#ppt_x"/>
                                          </p:val>
                                        </p:tav>
                                      </p:tavLst>
                                    </p:anim>
                                    <p:anim calcmode="lin" valueType="num">
                                      <p:cBhvr additive="base">
                                        <p:cTn id="464" dur="500" fill="hold"/>
                                        <p:tgtEl>
                                          <p:spTgt spid="124"/>
                                        </p:tgtEl>
                                        <p:attrNameLst>
                                          <p:attrName>ppt_y</p:attrName>
                                        </p:attrNameLst>
                                      </p:cBhvr>
                                      <p:tavLst>
                                        <p:tav tm="0">
                                          <p:val>
                                            <p:strVal val="0-#ppt_h/2"/>
                                          </p:val>
                                        </p:tav>
                                        <p:tav tm="100000">
                                          <p:val>
                                            <p:strVal val="#ppt_y"/>
                                          </p:val>
                                        </p:tav>
                                      </p:tavLst>
                                    </p:anim>
                                  </p:childTnLst>
                                </p:cTn>
                              </p:par>
                              <p:par>
                                <p:cTn id="465" presetID="2" presetClass="entr" presetSubtype="1" fill="hold" grpId="0" nodeType="withEffect" nodePh="1">
                                  <p:stCondLst>
                                    <p:cond delay="0"/>
                                  </p:stCondLst>
                                  <p:endCondLst>
                                    <p:cond evt="begin" delay="0">
                                      <p:tn val="465"/>
                                    </p:cond>
                                  </p:endCondLst>
                                  <p:childTnLst>
                                    <p:set>
                                      <p:cBhvr>
                                        <p:cTn id="466" dur="1" fill="hold">
                                          <p:stCondLst>
                                            <p:cond delay="0"/>
                                          </p:stCondLst>
                                        </p:cTn>
                                        <p:tgtEl>
                                          <p:spTgt spid="125"/>
                                        </p:tgtEl>
                                        <p:attrNameLst>
                                          <p:attrName>style.visibility</p:attrName>
                                        </p:attrNameLst>
                                      </p:cBhvr>
                                      <p:to>
                                        <p:strVal val="visible"/>
                                      </p:to>
                                    </p:set>
                                    <p:anim calcmode="lin" valueType="num">
                                      <p:cBhvr additive="base">
                                        <p:cTn id="467" dur="500" fill="hold"/>
                                        <p:tgtEl>
                                          <p:spTgt spid="125"/>
                                        </p:tgtEl>
                                        <p:attrNameLst>
                                          <p:attrName>ppt_x</p:attrName>
                                        </p:attrNameLst>
                                      </p:cBhvr>
                                      <p:tavLst>
                                        <p:tav tm="0">
                                          <p:val>
                                            <p:strVal val="#ppt_x"/>
                                          </p:val>
                                        </p:tav>
                                        <p:tav tm="100000">
                                          <p:val>
                                            <p:strVal val="#ppt_x"/>
                                          </p:val>
                                        </p:tav>
                                      </p:tavLst>
                                    </p:anim>
                                    <p:anim calcmode="lin" valueType="num">
                                      <p:cBhvr additive="base">
                                        <p:cTn id="468" dur="500" fill="hold"/>
                                        <p:tgtEl>
                                          <p:spTgt spid="125"/>
                                        </p:tgtEl>
                                        <p:attrNameLst>
                                          <p:attrName>ppt_y</p:attrName>
                                        </p:attrNameLst>
                                      </p:cBhvr>
                                      <p:tavLst>
                                        <p:tav tm="0">
                                          <p:val>
                                            <p:strVal val="0-#ppt_h/2"/>
                                          </p:val>
                                        </p:tav>
                                        <p:tav tm="100000">
                                          <p:val>
                                            <p:strVal val="#ppt_y"/>
                                          </p:val>
                                        </p:tav>
                                      </p:tavLst>
                                    </p:anim>
                                  </p:childTnLst>
                                </p:cTn>
                              </p:par>
                              <p:par>
                                <p:cTn id="469" presetID="2" presetClass="entr" presetSubtype="1" fill="hold" grpId="0" nodeType="withEffect">
                                  <p:stCondLst>
                                    <p:cond delay="0"/>
                                  </p:stCondLst>
                                  <p:childTnLst>
                                    <p:set>
                                      <p:cBhvr>
                                        <p:cTn id="470" dur="1" fill="hold">
                                          <p:stCondLst>
                                            <p:cond delay="0"/>
                                          </p:stCondLst>
                                        </p:cTn>
                                        <p:tgtEl>
                                          <p:spTgt spid="126"/>
                                        </p:tgtEl>
                                        <p:attrNameLst>
                                          <p:attrName>style.visibility</p:attrName>
                                        </p:attrNameLst>
                                      </p:cBhvr>
                                      <p:to>
                                        <p:strVal val="visible"/>
                                      </p:to>
                                    </p:set>
                                    <p:anim calcmode="lin" valueType="num">
                                      <p:cBhvr additive="base">
                                        <p:cTn id="471" dur="500" fill="hold"/>
                                        <p:tgtEl>
                                          <p:spTgt spid="126"/>
                                        </p:tgtEl>
                                        <p:attrNameLst>
                                          <p:attrName>ppt_x</p:attrName>
                                        </p:attrNameLst>
                                      </p:cBhvr>
                                      <p:tavLst>
                                        <p:tav tm="0">
                                          <p:val>
                                            <p:strVal val="#ppt_x"/>
                                          </p:val>
                                        </p:tav>
                                        <p:tav tm="100000">
                                          <p:val>
                                            <p:strVal val="#ppt_x"/>
                                          </p:val>
                                        </p:tav>
                                      </p:tavLst>
                                    </p:anim>
                                    <p:anim calcmode="lin" valueType="num">
                                      <p:cBhvr additive="base">
                                        <p:cTn id="472" dur="500" fill="hold"/>
                                        <p:tgtEl>
                                          <p:spTgt spid="126"/>
                                        </p:tgtEl>
                                        <p:attrNameLst>
                                          <p:attrName>ppt_y</p:attrName>
                                        </p:attrNameLst>
                                      </p:cBhvr>
                                      <p:tavLst>
                                        <p:tav tm="0">
                                          <p:val>
                                            <p:strVal val="0-#ppt_h/2"/>
                                          </p:val>
                                        </p:tav>
                                        <p:tav tm="100000">
                                          <p:val>
                                            <p:strVal val="#ppt_y"/>
                                          </p:val>
                                        </p:tav>
                                      </p:tavLst>
                                    </p:anim>
                                  </p:childTnLst>
                                </p:cTn>
                              </p:par>
                              <p:par>
                                <p:cTn id="473" presetID="2" presetClass="entr" presetSubtype="1" fill="hold" grpId="0" nodeType="withEffect" nodePh="1">
                                  <p:stCondLst>
                                    <p:cond delay="0"/>
                                  </p:stCondLst>
                                  <p:endCondLst>
                                    <p:cond evt="begin" delay="0">
                                      <p:tn val="473"/>
                                    </p:cond>
                                  </p:endCondLst>
                                  <p:childTnLst>
                                    <p:set>
                                      <p:cBhvr>
                                        <p:cTn id="474" dur="1" fill="hold">
                                          <p:stCondLst>
                                            <p:cond delay="0"/>
                                          </p:stCondLst>
                                        </p:cTn>
                                        <p:tgtEl>
                                          <p:spTgt spid="127"/>
                                        </p:tgtEl>
                                        <p:attrNameLst>
                                          <p:attrName>style.visibility</p:attrName>
                                        </p:attrNameLst>
                                      </p:cBhvr>
                                      <p:to>
                                        <p:strVal val="visible"/>
                                      </p:to>
                                    </p:set>
                                    <p:anim calcmode="lin" valueType="num">
                                      <p:cBhvr additive="base">
                                        <p:cTn id="475" dur="500" fill="hold"/>
                                        <p:tgtEl>
                                          <p:spTgt spid="127"/>
                                        </p:tgtEl>
                                        <p:attrNameLst>
                                          <p:attrName>ppt_x</p:attrName>
                                        </p:attrNameLst>
                                      </p:cBhvr>
                                      <p:tavLst>
                                        <p:tav tm="0">
                                          <p:val>
                                            <p:strVal val="#ppt_x"/>
                                          </p:val>
                                        </p:tav>
                                        <p:tav tm="100000">
                                          <p:val>
                                            <p:strVal val="#ppt_x"/>
                                          </p:val>
                                        </p:tav>
                                      </p:tavLst>
                                    </p:anim>
                                    <p:anim calcmode="lin" valueType="num">
                                      <p:cBhvr additive="base">
                                        <p:cTn id="476" dur="500" fill="hold"/>
                                        <p:tgtEl>
                                          <p:spTgt spid="127"/>
                                        </p:tgtEl>
                                        <p:attrNameLst>
                                          <p:attrName>ppt_y</p:attrName>
                                        </p:attrNameLst>
                                      </p:cBhvr>
                                      <p:tavLst>
                                        <p:tav tm="0">
                                          <p:val>
                                            <p:strVal val="0-#ppt_h/2"/>
                                          </p:val>
                                        </p:tav>
                                        <p:tav tm="100000">
                                          <p:val>
                                            <p:strVal val="#ppt_y"/>
                                          </p:val>
                                        </p:tav>
                                      </p:tavLst>
                                    </p:anim>
                                  </p:childTnLst>
                                </p:cTn>
                              </p:par>
                              <p:par>
                                <p:cTn id="477" presetID="2" presetClass="entr" presetSubtype="1" fill="hold" grpId="0" nodeType="withEffect">
                                  <p:stCondLst>
                                    <p:cond delay="0"/>
                                  </p:stCondLst>
                                  <p:childTnLst>
                                    <p:set>
                                      <p:cBhvr>
                                        <p:cTn id="478" dur="1" fill="hold">
                                          <p:stCondLst>
                                            <p:cond delay="0"/>
                                          </p:stCondLst>
                                        </p:cTn>
                                        <p:tgtEl>
                                          <p:spTgt spid="128"/>
                                        </p:tgtEl>
                                        <p:attrNameLst>
                                          <p:attrName>style.visibility</p:attrName>
                                        </p:attrNameLst>
                                      </p:cBhvr>
                                      <p:to>
                                        <p:strVal val="visible"/>
                                      </p:to>
                                    </p:set>
                                    <p:anim calcmode="lin" valueType="num">
                                      <p:cBhvr additive="base">
                                        <p:cTn id="479" dur="500" fill="hold"/>
                                        <p:tgtEl>
                                          <p:spTgt spid="128"/>
                                        </p:tgtEl>
                                        <p:attrNameLst>
                                          <p:attrName>ppt_x</p:attrName>
                                        </p:attrNameLst>
                                      </p:cBhvr>
                                      <p:tavLst>
                                        <p:tav tm="0">
                                          <p:val>
                                            <p:strVal val="#ppt_x"/>
                                          </p:val>
                                        </p:tav>
                                        <p:tav tm="100000">
                                          <p:val>
                                            <p:strVal val="#ppt_x"/>
                                          </p:val>
                                        </p:tav>
                                      </p:tavLst>
                                    </p:anim>
                                    <p:anim calcmode="lin" valueType="num">
                                      <p:cBhvr additive="base">
                                        <p:cTn id="480" dur="500" fill="hold"/>
                                        <p:tgtEl>
                                          <p:spTgt spid="128"/>
                                        </p:tgtEl>
                                        <p:attrNameLst>
                                          <p:attrName>ppt_y</p:attrName>
                                        </p:attrNameLst>
                                      </p:cBhvr>
                                      <p:tavLst>
                                        <p:tav tm="0">
                                          <p:val>
                                            <p:strVal val="0-#ppt_h/2"/>
                                          </p:val>
                                        </p:tav>
                                        <p:tav tm="100000">
                                          <p:val>
                                            <p:strVal val="#ppt_y"/>
                                          </p:val>
                                        </p:tav>
                                      </p:tavLst>
                                    </p:anim>
                                  </p:childTnLst>
                                </p:cTn>
                              </p:par>
                              <p:par>
                                <p:cTn id="481" presetID="2" presetClass="entr" presetSubtype="1" fill="hold" grpId="0" nodeType="withEffect" nodePh="1">
                                  <p:stCondLst>
                                    <p:cond delay="0"/>
                                  </p:stCondLst>
                                  <p:endCondLst>
                                    <p:cond evt="begin" delay="0">
                                      <p:tn val="481"/>
                                    </p:cond>
                                  </p:endCondLst>
                                  <p:childTnLst>
                                    <p:set>
                                      <p:cBhvr>
                                        <p:cTn id="482" dur="1" fill="hold">
                                          <p:stCondLst>
                                            <p:cond delay="0"/>
                                          </p:stCondLst>
                                        </p:cTn>
                                        <p:tgtEl>
                                          <p:spTgt spid="129"/>
                                        </p:tgtEl>
                                        <p:attrNameLst>
                                          <p:attrName>style.visibility</p:attrName>
                                        </p:attrNameLst>
                                      </p:cBhvr>
                                      <p:to>
                                        <p:strVal val="visible"/>
                                      </p:to>
                                    </p:set>
                                    <p:anim calcmode="lin" valueType="num">
                                      <p:cBhvr additive="base">
                                        <p:cTn id="483" dur="500" fill="hold"/>
                                        <p:tgtEl>
                                          <p:spTgt spid="129"/>
                                        </p:tgtEl>
                                        <p:attrNameLst>
                                          <p:attrName>ppt_x</p:attrName>
                                        </p:attrNameLst>
                                      </p:cBhvr>
                                      <p:tavLst>
                                        <p:tav tm="0">
                                          <p:val>
                                            <p:strVal val="#ppt_x"/>
                                          </p:val>
                                        </p:tav>
                                        <p:tav tm="100000">
                                          <p:val>
                                            <p:strVal val="#ppt_x"/>
                                          </p:val>
                                        </p:tav>
                                      </p:tavLst>
                                    </p:anim>
                                    <p:anim calcmode="lin" valueType="num">
                                      <p:cBhvr additive="base">
                                        <p:cTn id="484" dur="500" fill="hold"/>
                                        <p:tgtEl>
                                          <p:spTgt spid="129"/>
                                        </p:tgtEl>
                                        <p:attrNameLst>
                                          <p:attrName>ppt_y</p:attrName>
                                        </p:attrNameLst>
                                      </p:cBhvr>
                                      <p:tavLst>
                                        <p:tav tm="0">
                                          <p:val>
                                            <p:strVal val="0-#ppt_h/2"/>
                                          </p:val>
                                        </p:tav>
                                        <p:tav tm="100000">
                                          <p:val>
                                            <p:strVal val="#ppt_y"/>
                                          </p:val>
                                        </p:tav>
                                      </p:tavLst>
                                    </p:anim>
                                  </p:childTnLst>
                                </p:cTn>
                              </p:par>
                              <p:par>
                                <p:cTn id="485" presetID="2" presetClass="entr" presetSubtype="1" fill="hold" grpId="0" nodeType="withEffect">
                                  <p:stCondLst>
                                    <p:cond delay="0"/>
                                  </p:stCondLst>
                                  <p:childTnLst>
                                    <p:set>
                                      <p:cBhvr>
                                        <p:cTn id="486" dur="1" fill="hold">
                                          <p:stCondLst>
                                            <p:cond delay="0"/>
                                          </p:stCondLst>
                                        </p:cTn>
                                        <p:tgtEl>
                                          <p:spTgt spid="130"/>
                                        </p:tgtEl>
                                        <p:attrNameLst>
                                          <p:attrName>style.visibility</p:attrName>
                                        </p:attrNameLst>
                                      </p:cBhvr>
                                      <p:to>
                                        <p:strVal val="visible"/>
                                      </p:to>
                                    </p:set>
                                    <p:anim calcmode="lin" valueType="num">
                                      <p:cBhvr additive="base">
                                        <p:cTn id="487" dur="500" fill="hold"/>
                                        <p:tgtEl>
                                          <p:spTgt spid="130"/>
                                        </p:tgtEl>
                                        <p:attrNameLst>
                                          <p:attrName>ppt_x</p:attrName>
                                        </p:attrNameLst>
                                      </p:cBhvr>
                                      <p:tavLst>
                                        <p:tav tm="0">
                                          <p:val>
                                            <p:strVal val="#ppt_x"/>
                                          </p:val>
                                        </p:tav>
                                        <p:tav tm="100000">
                                          <p:val>
                                            <p:strVal val="#ppt_x"/>
                                          </p:val>
                                        </p:tav>
                                      </p:tavLst>
                                    </p:anim>
                                    <p:anim calcmode="lin" valueType="num">
                                      <p:cBhvr additive="base">
                                        <p:cTn id="488" dur="500" fill="hold"/>
                                        <p:tgtEl>
                                          <p:spTgt spid="130"/>
                                        </p:tgtEl>
                                        <p:attrNameLst>
                                          <p:attrName>ppt_y</p:attrName>
                                        </p:attrNameLst>
                                      </p:cBhvr>
                                      <p:tavLst>
                                        <p:tav tm="0">
                                          <p:val>
                                            <p:strVal val="0-#ppt_h/2"/>
                                          </p:val>
                                        </p:tav>
                                        <p:tav tm="100000">
                                          <p:val>
                                            <p:strVal val="#ppt_y"/>
                                          </p:val>
                                        </p:tav>
                                      </p:tavLst>
                                    </p:anim>
                                  </p:childTnLst>
                                </p:cTn>
                              </p:par>
                              <p:par>
                                <p:cTn id="489" presetID="2" presetClass="entr" presetSubtype="1" fill="hold" grpId="0" nodeType="withEffect" nodePh="1">
                                  <p:stCondLst>
                                    <p:cond delay="0"/>
                                  </p:stCondLst>
                                  <p:endCondLst>
                                    <p:cond evt="begin" delay="0">
                                      <p:tn val="489"/>
                                    </p:cond>
                                  </p:endCondLst>
                                  <p:childTnLst>
                                    <p:set>
                                      <p:cBhvr>
                                        <p:cTn id="490" dur="1" fill="hold">
                                          <p:stCondLst>
                                            <p:cond delay="0"/>
                                          </p:stCondLst>
                                        </p:cTn>
                                        <p:tgtEl>
                                          <p:spTgt spid="131"/>
                                        </p:tgtEl>
                                        <p:attrNameLst>
                                          <p:attrName>style.visibility</p:attrName>
                                        </p:attrNameLst>
                                      </p:cBhvr>
                                      <p:to>
                                        <p:strVal val="visible"/>
                                      </p:to>
                                    </p:set>
                                    <p:anim calcmode="lin" valueType="num">
                                      <p:cBhvr additive="base">
                                        <p:cTn id="491" dur="500" fill="hold"/>
                                        <p:tgtEl>
                                          <p:spTgt spid="131"/>
                                        </p:tgtEl>
                                        <p:attrNameLst>
                                          <p:attrName>ppt_x</p:attrName>
                                        </p:attrNameLst>
                                      </p:cBhvr>
                                      <p:tavLst>
                                        <p:tav tm="0">
                                          <p:val>
                                            <p:strVal val="#ppt_x"/>
                                          </p:val>
                                        </p:tav>
                                        <p:tav tm="100000">
                                          <p:val>
                                            <p:strVal val="#ppt_x"/>
                                          </p:val>
                                        </p:tav>
                                      </p:tavLst>
                                    </p:anim>
                                    <p:anim calcmode="lin" valueType="num">
                                      <p:cBhvr additive="base">
                                        <p:cTn id="492" dur="500" fill="hold"/>
                                        <p:tgtEl>
                                          <p:spTgt spid="131"/>
                                        </p:tgtEl>
                                        <p:attrNameLst>
                                          <p:attrName>ppt_y</p:attrName>
                                        </p:attrNameLst>
                                      </p:cBhvr>
                                      <p:tavLst>
                                        <p:tav tm="0">
                                          <p:val>
                                            <p:strVal val="0-#ppt_h/2"/>
                                          </p:val>
                                        </p:tav>
                                        <p:tav tm="100000">
                                          <p:val>
                                            <p:strVal val="#ppt_y"/>
                                          </p:val>
                                        </p:tav>
                                      </p:tavLst>
                                    </p:anim>
                                  </p:childTnLst>
                                </p:cTn>
                              </p:par>
                              <p:par>
                                <p:cTn id="493" presetID="2" presetClass="entr" presetSubtype="1" fill="hold" grpId="0" nodeType="withEffect">
                                  <p:stCondLst>
                                    <p:cond delay="0"/>
                                  </p:stCondLst>
                                  <p:childTnLst>
                                    <p:set>
                                      <p:cBhvr>
                                        <p:cTn id="494" dur="1" fill="hold">
                                          <p:stCondLst>
                                            <p:cond delay="0"/>
                                          </p:stCondLst>
                                        </p:cTn>
                                        <p:tgtEl>
                                          <p:spTgt spid="132"/>
                                        </p:tgtEl>
                                        <p:attrNameLst>
                                          <p:attrName>style.visibility</p:attrName>
                                        </p:attrNameLst>
                                      </p:cBhvr>
                                      <p:to>
                                        <p:strVal val="visible"/>
                                      </p:to>
                                    </p:set>
                                    <p:anim calcmode="lin" valueType="num">
                                      <p:cBhvr additive="base">
                                        <p:cTn id="495" dur="500" fill="hold"/>
                                        <p:tgtEl>
                                          <p:spTgt spid="132"/>
                                        </p:tgtEl>
                                        <p:attrNameLst>
                                          <p:attrName>ppt_x</p:attrName>
                                        </p:attrNameLst>
                                      </p:cBhvr>
                                      <p:tavLst>
                                        <p:tav tm="0">
                                          <p:val>
                                            <p:strVal val="#ppt_x"/>
                                          </p:val>
                                        </p:tav>
                                        <p:tav tm="100000">
                                          <p:val>
                                            <p:strVal val="#ppt_x"/>
                                          </p:val>
                                        </p:tav>
                                      </p:tavLst>
                                    </p:anim>
                                    <p:anim calcmode="lin" valueType="num">
                                      <p:cBhvr additive="base">
                                        <p:cTn id="496" dur="500" fill="hold"/>
                                        <p:tgtEl>
                                          <p:spTgt spid="132"/>
                                        </p:tgtEl>
                                        <p:attrNameLst>
                                          <p:attrName>ppt_y</p:attrName>
                                        </p:attrNameLst>
                                      </p:cBhvr>
                                      <p:tavLst>
                                        <p:tav tm="0">
                                          <p:val>
                                            <p:strVal val="0-#ppt_h/2"/>
                                          </p:val>
                                        </p:tav>
                                        <p:tav tm="100000">
                                          <p:val>
                                            <p:strVal val="#ppt_y"/>
                                          </p:val>
                                        </p:tav>
                                      </p:tavLst>
                                    </p:anim>
                                  </p:childTnLst>
                                </p:cTn>
                              </p:par>
                              <p:par>
                                <p:cTn id="497" presetID="2" presetClass="entr" presetSubtype="1" fill="hold" grpId="0" nodeType="withEffect" nodePh="1">
                                  <p:stCondLst>
                                    <p:cond delay="0"/>
                                  </p:stCondLst>
                                  <p:endCondLst>
                                    <p:cond evt="begin" delay="0">
                                      <p:tn val="497"/>
                                    </p:cond>
                                  </p:endCondLst>
                                  <p:childTnLst>
                                    <p:set>
                                      <p:cBhvr>
                                        <p:cTn id="498" dur="1" fill="hold">
                                          <p:stCondLst>
                                            <p:cond delay="0"/>
                                          </p:stCondLst>
                                        </p:cTn>
                                        <p:tgtEl>
                                          <p:spTgt spid="133"/>
                                        </p:tgtEl>
                                        <p:attrNameLst>
                                          <p:attrName>style.visibility</p:attrName>
                                        </p:attrNameLst>
                                      </p:cBhvr>
                                      <p:to>
                                        <p:strVal val="visible"/>
                                      </p:to>
                                    </p:set>
                                    <p:anim calcmode="lin" valueType="num">
                                      <p:cBhvr additive="base">
                                        <p:cTn id="499" dur="500" fill="hold"/>
                                        <p:tgtEl>
                                          <p:spTgt spid="133"/>
                                        </p:tgtEl>
                                        <p:attrNameLst>
                                          <p:attrName>ppt_x</p:attrName>
                                        </p:attrNameLst>
                                      </p:cBhvr>
                                      <p:tavLst>
                                        <p:tav tm="0">
                                          <p:val>
                                            <p:strVal val="#ppt_x"/>
                                          </p:val>
                                        </p:tav>
                                        <p:tav tm="100000">
                                          <p:val>
                                            <p:strVal val="#ppt_x"/>
                                          </p:val>
                                        </p:tav>
                                      </p:tavLst>
                                    </p:anim>
                                    <p:anim calcmode="lin" valueType="num">
                                      <p:cBhvr additive="base">
                                        <p:cTn id="500" dur="500" fill="hold"/>
                                        <p:tgtEl>
                                          <p:spTgt spid="133"/>
                                        </p:tgtEl>
                                        <p:attrNameLst>
                                          <p:attrName>ppt_y</p:attrName>
                                        </p:attrNameLst>
                                      </p:cBhvr>
                                      <p:tavLst>
                                        <p:tav tm="0">
                                          <p:val>
                                            <p:strVal val="0-#ppt_h/2"/>
                                          </p:val>
                                        </p:tav>
                                        <p:tav tm="100000">
                                          <p:val>
                                            <p:strVal val="#ppt_y"/>
                                          </p:val>
                                        </p:tav>
                                      </p:tavLst>
                                    </p:anim>
                                  </p:childTnLst>
                                </p:cTn>
                              </p:par>
                              <p:par>
                                <p:cTn id="501" presetID="2" presetClass="entr" presetSubtype="1" fill="hold" grpId="0" nodeType="withEffect">
                                  <p:stCondLst>
                                    <p:cond delay="0"/>
                                  </p:stCondLst>
                                  <p:childTnLst>
                                    <p:set>
                                      <p:cBhvr>
                                        <p:cTn id="502" dur="1" fill="hold">
                                          <p:stCondLst>
                                            <p:cond delay="0"/>
                                          </p:stCondLst>
                                        </p:cTn>
                                        <p:tgtEl>
                                          <p:spTgt spid="134"/>
                                        </p:tgtEl>
                                        <p:attrNameLst>
                                          <p:attrName>style.visibility</p:attrName>
                                        </p:attrNameLst>
                                      </p:cBhvr>
                                      <p:to>
                                        <p:strVal val="visible"/>
                                      </p:to>
                                    </p:set>
                                    <p:anim calcmode="lin" valueType="num">
                                      <p:cBhvr additive="base">
                                        <p:cTn id="503" dur="500" fill="hold"/>
                                        <p:tgtEl>
                                          <p:spTgt spid="134"/>
                                        </p:tgtEl>
                                        <p:attrNameLst>
                                          <p:attrName>ppt_x</p:attrName>
                                        </p:attrNameLst>
                                      </p:cBhvr>
                                      <p:tavLst>
                                        <p:tav tm="0">
                                          <p:val>
                                            <p:strVal val="#ppt_x"/>
                                          </p:val>
                                        </p:tav>
                                        <p:tav tm="100000">
                                          <p:val>
                                            <p:strVal val="#ppt_x"/>
                                          </p:val>
                                        </p:tav>
                                      </p:tavLst>
                                    </p:anim>
                                    <p:anim calcmode="lin" valueType="num">
                                      <p:cBhvr additive="base">
                                        <p:cTn id="504" dur="500" fill="hold"/>
                                        <p:tgtEl>
                                          <p:spTgt spid="134"/>
                                        </p:tgtEl>
                                        <p:attrNameLst>
                                          <p:attrName>ppt_y</p:attrName>
                                        </p:attrNameLst>
                                      </p:cBhvr>
                                      <p:tavLst>
                                        <p:tav tm="0">
                                          <p:val>
                                            <p:strVal val="0-#ppt_h/2"/>
                                          </p:val>
                                        </p:tav>
                                        <p:tav tm="100000">
                                          <p:val>
                                            <p:strVal val="#ppt_y"/>
                                          </p:val>
                                        </p:tav>
                                      </p:tavLst>
                                    </p:anim>
                                  </p:childTnLst>
                                </p:cTn>
                              </p:par>
                              <p:par>
                                <p:cTn id="505" presetID="2" presetClass="entr" presetSubtype="1" fill="hold" grpId="0" nodeType="withEffect" nodePh="1">
                                  <p:stCondLst>
                                    <p:cond delay="0"/>
                                  </p:stCondLst>
                                  <p:endCondLst>
                                    <p:cond evt="begin" delay="0">
                                      <p:tn val="505"/>
                                    </p:cond>
                                  </p:endCondLst>
                                  <p:childTnLst>
                                    <p:set>
                                      <p:cBhvr>
                                        <p:cTn id="506" dur="1" fill="hold">
                                          <p:stCondLst>
                                            <p:cond delay="0"/>
                                          </p:stCondLst>
                                        </p:cTn>
                                        <p:tgtEl>
                                          <p:spTgt spid="135"/>
                                        </p:tgtEl>
                                        <p:attrNameLst>
                                          <p:attrName>style.visibility</p:attrName>
                                        </p:attrNameLst>
                                      </p:cBhvr>
                                      <p:to>
                                        <p:strVal val="visible"/>
                                      </p:to>
                                    </p:set>
                                    <p:anim calcmode="lin" valueType="num">
                                      <p:cBhvr additive="base">
                                        <p:cTn id="507" dur="500" fill="hold"/>
                                        <p:tgtEl>
                                          <p:spTgt spid="135"/>
                                        </p:tgtEl>
                                        <p:attrNameLst>
                                          <p:attrName>ppt_x</p:attrName>
                                        </p:attrNameLst>
                                      </p:cBhvr>
                                      <p:tavLst>
                                        <p:tav tm="0">
                                          <p:val>
                                            <p:strVal val="#ppt_x"/>
                                          </p:val>
                                        </p:tav>
                                        <p:tav tm="100000">
                                          <p:val>
                                            <p:strVal val="#ppt_x"/>
                                          </p:val>
                                        </p:tav>
                                      </p:tavLst>
                                    </p:anim>
                                    <p:anim calcmode="lin" valueType="num">
                                      <p:cBhvr additive="base">
                                        <p:cTn id="508" dur="500" fill="hold"/>
                                        <p:tgtEl>
                                          <p:spTgt spid="135"/>
                                        </p:tgtEl>
                                        <p:attrNameLst>
                                          <p:attrName>ppt_y</p:attrName>
                                        </p:attrNameLst>
                                      </p:cBhvr>
                                      <p:tavLst>
                                        <p:tav tm="0">
                                          <p:val>
                                            <p:strVal val="0-#ppt_h/2"/>
                                          </p:val>
                                        </p:tav>
                                        <p:tav tm="100000">
                                          <p:val>
                                            <p:strVal val="#ppt_y"/>
                                          </p:val>
                                        </p:tav>
                                      </p:tavLst>
                                    </p:anim>
                                  </p:childTnLst>
                                </p:cTn>
                              </p:par>
                              <p:par>
                                <p:cTn id="509" presetID="2" presetClass="entr" presetSubtype="1" fill="hold" grpId="0" nodeType="withEffect">
                                  <p:stCondLst>
                                    <p:cond delay="0"/>
                                  </p:stCondLst>
                                  <p:childTnLst>
                                    <p:set>
                                      <p:cBhvr>
                                        <p:cTn id="510" dur="1" fill="hold">
                                          <p:stCondLst>
                                            <p:cond delay="0"/>
                                          </p:stCondLst>
                                        </p:cTn>
                                        <p:tgtEl>
                                          <p:spTgt spid="136"/>
                                        </p:tgtEl>
                                        <p:attrNameLst>
                                          <p:attrName>style.visibility</p:attrName>
                                        </p:attrNameLst>
                                      </p:cBhvr>
                                      <p:to>
                                        <p:strVal val="visible"/>
                                      </p:to>
                                    </p:set>
                                    <p:anim calcmode="lin" valueType="num">
                                      <p:cBhvr additive="base">
                                        <p:cTn id="511" dur="500" fill="hold"/>
                                        <p:tgtEl>
                                          <p:spTgt spid="136"/>
                                        </p:tgtEl>
                                        <p:attrNameLst>
                                          <p:attrName>ppt_x</p:attrName>
                                        </p:attrNameLst>
                                      </p:cBhvr>
                                      <p:tavLst>
                                        <p:tav tm="0">
                                          <p:val>
                                            <p:strVal val="#ppt_x"/>
                                          </p:val>
                                        </p:tav>
                                        <p:tav tm="100000">
                                          <p:val>
                                            <p:strVal val="#ppt_x"/>
                                          </p:val>
                                        </p:tav>
                                      </p:tavLst>
                                    </p:anim>
                                    <p:anim calcmode="lin" valueType="num">
                                      <p:cBhvr additive="base">
                                        <p:cTn id="512" dur="500" fill="hold"/>
                                        <p:tgtEl>
                                          <p:spTgt spid="136"/>
                                        </p:tgtEl>
                                        <p:attrNameLst>
                                          <p:attrName>ppt_y</p:attrName>
                                        </p:attrNameLst>
                                      </p:cBhvr>
                                      <p:tavLst>
                                        <p:tav tm="0">
                                          <p:val>
                                            <p:strVal val="0-#ppt_h/2"/>
                                          </p:val>
                                        </p:tav>
                                        <p:tav tm="100000">
                                          <p:val>
                                            <p:strVal val="#ppt_y"/>
                                          </p:val>
                                        </p:tav>
                                      </p:tavLst>
                                    </p:anim>
                                  </p:childTnLst>
                                </p:cTn>
                              </p:par>
                              <p:par>
                                <p:cTn id="513" presetID="2" presetClass="entr" presetSubtype="1" fill="hold" grpId="0" nodeType="withEffect" nodePh="1">
                                  <p:stCondLst>
                                    <p:cond delay="0"/>
                                  </p:stCondLst>
                                  <p:endCondLst>
                                    <p:cond evt="begin" delay="0">
                                      <p:tn val="513"/>
                                    </p:cond>
                                  </p:endCondLst>
                                  <p:childTnLst>
                                    <p:set>
                                      <p:cBhvr>
                                        <p:cTn id="514" dur="1" fill="hold">
                                          <p:stCondLst>
                                            <p:cond delay="0"/>
                                          </p:stCondLst>
                                        </p:cTn>
                                        <p:tgtEl>
                                          <p:spTgt spid="137"/>
                                        </p:tgtEl>
                                        <p:attrNameLst>
                                          <p:attrName>style.visibility</p:attrName>
                                        </p:attrNameLst>
                                      </p:cBhvr>
                                      <p:to>
                                        <p:strVal val="visible"/>
                                      </p:to>
                                    </p:set>
                                    <p:anim calcmode="lin" valueType="num">
                                      <p:cBhvr additive="base">
                                        <p:cTn id="515" dur="500" fill="hold"/>
                                        <p:tgtEl>
                                          <p:spTgt spid="137"/>
                                        </p:tgtEl>
                                        <p:attrNameLst>
                                          <p:attrName>ppt_x</p:attrName>
                                        </p:attrNameLst>
                                      </p:cBhvr>
                                      <p:tavLst>
                                        <p:tav tm="0">
                                          <p:val>
                                            <p:strVal val="#ppt_x"/>
                                          </p:val>
                                        </p:tav>
                                        <p:tav tm="100000">
                                          <p:val>
                                            <p:strVal val="#ppt_x"/>
                                          </p:val>
                                        </p:tav>
                                      </p:tavLst>
                                    </p:anim>
                                    <p:anim calcmode="lin" valueType="num">
                                      <p:cBhvr additive="base">
                                        <p:cTn id="516" dur="500" fill="hold"/>
                                        <p:tgtEl>
                                          <p:spTgt spid="137"/>
                                        </p:tgtEl>
                                        <p:attrNameLst>
                                          <p:attrName>ppt_y</p:attrName>
                                        </p:attrNameLst>
                                      </p:cBhvr>
                                      <p:tavLst>
                                        <p:tav tm="0">
                                          <p:val>
                                            <p:strVal val="0-#ppt_h/2"/>
                                          </p:val>
                                        </p:tav>
                                        <p:tav tm="100000">
                                          <p:val>
                                            <p:strVal val="#ppt_y"/>
                                          </p:val>
                                        </p:tav>
                                      </p:tavLst>
                                    </p:anim>
                                  </p:childTnLst>
                                </p:cTn>
                              </p:par>
                              <p:par>
                                <p:cTn id="517" presetID="2" presetClass="entr" presetSubtype="1" fill="hold" grpId="0" nodeType="withEffect">
                                  <p:stCondLst>
                                    <p:cond delay="0"/>
                                  </p:stCondLst>
                                  <p:childTnLst>
                                    <p:set>
                                      <p:cBhvr>
                                        <p:cTn id="518" dur="1" fill="hold">
                                          <p:stCondLst>
                                            <p:cond delay="0"/>
                                          </p:stCondLst>
                                        </p:cTn>
                                        <p:tgtEl>
                                          <p:spTgt spid="138"/>
                                        </p:tgtEl>
                                        <p:attrNameLst>
                                          <p:attrName>style.visibility</p:attrName>
                                        </p:attrNameLst>
                                      </p:cBhvr>
                                      <p:to>
                                        <p:strVal val="visible"/>
                                      </p:to>
                                    </p:set>
                                    <p:anim calcmode="lin" valueType="num">
                                      <p:cBhvr additive="base">
                                        <p:cTn id="519" dur="500" fill="hold"/>
                                        <p:tgtEl>
                                          <p:spTgt spid="138"/>
                                        </p:tgtEl>
                                        <p:attrNameLst>
                                          <p:attrName>ppt_x</p:attrName>
                                        </p:attrNameLst>
                                      </p:cBhvr>
                                      <p:tavLst>
                                        <p:tav tm="0">
                                          <p:val>
                                            <p:strVal val="#ppt_x"/>
                                          </p:val>
                                        </p:tav>
                                        <p:tav tm="100000">
                                          <p:val>
                                            <p:strVal val="#ppt_x"/>
                                          </p:val>
                                        </p:tav>
                                      </p:tavLst>
                                    </p:anim>
                                    <p:anim calcmode="lin" valueType="num">
                                      <p:cBhvr additive="base">
                                        <p:cTn id="520" dur="500" fill="hold"/>
                                        <p:tgtEl>
                                          <p:spTgt spid="138"/>
                                        </p:tgtEl>
                                        <p:attrNameLst>
                                          <p:attrName>ppt_y</p:attrName>
                                        </p:attrNameLst>
                                      </p:cBhvr>
                                      <p:tavLst>
                                        <p:tav tm="0">
                                          <p:val>
                                            <p:strVal val="0-#ppt_h/2"/>
                                          </p:val>
                                        </p:tav>
                                        <p:tav tm="100000">
                                          <p:val>
                                            <p:strVal val="#ppt_y"/>
                                          </p:val>
                                        </p:tav>
                                      </p:tavLst>
                                    </p:anim>
                                  </p:childTnLst>
                                </p:cTn>
                              </p:par>
                              <p:par>
                                <p:cTn id="521" presetID="2" presetClass="entr" presetSubtype="1" fill="hold" grpId="0" nodeType="withEffect" nodePh="1">
                                  <p:stCondLst>
                                    <p:cond delay="0"/>
                                  </p:stCondLst>
                                  <p:endCondLst>
                                    <p:cond evt="begin" delay="0">
                                      <p:tn val="521"/>
                                    </p:cond>
                                  </p:endCondLst>
                                  <p:childTnLst>
                                    <p:set>
                                      <p:cBhvr>
                                        <p:cTn id="522" dur="1" fill="hold">
                                          <p:stCondLst>
                                            <p:cond delay="0"/>
                                          </p:stCondLst>
                                        </p:cTn>
                                        <p:tgtEl>
                                          <p:spTgt spid="139"/>
                                        </p:tgtEl>
                                        <p:attrNameLst>
                                          <p:attrName>style.visibility</p:attrName>
                                        </p:attrNameLst>
                                      </p:cBhvr>
                                      <p:to>
                                        <p:strVal val="visible"/>
                                      </p:to>
                                    </p:set>
                                    <p:anim calcmode="lin" valueType="num">
                                      <p:cBhvr additive="base">
                                        <p:cTn id="523" dur="500" fill="hold"/>
                                        <p:tgtEl>
                                          <p:spTgt spid="139"/>
                                        </p:tgtEl>
                                        <p:attrNameLst>
                                          <p:attrName>ppt_x</p:attrName>
                                        </p:attrNameLst>
                                      </p:cBhvr>
                                      <p:tavLst>
                                        <p:tav tm="0">
                                          <p:val>
                                            <p:strVal val="#ppt_x"/>
                                          </p:val>
                                        </p:tav>
                                        <p:tav tm="100000">
                                          <p:val>
                                            <p:strVal val="#ppt_x"/>
                                          </p:val>
                                        </p:tav>
                                      </p:tavLst>
                                    </p:anim>
                                    <p:anim calcmode="lin" valueType="num">
                                      <p:cBhvr additive="base">
                                        <p:cTn id="524" dur="500" fill="hold"/>
                                        <p:tgtEl>
                                          <p:spTgt spid="139"/>
                                        </p:tgtEl>
                                        <p:attrNameLst>
                                          <p:attrName>ppt_y</p:attrName>
                                        </p:attrNameLst>
                                      </p:cBhvr>
                                      <p:tavLst>
                                        <p:tav tm="0">
                                          <p:val>
                                            <p:strVal val="0-#ppt_h/2"/>
                                          </p:val>
                                        </p:tav>
                                        <p:tav tm="100000">
                                          <p:val>
                                            <p:strVal val="#ppt_y"/>
                                          </p:val>
                                        </p:tav>
                                      </p:tavLst>
                                    </p:anim>
                                  </p:childTnLst>
                                </p:cTn>
                              </p:par>
                              <p:par>
                                <p:cTn id="525" presetID="2" presetClass="entr" presetSubtype="1" fill="hold" grpId="0" nodeType="withEffect">
                                  <p:stCondLst>
                                    <p:cond delay="0"/>
                                  </p:stCondLst>
                                  <p:childTnLst>
                                    <p:set>
                                      <p:cBhvr>
                                        <p:cTn id="526" dur="1" fill="hold">
                                          <p:stCondLst>
                                            <p:cond delay="0"/>
                                          </p:stCondLst>
                                        </p:cTn>
                                        <p:tgtEl>
                                          <p:spTgt spid="140"/>
                                        </p:tgtEl>
                                        <p:attrNameLst>
                                          <p:attrName>style.visibility</p:attrName>
                                        </p:attrNameLst>
                                      </p:cBhvr>
                                      <p:to>
                                        <p:strVal val="visible"/>
                                      </p:to>
                                    </p:set>
                                    <p:anim calcmode="lin" valueType="num">
                                      <p:cBhvr additive="base">
                                        <p:cTn id="527" dur="500" fill="hold"/>
                                        <p:tgtEl>
                                          <p:spTgt spid="140"/>
                                        </p:tgtEl>
                                        <p:attrNameLst>
                                          <p:attrName>ppt_x</p:attrName>
                                        </p:attrNameLst>
                                      </p:cBhvr>
                                      <p:tavLst>
                                        <p:tav tm="0">
                                          <p:val>
                                            <p:strVal val="#ppt_x"/>
                                          </p:val>
                                        </p:tav>
                                        <p:tav tm="100000">
                                          <p:val>
                                            <p:strVal val="#ppt_x"/>
                                          </p:val>
                                        </p:tav>
                                      </p:tavLst>
                                    </p:anim>
                                    <p:anim calcmode="lin" valueType="num">
                                      <p:cBhvr additive="base">
                                        <p:cTn id="528" dur="500" fill="hold"/>
                                        <p:tgtEl>
                                          <p:spTgt spid="140"/>
                                        </p:tgtEl>
                                        <p:attrNameLst>
                                          <p:attrName>ppt_y</p:attrName>
                                        </p:attrNameLst>
                                      </p:cBhvr>
                                      <p:tavLst>
                                        <p:tav tm="0">
                                          <p:val>
                                            <p:strVal val="0-#ppt_h/2"/>
                                          </p:val>
                                        </p:tav>
                                        <p:tav tm="100000">
                                          <p:val>
                                            <p:strVal val="#ppt_y"/>
                                          </p:val>
                                        </p:tav>
                                      </p:tavLst>
                                    </p:anim>
                                  </p:childTnLst>
                                </p:cTn>
                              </p:par>
                              <p:par>
                                <p:cTn id="529" presetID="2" presetClass="entr" presetSubtype="1" fill="hold" grpId="0" nodeType="withEffect" nodePh="1">
                                  <p:stCondLst>
                                    <p:cond delay="0"/>
                                  </p:stCondLst>
                                  <p:endCondLst>
                                    <p:cond evt="begin" delay="0">
                                      <p:tn val="529"/>
                                    </p:cond>
                                  </p:endCondLst>
                                  <p:childTnLst>
                                    <p:set>
                                      <p:cBhvr>
                                        <p:cTn id="530" dur="1" fill="hold">
                                          <p:stCondLst>
                                            <p:cond delay="0"/>
                                          </p:stCondLst>
                                        </p:cTn>
                                        <p:tgtEl>
                                          <p:spTgt spid="141"/>
                                        </p:tgtEl>
                                        <p:attrNameLst>
                                          <p:attrName>style.visibility</p:attrName>
                                        </p:attrNameLst>
                                      </p:cBhvr>
                                      <p:to>
                                        <p:strVal val="visible"/>
                                      </p:to>
                                    </p:set>
                                    <p:anim calcmode="lin" valueType="num">
                                      <p:cBhvr additive="base">
                                        <p:cTn id="531" dur="500" fill="hold"/>
                                        <p:tgtEl>
                                          <p:spTgt spid="141"/>
                                        </p:tgtEl>
                                        <p:attrNameLst>
                                          <p:attrName>ppt_x</p:attrName>
                                        </p:attrNameLst>
                                      </p:cBhvr>
                                      <p:tavLst>
                                        <p:tav tm="0">
                                          <p:val>
                                            <p:strVal val="#ppt_x"/>
                                          </p:val>
                                        </p:tav>
                                        <p:tav tm="100000">
                                          <p:val>
                                            <p:strVal val="#ppt_x"/>
                                          </p:val>
                                        </p:tav>
                                      </p:tavLst>
                                    </p:anim>
                                    <p:anim calcmode="lin" valueType="num">
                                      <p:cBhvr additive="base">
                                        <p:cTn id="532" dur="500" fill="hold"/>
                                        <p:tgtEl>
                                          <p:spTgt spid="141"/>
                                        </p:tgtEl>
                                        <p:attrNameLst>
                                          <p:attrName>ppt_y</p:attrName>
                                        </p:attrNameLst>
                                      </p:cBhvr>
                                      <p:tavLst>
                                        <p:tav tm="0">
                                          <p:val>
                                            <p:strVal val="0-#ppt_h/2"/>
                                          </p:val>
                                        </p:tav>
                                        <p:tav tm="100000">
                                          <p:val>
                                            <p:strVal val="#ppt_y"/>
                                          </p:val>
                                        </p:tav>
                                      </p:tavLst>
                                    </p:anim>
                                  </p:childTnLst>
                                </p:cTn>
                              </p:par>
                              <p:par>
                                <p:cTn id="533" presetID="2" presetClass="entr" presetSubtype="1" fill="hold" grpId="0" nodeType="withEffect">
                                  <p:stCondLst>
                                    <p:cond delay="0"/>
                                  </p:stCondLst>
                                  <p:childTnLst>
                                    <p:set>
                                      <p:cBhvr>
                                        <p:cTn id="534" dur="1" fill="hold">
                                          <p:stCondLst>
                                            <p:cond delay="0"/>
                                          </p:stCondLst>
                                        </p:cTn>
                                        <p:tgtEl>
                                          <p:spTgt spid="142"/>
                                        </p:tgtEl>
                                        <p:attrNameLst>
                                          <p:attrName>style.visibility</p:attrName>
                                        </p:attrNameLst>
                                      </p:cBhvr>
                                      <p:to>
                                        <p:strVal val="visible"/>
                                      </p:to>
                                    </p:set>
                                    <p:anim calcmode="lin" valueType="num">
                                      <p:cBhvr additive="base">
                                        <p:cTn id="535" dur="500" fill="hold"/>
                                        <p:tgtEl>
                                          <p:spTgt spid="142"/>
                                        </p:tgtEl>
                                        <p:attrNameLst>
                                          <p:attrName>ppt_x</p:attrName>
                                        </p:attrNameLst>
                                      </p:cBhvr>
                                      <p:tavLst>
                                        <p:tav tm="0">
                                          <p:val>
                                            <p:strVal val="#ppt_x"/>
                                          </p:val>
                                        </p:tav>
                                        <p:tav tm="100000">
                                          <p:val>
                                            <p:strVal val="#ppt_x"/>
                                          </p:val>
                                        </p:tav>
                                      </p:tavLst>
                                    </p:anim>
                                    <p:anim calcmode="lin" valueType="num">
                                      <p:cBhvr additive="base">
                                        <p:cTn id="536" dur="500" fill="hold"/>
                                        <p:tgtEl>
                                          <p:spTgt spid="142"/>
                                        </p:tgtEl>
                                        <p:attrNameLst>
                                          <p:attrName>ppt_y</p:attrName>
                                        </p:attrNameLst>
                                      </p:cBhvr>
                                      <p:tavLst>
                                        <p:tav tm="0">
                                          <p:val>
                                            <p:strVal val="0-#ppt_h/2"/>
                                          </p:val>
                                        </p:tav>
                                        <p:tav tm="100000">
                                          <p:val>
                                            <p:strVal val="#ppt_y"/>
                                          </p:val>
                                        </p:tav>
                                      </p:tavLst>
                                    </p:anim>
                                  </p:childTnLst>
                                </p:cTn>
                              </p:par>
                              <p:par>
                                <p:cTn id="537" presetID="2" presetClass="entr" presetSubtype="1" fill="hold" grpId="0" nodeType="withEffect" nodePh="1">
                                  <p:stCondLst>
                                    <p:cond delay="0"/>
                                  </p:stCondLst>
                                  <p:endCondLst>
                                    <p:cond evt="begin" delay="0">
                                      <p:tn val="537"/>
                                    </p:cond>
                                  </p:endCondLst>
                                  <p:childTnLst>
                                    <p:set>
                                      <p:cBhvr>
                                        <p:cTn id="538" dur="1" fill="hold">
                                          <p:stCondLst>
                                            <p:cond delay="0"/>
                                          </p:stCondLst>
                                        </p:cTn>
                                        <p:tgtEl>
                                          <p:spTgt spid="143"/>
                                        </p:tgtEl>
                                        <p:attrNameLst>
                                          <p:attrName>style.visibility</p:attrName>
                                        </p:attrNameLst>
                                      </p:cBhvr>
                                      <p:to>
                                        <p:strVal val="visible"/>
                                      </p:to>
                                    </p:set>
                                    <p:anim calcmode="lin" valueType="num">
                                      <p:cBhvr additive="base">
                                        <p:cTn id="539" dur="500" fill="hold"/>
                                        <p:tgtEl>
                                          <p:spTgt spid="143"/>
                                        </p:tgtEl>
                                        <p:attrNameLst>
                                          <p:attrName>ppt_x</p:attrName>
                                        </p:attrNameLst>
                                      </p:cBhvr>
                                      <p:tavLst>
                                        <p:tav tm="0">
                                          <p:val>
                                            <p:strVal val="#ppt_x"/>
                                          </p:val>
                                        </p:tav>
                                        <p:tav tm="100000">
                                          <p:val>
                                            <p:strVal val="#ppt_x"/>
                                          </p:val>
                                        </p:tav>
                                      </p:tavLst>
                                    </p:anim>
                                    <p:anim calcmode="lin" valueType="num">
                                      <p:cBhvr additive="base">
                                        <p:cTn id="540" dur="500" fill="hold"/>
                                        <p:tgtEl>
                                          <p:spTgt spid="143"/>
                                        </p:tgtEl>
                                        <p:attrNameLst>
                                          <p:attrName>ppt_y</p:attrName>
                                        </p:attrNameLst>
                                      </p:cBhvr>
                                      <p:tavLst>
                                        <p:tav tm="0">
                                          <p:val>
                                            <p:strVal val="0-#ppt_h/2"/>
                                          </p:val>
                                        </p:tav>
                                        <p:tav tm="100000">
                                          <p:val>
                                            <p:strVal val="#ppt_y"/>
                                          </p:val>
                                        </p:tav>
                                      </p:tavLst>
                                    </p:anim>
                                  </p:childTnLst>
                                </p:cTn>
                              </p:par>
                              <p:par>
                                <p:cTn id="541" presetID="2" presetClass="entr" presetSubtype="1" fill="hold" grpId="0" nodeType="withEffect">
                                  <p:stCondLst>
                                    <p:cond delay="0"/>
                                  </p:stCondLst>
                                  <p:childTnLst>
                                    <p:set>
                                      <p:cBhvr>
                                        <p:cTn id="542" dur="1" fill="hold">
                                          <p:stCondLst>
                                            <p:cond delay="0"/>
                                          </p:stCondLst>
                                        </p:cTn>
                                        <p:tgtEl>
                                          <p:spTgt spid="144"/>
                                        </p:tgtEl>
                                        <p:attrNameLst>
                                          <p:attrName>style.visibility</p:attrName>
                                        </p:attrNameLst>
                                      </p:cBhvr>
                                      <p:to>
                                        <p:strVal val="visible"/>
                                      </p:to>
                                    </p:set>
                                    <p:anim calcmode="lin" valueType="num">
                                      <p:cBhvr additive="base">
                                        <p:cTn id="543" dur="500" fill="hold"/>
                                        <p:tgtEl>
                                          <p:spTgt spid="144"/>
                                        </p:tgtEl>
                                        <p:attrNameLst>
                                          <p:attrName>ppt_x</p:attrName>
                                        </p:attrNameLst>
                                      </p:cBhvr>
                                      <p:tavLst>
                                        <p:tav tm="0">
                                          <p:val>
                                            <p:strVal val="#ppt_x"/>
                                          </p:val>
                                        </p:tav>
                                        <p:tav tm="100000">
                                          <p:val>
                                            <p:strVal val="#ppt_x"/>
                                          </p:val>
                                        </p:tav>
                                      </p:tavLst>
                                    </p:anim>
                                    <p:anim calcmode="lin" valueType="num">
                                      <p:cBhvr additive="base">
                                        <p:cTn id="544" dur="500" fill="hold"/>
                                        <p:tgtEl>
                                          <p:spTgt spid="144"/>
                                        </p:tgtEl>
                                        <p:attrNameLst>
                                          <p:attrName>ppt_y</p:attrName>
                                        </p:attrNameLst>
                                      </p:cBhvr>
                                      <p:tavLst>
                                        <p:tav tm="0">
                                          <p:val>
                                            <p:strVal val="0-#ppt_h/2"/>
                                          </p:val>
                                        </p:tav>
                                        <p:tav tm="100000">
                                          <p:val>
                                            <p:strVal val="#ppt_y"/>
                                          </p:val>
                                        </p:tav>
                                      </p:tavLst>
                                    </p:anim>
                                  </p:childTnLst>
                                </p:cTn>
                              </p:par>
                              <p:par>
                                <p:cTn id="545" presetID="2" presetClass="entr" presetSubtype="1" fill="hold" grpId="0" nodeType="withEffect" nodePh="1">
                                  <p:stCondLst>
                                    <p:cond delay="0"/>
                                  </p:stCondLst>
                                  <p:endCondLst>
                                    <p:cond evt="begin" delay="0">
                                      <p:tn val="545"/>
                                    </p:cond>
                                  </p:endCondLst>
                                  <p:childTnLst>
                                    <p:set>
                                      <p:cBhvr>
                                        <p:cTn id="546" dur="1" fill="hold">
                                          <p:stCondLst>
                                            <p:cond delay="0"/>
                                          </p:stCondLst>
                                        </p:cTn>
                                        <p:tgtEl>
                                          <p:spTgt spid="145"/>
                                        </p:tgtEl>
                                        <p:attrNameLst>
                                          <p:attrName>style.visibility</p:attrName>
                                        </p:attrNameLst>
                                      </p:cBhvr>
                                      <p:to>
                                        <p:strVal val="visible"/>
                                      </p:to>
                                    </p:set>
                                    <p:anim calcmode="lin" valueType="num">
                                      <p:cBhvr additive="base">
                                        <p:cTn id="547" dur="500" fill="hold"/>
                                        <p:tgtEl>
                                          <p:spTgt spid="145"/>
                                        </p:tgtEl>
                                        <p:attrNameLst>
                                          <p:attrName>ppt_x</p:attrName>
                                        </p:attrNameLst>
                                      </p:cBhvr>
                                      <p:tavLst>
                                        <p:tav tm="0">
                                          <p:val>
                                            <p:strVal val="#ppt_x"/>
                                          </p:val>
                                        </p:tav>
                                        <p:tav tm="100000">
                                          <p:val>
                                            <p:strVal val="#ppt_x"/>
                                          </p:val>
                                        </p:tav>
                                      </p:tavLst>
                                    </p:anim>
                                    <p:anim calcmode="lin" valueType="num">
                                      <p:cBhvr additive="base">
                                        <p:cTn id="548" dur="500" fill="hold"/>
                                        <p:tgtEl>
                                          <p:spTgt spid="145"/>
                                        </p:tgtEl>
                                        <p:attrNameLst>
                                          <p:attrName>ppt_y</p:attrName>
                                        </p:attrNameLst>
                                      </p:cBhvr>
                                      <p:tavLst>
                                        <p:tav tm="0">
                                          <p:val>
                                            <p:strVal val="0-#ppt_h/2"/>
                                          </p:val>
                                        </p:tav>
                                        <p:tav tm="100000">
                                          <p:val>
                                            <p:strVal val="#ppt_y"/>
                                          </p:val>
                                        </p:tav>
                                      </p:tavLst>
                                    </p:anim>
                                  </p:childTnLst>
                                </p:cTn>
                              </p:par>
                              <p:par>
                                <p:cTn id="549" presetID="2" presetClass="entr" presetSubtype="1" fill="hold" grpId="0" nodeType="withEffect">
                                  <p:stCondLst>
                                    <p:cond delay="0"/>
                                  </p:stCondLst>
                                  <p:childTnLst>
                                    <p:set>
                                      <p:cBhvr>
                                        <p:cTn id="550" dur="1" fill="hold">
                                          <p:stCondLst>
                                            <p:cond delay="0"/>
                                          </p:stCondLst>
                                        </p:cTn>
                                        <p:tgtEl>
                                          <p:spTgt spid="146"/>
                                        </p:tgtEl>
                                        <p:attrNameLst>
                                          <p:attrName>style.visibility</p:attrName>
                                        </p:attrNameLst>
                                      </p:cBhvr>
                                      <p:to>
                                        <p:strVal val="visible"/>
                                      </p:to>
                                    </p:set>
                                    <p:anim calcmode="lin" valueType="num">
                                      <p:cBhvr additive="base">
                                        <p:cTn id="551" dur="500" fill="hold"/>
                                        <p:tgtEl>
                                          <p:spTgt spid="146"/>
                                        </p:tgtEl>
                                        <p:attrNameLst>
                                          <p:attrName>ppt_x</p:attrName>
                                        </p:attrNameLst>
                                      </p:cBhvr>
                                      <p:tavLst>
                                        <p:tav tm="0">
                                          <p:val>
                                            <p:strVal val="#ppt_x"/>
                                          </p:val>
                                        </p:tav>
                                        <p:tav tm="100000">
                                          <p:val>
                                            <p:strVal val="#ppt_x"/>
                                          </p:val>
                                        </p:tav>
                                      </p:tavLst>
                                    </p:anim>
                                    <p:anim calcmode="lin" valueType="num">
                                      <p:cBhvr additive="base">
                                        <p:cTn id="552" dur="500" fill="hold"/>
                                        <p:tgtEl>
                                          <p:spTgt spid="146"/>
                                        </p:tgtEl>
                                        <p:attrNameLst>
                                          <p:attrName>ppt_y</p:attrName>
                                        </p:attrNameLst>
                                      </p:cBhvr>
                                      <p:tavLst>
                                        <p:tav tm="0">
                                          <p:val>
                                            <p:strVal val="0-#ppt_h/2"/>
                                          </p:val>
                                        </p:tav>
                                        <p:tav tm="100000">
                                          <p:val>
                                            <p:strVal val="#ppt_y"/>
                                          </p:val>
                                        </p:tav>
                                      </p:tavLst>
                                    </p:anim>
                                  </p:childTnLst>
                                </p:cTn>
                              </p:par>
                              <p:par>
                                <p:cTn id="553" presetID="2" presetClass="entr" presetSubtype="1" fill="hold" grpId="0" nodeType="withEffect" nodePh="1">
                                  <p:stCondLst>
                                    <p:cond delay="0"/>
                                  </p:stCondLst>
                                  <p:endCondLst>
                                    <p:cond evt="begin" delay="0">
                                      <p:tn val="553"/>
                                    </p:cond>
                                  </p:endCondLst>
                                  <p:childTnLst>
                                    <p:set>
                                      <p:cBhvr>
                                        <p:cTn id="554" dur="1" fill="hold">
                                          <p:stCondLst>
                                            <p:cond delay="0"/>
                                          </p:stCondLst>
                                        </p:cTn>
                                        <p:tgtEl>
                                          <p:spTgt spid="147"/>
                                        </p:tgtEl>
                                        <p:attrNameLst>
                                          <p:attrName>style.visibility</p:attrName>
                                        </p:attrNameLst>
                                      </p:cBhvr>
                                      <p:to>
                                        <p:strVal val="visible"/>
                                      </p:to>
                                    </p:set>
                                    <p:anim calcmode="lin" valueType="num">
                                      <p:cBhvr additive="base">
                                        <p:cTn id="555" dur="500" fill="hold"/>
                                        <p:tgtEl>
                                          <p:spTgt spid="147"/>
                                        </p:tgtEl>
                                        <p:attrNameLst>
                                          <p:attrName>ppt_x</p:attrName>
                                        </p:attrNameLst>
                                      </p:cBhvr>
                                      <p:tavLst>
                                        <p:tav tm="0">
                                          <p:val>
                                            <p:strVal val="#ppt_x"/>
                                          </p:val>
                                        </p:tav>
                                        <p:tav tm="100000">
                                          <p:val>
                                            <p:strVal val="#ppt_x"/>
                                          </p:val>
                                        </p:tav>
                                      </p:tavLst>
                                    </p:anim>
                                    <p:anim calcmode="lin" valueType="num">
                                      <p:cBhvr additive="base">
                                        <p:cTn id="556" dur="500" fill="hold"/>
                                        <p:tgtEl>
                                          <p:spTgt spid="147"/>
                                        </p:tgtEl>
                                        <p:attrNameLst>
                                          <p:attrName>ppt_y</p:attrName>
                                        </p:attrNameLst>
                                      </p:cBhvr>
                                      <p:tavLst>
                                        <p:tav tm="0">
                                          <p:val>
                                            <p:strVal val="0-#ppt_h/2"/>
                                          </p:val>
                                        </p:tav>
                                        <p:tav tm="100000">
                                          <p:val>
                                            <p:strVal val="#ppt_y"/>
                                          </p:val>
                                        </p:tav>
                                      </p:tavLst>
                                    </p:anim>
                                  </p:childTnLst>
                                </p:cTn>
                              </p:par>
                              <p:par>
                                <p:cTn id="557" presetID="2" presetClass="entr" presetSubtype="1" fill="hold" grpId="0" nodeType="withEffect">
                                  <p:stCondLst>
                                    <p:cond delay="0"/>
                                  </p:stCondLst>
                                  <p:childTnLst>
                                    <p:set>
                                      <p:cBhvr>
                                        <p:cTn id="558" dur="1" fill="hold">
                                          <p:stCondLst>
                                            <p:cond delay="0"/>
                                          </p:stCondLst>
                                        </p:cTn>
                                        <p:tgtEl>
                                          <p:spTgt spid="148"/>
                                        </p:tgtEl>
                                        <p:attrNameLst>
                                          <p:attrName>style.visibility</p:attrName>
                                        </p:attrNameLst>
                                      </p:cBhvr>
                                      <p:to>
                                        <p:strVal val="visible"/>
                                      </p:to>
                                    </p:set>
                                    <p:anim calcmode="lin" valueType="num">
                                      <p:cBhvr additive="base">
                                        <p:cTn id="559" dur="500" fill="hold"/>
                                        <p:tgtEl>
                                          <p:spTgt spid="148"/>
                                        </p:tgtEl>
                                        <p:attrNameLst>
                                          <p:attrName>ppt_x</p:attrName>
                                        </p:attrNameLst>
                                      </p:cBhvr>
                                      <p:tavLst>
                                        <p:tav tm="0">
                                          <p:val>
                                            <p:strVal val="#ppt_x"/>
                                          </p:val>
                                        </p:tav>
                                        <p:tav tm="100000">
                                          <p:val>
                                            <p:strVal val="#ppt_x"/>
                                          </p:val>
                                        </p:tav>
                                      </p:tavLst>
                                    </p:anim>
                                    <p:anim calcmode="lin" valueType="num">
                                      <p:cBhvr additive="base">
                                        <p:cTn id="560" dur="500" fill="hold"/>
                                        <p:tgtEl>
                                          <p:spTgt spid="148"/>
                                        </p:tgtEl>
                                        <p:attrNameLst>
                                          <p:attrName>ppt_y</p:attrName>
                                        </p:attrNameLst>
                                      </p:cBhvr>
                                      <p:tavLst>
                                        <p:tav tm="0">
                                          <p:val>
                                            <p:strVal val="0-#ppt_h/2"/>
                                          </p:val>
                                        </p:tav>
                                        <p:tav tm="100000">
                                          <p:val>
                                            <p:strVal val="#ppt_y"/>
                                          </p:val>
                                        </p:tav>
                                      </p:tavLst>
                                    </p:anim>
                                  </p:childTnLst>
                                </p:cTn>
                              </p:par>
                              <p:par>
                                <p:cTn id="561" presetID="2" presetClass="entr" presetSubtype="1" fill="hold" grpId="0" nodeType="withEffect" nodePh="1">
                                  <p:stCondLst>
                                    <p:cond delay="0"/>
                                  </p:stCondLst>
                                  <p:endCondLst>
                                    <p:cond evt="begin" delay="0">
                                      <p:tn val="561"/>
                                    </p:cond>
                                  </p:endCondLst>
                                  <p:childTnLst>
                                    <p:set>
                                      <p:cBhvr>
                                        <p:cTn id="562" dur="1" fill="hold">
                                          <p:stCondLst>
                                            <p:cond delay="0"/>
                                          </p:stCondLst>
                                        </p:cTn>
                                        <p:tgtEl>
                                          <p:spTgt spid="149"/>
                                        </p:tgtEl>
                                        <p:attrNameLst>
                                          <p:attrName>style.visibility</p:attrName>
                                        </p:attrNameLst>
                                      </p:cBhvr>
                                      <p:to>
                                        <p:strVal val="visible"/>
                                      </p:to>
                                    </p:set>
                                    <p:anim calcmode="lin" valueType="num">
                                      <p:cBhvr additive="base">
                                        <p:cTn id="563" dur="500" fill="hold"/>
                                        <p:tgtEl>
                                          <p:spTgt spid="149"/>
                                        </p:tgtEl>
                                        <p:attrNameLst>
                                          <p:attrName>ppt_x</p:attrName>
                                        </p:attrNameLst>
                                      </p:cBhvr>
                                      <p:tavLst>
                                        <p:tav tm="0">
                                          <p:val>
                                            <p:strVal val="#ppt_x"/>
                                          </p:val>
                                        </p:tav>
                                        <p:tav tm="100000">
                                          <p:val>
                                            <p:strVal val="#ppt_x"/>
                                          </p:val>
                                        </p:tav>
                                      </p:tavLst>
                                    </p:anim>
                                    <p:anim calcmode="lin" valueType="num">
                                      <p:cBhvr additive="base">
                                        <p:cTn id="564" dur="500" fill="hold"/>
                                        <p:tgtEl>
                                          <p:spTgt spid="149"/>
                                        </p:tgtEl>
                                        <p:attrNameLst>
                                          <p:attrName>ppt_y</p:attrName>
                                        </p:attrNameLst>
                                      </p:cBhvr>
                                      <p:tavLst>
                                        <p:tav tm="0">
                                          <p:val>
                                            <p:strVal val="0-#ppt_h/2"/>
                                          </p:val>
                                        </p:tav>
                                        <p:tav tm="100000">
                                          <p:val>
                                            <p:strVal val="#ppt_y"/>
                                          </p:val>
                                        </p:tav>
                                      </p:tavLst>
                                    </p:anim>
                                  </p:childTnLst>
                                </p:cTn>
                              </p:par>
                              <p:par>
                                <p:cTn id="565" presetID="2" presetClass="entr" presetSubtype="1" fill="hold" grpId="0" nodeType="withEffect">
                                  <p:stCondLst>
                                    <p:cond delay="0"/>
                                  </p:stCondLst>
                                  <p:childTnLst>
                                    <p:set>
                                      <p:cBhvr>
                                        <p:cTn id="566" dur="1" fill="hold">
                                          <p:stCondLst>
                                            <p:cond delay="0"/>
                                          </p:stCondLst>
                                        </p:cTn>
                                        <p:tgtEl>
                                          <p:spTgt spid="150"/>
                                        </p:tgtEl>
                                        <p:attrNameLst>
                                          <p:attrName>style.visibility</p:attrName>
                                        </p:attrNameLst>
                                      </p:cBhvr>
                                      <p:to>
                                        <p:strVal val="visible"/>
                                      </p:to>
                                    </p:set>
                                    <p:anim calcmode="lin" valueType="num">
                                      <p:cBhvr additive="base">
                                        <p:cTn id="567" dur="500" fill="hold"/>
                                        <p:tgtEl>
                                          <p:spTgt spid="150"/>
                                        </p:tgtEl>
                                        <p:attrNameLst>
                                          <p:attrName>ppt_x</p:attrName>
                                        </p:attrNameLst>
                                      </p:cBhvr>
                                      <p:tavLst>
                                        <p:tav tm="0">
                                          <p:val>
                                            <p:strVal val="#ppt_x"/>
                                          </p:val>
                                        </p:tav>
                                        <p:tav tm="100000">
                                          <p:val>
                                            <p:strVal val="#ppt_x"/>
                                          </p:val>
                                        </p:tav>
                                      </p:tavLst>
                                    </p:anim>
                                    <p:anim calcmode="lin" valueType="num">
                                      <p:cBhvr additive="base">
                                        <p:cTn id="568" dur="500" fill="hold"/>
                                        <p:tgtEl>
                                          <p:spTgt spid="150"/>
                                        </p:tgtEl>
                                        <p:attrNameLst>
                                          <p:attrName>ppt_y</p:attrName>
                                        </p:attrNameLst>
                                      </p:cBhvr>
                                      <p:tavLst>
                                        <p:tav tm="0">
                                          <p:val>
                                            <p:strVal val="0-#ppt_h/2"/>
                                          </p:val>
                                        </p:tav>
                                        <p:tav tm="100000">
                                          <p:val>
                                            <p:strVal val="#ppt_y"/>
                                          </p:val>
                                        </p:tav>
                                      </p:tavLst>
                                    </p:anim>
                                  </p:childTnLst>
                                </p:cTn>
                              </p:par>
                              <p:par>
                                <p:cTn id="569" presetID="2" presetClass="entr" presetSubtype="1" fill="hold" grpId="0" nodeType="withEffect" nodePh="1">
                                  <p:stCondLst>
                                    <p:cond delay="0"/>
                                  </p:stCondLst>
                                  <p:endCondLst>
                                    <p:cond evt="begin" delay="0">
                                      <p:tn val="569"/>
                                    </p:cond>
                                  </p:endCondLst>
                                  <p:childTnLst>
                                    <p:set>
                                      <p:cBhvr>
                                        <p:cTn id="570" dur="1" fill="hold">
                                          <p:stCondLst>
                                            <p:cond delay="0"/>
                                          </p:stCondLst>
                                        </p:cTn>
                                        <p:tgtEl>
                                          <p:spTgt spid="151"/>
                                        </p:tgtEl>
                                        <p:attrNameLst>
                                          <p:attrName>style.visibility</p:attrName>
                                        </p:attrNameLst>
                                      </p:cBhvr>
                                      <p:to>
                                        <p:strVal val="visible"/>
                                      </p:to>
                                    </p:set>
                                    <p:anim calcmode="lin" valueType="num">
                                      <p:cBhvr additive="base">
                                        <p:cTn id="571" dur="500" fill="hold"/>
                                        <p:tgtEl>
                                          <p:spTgt spid="151"/>
                                        </p:tgtEl>
                                        <p:attrNameLst>
                                          <p:attrName>ppt_x</p:attrName>
                                        </p:attrNameLst>
                                      </p:cBhvr>
                                      <p:tavLst>
                                        <p:tav tm="0">
                                          <p:val>
                                            <p:strVal val="#ppt_x"/>
                                          </p:val>
                                        </p:tav>
                                        <p:tav tm="100000">
                                          <p:val>
                                            <p:strVal val="#ppt_x"/>
                                          </p:val>
                                        </p:tav>
                                      </p:tavLst>
                                    </p:anim>
                                    <p:anim calcmode="lin" valueType="num">
                                      <p:cBhvr additive="base">
                                        <p:cTn id="572" dur="500" fill="hold"/>
                                        <p:tgtEl>
                                          <p:spTgt spid="151"/>
                                        </p:tgtEl>
                                        <p:attrNameLst>
                                          <p:attrName>ppt_y</p:attrName>
                                        </p:attrNameLst>
                                      </p:cBhvr>
                                      <p:tavLst>
                                        <p:tav tm="0">
                                          <p:val>
                                            <p:strVal val="0-#ppt_h/2"/>
                                          </p:val>
                                        </p:tav>
                                        <p:tav tm="100000">
                                          <p:val>
                                            <p:strVal val="#ppt_y"/>
                                          </p:val>
                                        </p:tav>
                                      </p:tavLst>
                                    </p:anim>
                                  </p:childTnLst>
                                </p:cTn>
                              </p:par>
                              <p:par>
                                <p:cTn id="573" presetID="2" presetClass="entr" presetSubtype="1" fill="hold" grpId="0" nodeType="withEffect">
                                  <p:stCondLst>
                                    <p:cond delay="0"/>
                                  </p:stCondLst>
                                  <p:childTnLst>
                                    <p:set>
                                      <p:cBhvr>
                                        <p:cTn id="574" dur="1" fill="hold">
                                          <p:stCondLst>
                                            <p:cond delay="0"/>
                                          </p:stCondLst>
                                        </p:cTn>
                                        <p:tgtEl>
                                          <p:spTgt spid="152"/>
                                        </p:tgtEl>
                                        <p:attrNameLst>
                                          <p:attrName>style.visibility</p:attrName>
                                        </p:attrNameLst>
                                      </p:cBhvr>
                                      <p:to>
                                        <p:strVal val="visible"/>
                                      </p:to>
                                    </p:set>
                                    <p:anim calcmode="lin" valueType="num">
                                      <p:cBhvr additive="base">
                                        <p:cTn id="575" dur="500" fill="hold"/>
                                        <p:tgtEl>
                                          <p:spTgt spid="152"/>
                                        </p:tgtEl>
                                        <p:attrNameLst>
                                          <p:attrName>ppt_x</p:attrName>
                                        </p:attrNameLst>
                                      </p:cBhvr>
                                      <p:tavLst>
                                        <p:tav tm="0">
                                          <p:val>
                                            <p:strVal val="#ppt_x"/>
                                          </p:val>
                                        </p:tav>
                                        <p:tav tm="100000">
                                          <p:val>
                                            <p:strVal val="#ppt_x"/>
                                          </p:val>
                                        </p:tav>
                                      </p:tavLst>
                                    </p:anim>
                                    <p:anim calcmode="lin" valueType="num">
                                      <p:cBhvr additive="base">
                                        <p:cTn id="576" dur="500" fill="hold"/>
                                        <p:tgtEl>
                                          <p:spTgt spid="152"/>
                                        </p:tgtEl>
                                        <p:attrNameLst>
                                          <p:attrName>ppt_y</p:attrName>
                                        </p:attrNameLst>
                                      </p:cBhvr>
                                      <p:tavLst>
                                        <p:tav tm="0">
                                          <p:val>
                                            <p:strVal val="0-#ppt_h/2"/>
                                          </p:val>
                                        </p:tav>
                                        <p:tav tm="100000">
                                          <p:val>
                                            <p:strVal val="#ppt_y"/>
                                          </p:val>
                                        </p:tav>
                                      </p:tavLst>
                                    </p:anim>
                                  </p:childTnLst>
                                </p:cTn>
                              </p:par>
                              <p:par>
                                <p:cTn id="577" presetID="2" presetClass="entr" presetSubtype="1" fill="hold" grpId="0" nodeType="withEffect" nodePh="1">
                                  <p:stCondLst>
                                    <p:cond delay="0"/>
                                  </p:stCondLst>
                                  <p:endCondLst>
                                    <p:cond evt="begin" delay="0">
                                      <p:tn val="577"/>
                                    </p:cond>
                                  </p:endCondLst>
                                  <p:childTnLst>
                                    <p:set>
                                      <p:cBhvr>
                                        <p:cTn id="578" dur="1" fill="hold">
                                          <p:stCondLst>
                                            <p:cond delay="0"/>
                                          </p:stCondLst>
                                        </p:cTn>
                                        <p:tgtEl>
                                          <p:spTgt spid="153"/>
                                        </p:tgtEl>
                                        <p:attrNameLst>
                                          <p:attrName>style.visibility</p:attrName>
                                        </p:attrNameLst>
                                      </p:cBhvr>
                                      <p:to>
                                        <p:strVal val="visible"/>
                                      </p:to>
                                    </p:set>
                                    <p:anim calcmode="lin" valueType="num">
                                      <p:cBhvr additive="base">
                                        <p:cTn id="579" dur="500" fill="hold"/>
                                        <p:tgtEl>
                                          <p:spTgt spid="153"/>
                                        </p:tgtEl>
                                        <p:attrNameLst>
                                          <p:attrName>ppt_x</p:attrName>
                                        </p:attrNameLst>
                                      </p:cBhvr>
                                      <p:tavLst>
                                        <p:tav tm="0">
                                          <p:val>
                                            <p:strVal val="#ppt_x"/>
                                          </p:val>
                                        </p:tav>
                                        <p:tav tm="100000">
                                          <p:val>
                                            <p:strVal val="#ppt_x"/>
                                          </p:val>
                                        </p:tav>
                                      </p:tavLst>
                                    </p:anim>
                                    <p:anim calcmode="lin" valueType="num">
                                      <p:cBhvr additive="base">
                                        <p:cTn id="580" dur="500" fill="hold"/>
                                        <p:tgtEl>
                                          <p:spTgt spid="153"/>
                                        </p:tgtEl>
                                        <p:attrNameLst>
                                          <p:attrName>ppt_y</p:attrName>
                                        </p:attrNameLst>
                                      </p:cBhvr>
                                      <p:tavLst>
                                        <p:tav tm="0">
                                          <p:val>
                                            <p:strVal val="0-#ppt_h/2"/>
                                          </p:val>
                                        </p:tav>
                                        <p:tav tm="100000">
                                          <p:val>
                                            <p:strVal val="#ppt_y"/>
                                          </p:val>
                                        </p:tav>
                                      </p:tavLst>
                                    </p:anim>
                                  </p:childTnLst>
                                </p:cTn>
                              </p:par>
                              <p:par>
                                <p:cTn id="581" presetID="2" presetClass="entr" presetSubtype="1" fill="hold" grpId="0" nodeType="withEffect">
                                  <p:stCondLst>
                                    <p:cond delay="0"/>
                                  </p:stCondLst>
                                  <p:childTnLst>
                                    <p:set>
                                      <p:cBhvr>
                                        <p:cTn id="582" dur="1" fill="hold">
                                          <p:stCondLst>
                                            <p:cond delay="0"/>
                                          </p:stCondLst>
                                        </p:cTn>
                                        <p:tgtEl>
                                          <p:spTgt spid="154"/>
                                        </p:tgtEl>
                                        <p:attrNameLst>
                                          <p:attrName>style.visibility</p:attrName>
                                        </p:attrNameLst>
                                      </p:cBhvr>
                                      <p:to>
                                        <p:strVal val="visible"/>
                                      </p:to>
                                    </p:set>
                                    <p:anim calcmode="lin" valueType="num">
                                      <p:cBhvr additive="base">
                                        <p:cTn id="583" dur="500" fill="hold"/>
                                        <p:tgtEl>
                                          <p:spTgt spid="154"/>
                                        </p:tgtEl>
                                        <p:attrNameLst>
                                          <p:attrName>ppt_x</p:attrName>
                                        </p:attrNameLst>
                                      </p:cBhvr>
                                      <p:tavLst>
                                        <p:tav tm="0">
                                          <p:val>
                                            <p:strVal val="#ppt_x"/>
                                          </p:val>
                                        </p:tav>
                                        <p:tav tm="100000">
                                          <p:val>
                                            <p:strVal val="#ppt_x"/>
                                          </p:val>
                                        </p:tav>
                                      </p:tavLst>
                                    </p:anim>
                                    <p:anim calcmode="lin" valueType="num">
                                      <p:cBhvr additive="base">
                                        <p:cTn id="584" dur="500" fill="hold"/>
                                        <p:tgtEl>
                                          <p:spTgt spid="154"/>
                                        </p:tgtEl>
                                        <p:attrNameLst>
                                          <p:attrName>ppt_y</p:attrName>
                                        </p:attrNameLst>
                                      </p:cBhvr>
                                      <p:tavLst>
                                        <p:tav tm="0">
                                          <p:val>
                                            <p:strVal val="0-#ppt_h/2"/>
                                          </p:val>
                                        </p:tav>
                                        <p:tav tm="100000">
                                          <p:val>
                                            <p:strVal val="#ppt_y"/>
                                          </p:val>
                                        </p:tav>
                                      </p:tavLst>
                                    </p:anim>
                                  </p:childTnLst>
                                </p:cTn>
                              </p:par>
                              <p:par>
                                <p:cTn id="585" presetID="2" presetClass="entr" presetSubtype="1" fill="hold" grpId="0" nodeType="withEffect" nodePh="1">
                                  <p:stCondLst>
                                    <p:cond delay="0"/>
                                  </p:stCondLst>
                                  <p:endCondLst>
                                    <p:cond evt="begin" delay="0">
                                      <p:tn val="585"/>
                                    </p:cond>
                                  </p:endCondLst>
                                  <p:childTnLst>
                                    <p:set>
                                      <p:cBhvr>
                                        <p:cTn id="586" dur="1" fill="hold">
                                          <p:stCondLst>
                                            <p:cond delay="0"/>
                                          </p:stCondLst>
                                        </p:cTn>
                                        <p:tgtEl>
                                          <p:spTgt spid="155"/>
                                        </p:tgtEl>
                                        <p:attrNameLst>
                                          <p:attrName>style.visibility</p:attrName>
                                        </p:attrNameLst>
                                      </p:cBhvr>
                                      <p:to>
                                        <p:strVal val="visible"/>
                                      </p:to>
                                    </p:set>
                                    <p:anim calcmode="lin" valueType="num">
                                      <p:cBhvr additive="base">
                                        <p:cTn id="587" dur="500" fill="hold"/>
                                        <p:tgtEl>
                                          <p:spTgt spid="155"/>
                                        </p:tgtEl>
                                        <p:attrNameLst>
                                          <p:attrName>ppt_x</p:attrName>
                                        </p:attrNameLst>
                                      </p:cBhvr>
                                      <p:tavLst>
                                        <p:tav tm="0">
                                          <p:val>
                                            <p:strVal val="#ppt_x"/>
                                          </p:val>
                                        </p:tav>
                                        <p:tav tm="100000">
                                          <p:val>
                                            <p:strVal val="#ppt_x"/>
                                          </p:val>
                                        </p:tav>
                                      </p:tavLst>
                                    </p:anim>
                                    <p:anim calcmode="lin" valueType="num">
                                      <p:cBhvr additive="base">
                                        <p:cTn id="588" dur="500" fill="hold"/>
                                        <p:tgtEl>
                                          <p:spTgt spid="155"/>
                                        </p:tgtEl>
                                        <p:attrNameLst>
                                          <p:attrName>ppt_y</p:attrName>
                                        </p:attrNameLst>
                                      </p:cBhvr>
                                      <p:tavLst>
                                        <p:tav tm="0">
                                          <p:val>
                                            <p:strVal val="0-#ppt_h/2"/>
                                          </p:val>
                                        </p:tav>
                                        <p:tav tm="100000">
                                          <p:val>
                                            <p:strVal val="#ppt_y"/>
                                          </p:val>
                                        </p:tav>
                                      </p:tavLst>
                                    </p:anim>
                                  </p:childTnLst>
                                </p:cTn>
                              </p:par>
                              <p:par>
                                <p:cTn id="589" presetID="2" presetClass="entr" presetSubtype="1" fill="hold" grpId="0" nodeType="withEffect">
                                  <p:stCondLst>
                                    <p:cond delay="0"/>
                                  </p:stCondLst>
                                  <p:childTnLst>
                                    <p:set>
                                      <p:cBhvr>
                                        <p:cTn id="590" dur="1" fill="hold">
                                          <p:stCondLst>
                                            <p:cond delay="0"/>
                                          </p:stCondLst>
                                        </p:cTn>
                                        <p:tgtEl>
                                          <p:spTgt spid="156"/>
                                        </p:tgtEl>
                                        <p:attrNameLst>
                                          <p:attrName>style.visibility</p:attrName>
                                        </p:attrNameLst>
                                      </p:cBhvr>
                                      <p:to>
                                        <p:strVal val="visible"/>
                                      </p:to>
                                    </p:set>
                                    <p:anim calcmode="lin" valueType="num">
                                      <p:cBhvr additive="base">
                                        <p:cTn id="591" dur="500" fill="hold"/>
                                        <p:tgtEl>
                                          <p:spTgt spid="156"/>
                                        </p:tgtEl>
                                        <p:attrNameLst>
                                          <p:attrName>ppt_x</p:attrName>
                                        </p:attrNameLst>
                                      </p:cBhvr>
                                      <p:tavLst>
                                        <p:tav tm="0">
                                          <p:val>
                                            <p:strVal val="#ppt_x"/>
                                          </p:val>
                                        </p:tav>
                                        <p:tav tm="100000">
                                          <p:val>
                                            <p:strVal val="#ppt_x"/>
                                          </p:val>
                                        </p:tav>
                                      </p:tavLst>
                                    </p:anim>
                                    <p:anim calcmode="lin" valueType="num">
                                      <p:cBhvr additive="base">
                                        <p:cTn id="592" dur="500" fill="hold"/>
                                        <p:tgtEl>
                                          <p:spTgt spid="156"/>
                                        </p:tgtEl>
                                        <p:attrNameLst>
                                          <p:attrName>ppt_y</p:attrName>
                                        </p:attrNameLst>
                                      </p:cBhvr>
                                      <p:tavLst>
                                        <p:tav tm="0">
                                          <p:val>
                                            <p:strVal val="0-#ppt_h/2"/>
                                          </p:val>
                                        </p:tav>
                                        <p:tav tm="100000">
                                          <p:val>
                                            <p:strVal val="#ppt_y"/>
                                          </p:val>
                                        </p:tav>
                                      </p:tavLst>
                                    </p:anim>
                                  </p:childTnLst>
                                </p:cTn>
                              </p:par>
                              <p:par>
                                <p:cTn id="593" presetID="2" presetClass="entr" presetSubtype="1" fill="hold" grpId="0" nodeType="withEffect" nodePh="1">
                                  <p:stCondLst>
                                    <p:cond delay="0"/>
                                  </p:stCondLst>
                                  <p:endCondLst>
                                    <p:cond evt="begin" delay="0">
                                      <p:tn val="593"/>
                                    </p:cond>
                                  </p:endCondLst>
                                  <p:childTnLst>
                                    <p:set>
                                      <p:cBhvr>
                                        <p:cTn id="594" dur="1" fill="hold">
                                          <p:stCondLst>
                                            <p:cond delay="0"/>
                                          </p:stCondLst>
                                        </p:cTn>
                                        <p:tgtEl>
                                          <p:spTgt spid="157"/>
                                        </p:tgtEl>
                                        <p:attrNameLst>
                                          <p:attrName>style.visibility</p:attrName>
                                        </p:attrNameLst>
                                      </p:cBhvr>
                                      <p:to>
                                        <p:strVal val="visible"/>
                                      </p:to>
                                    </p:set>
                                    <p:anim calcmode="lin" valueType="num">
                                      <p:cBhvr additive="base">
                                        <p:cTn id="595" dur="500" fill="hold"/>
                                        <p:tgtEl>
                                          <p:spTgt spid="157"/>
                                        </p:tgtEl>
                                        <p:attrNameLst>
                                          <p:attrName>ppt_x</p:attrName>
                                        </p:attrNameLst>
                                      </p:cBhvr>
                                      <p:tavLst>
                                        <p:tav tm="0">
                                          <p:val>
                                            <p:strVal val="#ppt_x"/>
                                          </p:val>
                                        </p:tav>
                                        <p:tav tm="100000">
                                          <p:val>
                                            <p:strVal val="#ppt_x"/>
                                          </p:val>
                                        </p:tav>
                                      </p:tavLst>
                                    </p:anim>
                                    <p:anim calcmode="lin" valueType="num">
                                      <p:cBhvr additive="base">
                                        <p:cTn id="596" dur="500" fill="hold"/>
                                        <p:tgtEl>
                                          <p:spTgt spid="157"/>
                                        </p:tgtEl>
                                        <p:attrNameLst>
                                          <p:attrName>ppt_y</p:attrName>
                                        </p:attrNameLst>
                                      </p:cBhvr>
                                      <p:tavLst>
                                        <p:tav tm="0">
                                          <p:val>
                                            <p:strVal val="0-#ppt_h/2"/>
                                          </p:val>
                                        </p:tav>
                                        <p:tav tm="100000">
                                          <p:val>
                                            <p:strVal val="#ppt_y"/>
                                          </p:val>
                                        </p:tav>
                                      </p:tavLst>
                                    </p:anim>
                                  </p:childTnLst>
                                </p:cTn>
                              </p:par>
                              <p:par>
                                <p:cTn id="597" presetID="2" presetClass="entr" presetSubtype="1" fill="hold" grpId="0" nodeType="withEffect">
                                  <p:stCondLst>
                                    <p:cond delay="0"/>
                                  </p:stCondLst>
                                  <p:childTnLst>
                                    <p:set>
                                      <p:cBhvr>
                                        <p:cTn id="598" dur="1" fill="hold">
                                          <p:stCondLst>
                                            <p:cond delay="0"/>
                                          </p:stCondLst>
                                        </p:cTn>
                                        <p:tgtEl>
                                          <p:spTgt spid="158"/>
                                        </p:tgtEl>
                                        <p:attrNameLst>
                                          <p:attrName>style.visibility</p:attrName>
                                        </p:attrNameLst>
                                      </p:cBhvr>
                                      <p:to>
                                        <p:strVal val="visible"/>
                                      </p:to>
                                    </p:set>
                                    <p:anim calcmode="lin" valueType="num">
                                      <p:cBhvr additive="base">
                                        <p:cTn id="599" dur="500" fill="hold"/>
                                        <p:tgtEl>
                                          <p:spTgt spid="158"/>
                                        </p:tgtEl>
                                        <p:attrNameLst>
                                          <p:attrName>ppt_x</p:attrName>
                                        </p:attrNameLst>
                                      </p:cBhvr>
                                      <p:tavLst>
                                        <p:tav tm="0">
                                          <p:val>
                                            <p:strVal val="#ppt_x"/>
                                          </p:val>
                                        </p:tav>
                                        <p:tav tm="100000">
                                          <p:val>
                                            <p:strVal val="#ppt_x"/>
                                          </p:val>
                                        </p:tav>
                                      </p:tavLst>
                                    </p:anim>
                                    <p:anim calcmode="lin" valueType="num">
                                      <p:cBhvr additive="base">
                                        <p:cTn id="600" dur="500" fill="hold"/>
                                        <p:tgtEl>
                                          <p:spTgt spid="158"/>
                                        </p:tgtEl>
                                        <p:attrNameLst>
                                          <p:attrName>ppt_y</p:attrName>
                                        </p:attrNameLst>
                                      </p:cBhvr>
                                      <p:tavLst>
                                        <p:tav tm="0">
                                          <p:val>
                                            <p:strVal val="0-#ppt_h/2"/>
                                          </p:val>
                                        </p:tav>
                                        <p:tav tm="100000">
                                          <p:val>
                                            <p:strVal val="#ppt_y"/>
                                          </p:val>
                                        </p:tav>
                                      </p:tavLst>
                                    </p:anim>
                                  </p:childTnLst>
                                </p:cTn>
                              </p:par>
                              <p:par>
                                <p:cTn id="601" presetID="2" presetClass="entr" presetSubtype="1" fill="hold" grpId="0" nodeType="withEffect" nodePh="1">
                                  <p:stCondLst>
                                    <p:cond delay="0"/>
                                  </p:stCondLst>
                                  <p:endCondLst>
                                    <p:cond evt="begin" delay="0">
                                      <p:tn val="601"/>
                                    </p:cond>
                                  </p:endCondLst>
                                  <p:childTnLst>
                                    <p:set>
                                      <p:cBhvr>
                                        <p:cTn id="602" dur="1" fill="hold">
                                          <p:stCondLst>
                                            <p:cond delay="0"/>
                                          </p:stCondLst>
                                        </p:cTn>
                                        <p:tgtEl>
                                          <p:spTgt spid="159"/>
                                        </p:tgtEl>
                                        <p:attrNameLst>
                                          <p:attrName>style.visibility</p:attrName>
                                        </p:attrNameLst>
                                      </p:cBhvr>
                                      <p:to>
                                        <p:strVal val="visible"/>
                                      </p:to>
                                    </p:set>
                                    <p:anim calcmode="lin" valueType="num">
                                      <p:cBhvr additive="base">
                                        <p:cTn id="603" dur="500" fill="hold"/>
                                        <p:tgtEl>
                                          <p:spTgt spid="159"/>
                                        </p:tgtEl>
                                        <p:attrNameLst>
                                          <p:attrName>ppt_x</p:attrName>
                                        </p:attrNameLst>
                                      </p:cBhvr>
                                      <p:tavLst>
                                        <p:tav tm="0">
                                          <p:val>
                                            <p:strVal val="#ppt_x"/>
                                          </p:val>
                                        </p:tav>
                                        <p:tav tm="100000">
                                          <p:val>
                                            <p:strVal val="#ppt_x"/>
                                          </p:val>
                                        </p:tav>
                                      </p:tavLst>
                                    </p:anim>
                                    <p:anim calcmode="lin" valueType="num">
                                      <p:cBhvr additive="base">
                                        <p:cTn id="604" dur="500" fill="hold"/>
                                        <p:tgtEl>
                                          <p:spTgt spid="159"/>
                                        </p:tgtEl>
                                        <p:attrNameLst>
                                          <p:attrName>ppt_y</p:attrName>
                                        </p:attrNameLst>
                                      </p:cBhvr>
                                      <p:tavLst>
                                        <p:tav tm="0">
                                          <p:val>
                                            <p:strVal val="0-#ppt_h/2"/>
                                          </p:val>
                                        </p:tav>
                                        <p:tav tm="100000">
                                          <p:val>
                                            <p:strVal val="#ppt_y"/>
                                          </p:val>
                                        </p:tav>
                                      </p:tavLst>
                                    </p:anim>
                                  </p:childTnLst>
                                </p:cTn>
                              </p:par>
                              <p:par>
                                <p:cTn id="605" presetID="2" presetClass="entr" presetSubtype="1" fill="hold" grpId="0" nodeType="withEffect">
                                  <p:stCondLst>
                                    <p:cond delay="0"/>
                                  </p:stCondLst>
                                  <p:childTnLst>
                                    <p:set>
                                      <p:cBhvr>
                                        <p:cTn id="606" dur="1" fill="hold">
                                          <p:stCondLst>
                                            <p:cond delay="0"/>
                                          </p:stCondLst>
                                        </p:cTn>
                                        <p:tgtEl>
                                          <p:spTgt spid="160"/>
                                        </p:tgtEl>
                                        <p:attrNameLst>
                                          <p:attrName>style.visibility</p:attrName>
                                        </p:attrNameLst>
                                      </p:cBhvr>
                                      <p:to>
                                        <p:strVal val="visible"/>
                                      </p:to>
                                    </p:set>
                                    <p:anim calcmode="lin" valueType="num">
                                      <p:cBhvr additive="base">
                                        <p:cTn id="607" dur="500" fill="hold"/>
                                        <p:tgtEl>
                                          <p:spTgt spid="160"/>
                                        </p:tgtEl>
                                        <p:attrNameLst>
                                          <p:attrName>ppt_x</p:attrName>
                                        </p:attrNameLst>
                                      </p:cBhvr>
                                      <p:tavLst>
                                        <p:tav tm="0">
                                          <p:val>
                                            <p:strVal val="#ppt_x"/>
                                          </p:val>
                                        </p:tav>
                                        <p:tav tm="100000">
                                          <p:val>
                                            <p:strVal val="#ppt_x"/>
                                          </p:val>
                                        </p:tav>
                                      </p:tavLst>
                                    </p:anim>
                                    <p:anim calcmode="lin" valueType="num">
                                      <p:cBhvr additive="base">
                                        <p:cTn id="608" dur="500" fill="hold"/>
                                        <p:tgtEl>
                                          <p:spTgt spid="160"/>
                                        </p:tgtEl>
                                        <p:attrNameLst>
                                          <p:attrName>ppt_y</p:attrName>
                                        </p:attrNameLst>
                                      </p:cBhvr>
                                      <p:tavLst>
                                        <p:tav tm="0">
                                          <p:val>
                                            <p:strVal val="0-#ppt_h/2"/>
                                          </p:val>
                                        </p:tav>
                                        <p:tav tm="100000">
                                          <p:val>
                                            <p:strVal val="#ppt_y"/>
                                          </p:val>
                                        </p:tav>
                                      </p:tavLst>
                                    </p:anim>
                                  </p:childTnLst>
                                </p:cTn>
                              </p:par>
                              <p:par>
                                <p:cTn id="609" presetID="2" presetClass="entr" presetSubtype="1" fill="hold" grpId="0" nodeType="withEffect" nodePh="1">
                                  <p:stCondLst>
                                    <p:cond delay="0"/>
                                  </p:stCondLst>
                                  <p:endCondLst>
                                    <p:cond evt="begin" delay="0">
                                      <p:tn val="609"/>
                                    </p:cond>
                                  </p:endCondLst>
                                  <p:childTnLst>
                                    <p:set>
                                      <p:cBhvr>
                                        <p:cTn id="610" dur="1" fill="hold">
                                          <p:stCondLst>
                                            <p:cond delay="0"/>
                                          </p:stCondLst>
                                        </p:cTn>
                                        <p:tgtEl>
                                          <p:spTgt spid="161"/>
                                        </p:tgtEl>
                                        <p:attrNameLst>
                                          <p:attrName>style.visibility</p:attrName>
                                        </p:attrNameLst>
                                      </p:cBhvr>
                                      <p:to>
                                        <p:strVal val="visible"/>
                                      </p:to>
                                    </p:set>
                                    <p:anim calcmode="lin" valueType="num">
                                      <p:cBhvr additive="base">
                                        <p:cTn id="611" dur="500" fill="hold"/>
                                        <p:tgtEl>
                                          <p:spTgt spid="161"/>
                                        </p:tgtEl>
                                        <p:attrNameLst>
                                          <p:attrName>ppt_x</p:attrName>
                                        </p:attrNameLst>
                                      </p:cBhvr>
                                      <p:tavLst>
                                        <p:tav tm="0">
                                          <p:val>
                                            <p:strVal val="#ppt_x"/>
                                          </p:val>
                                        </p:tav>
                                        <p:tav tm="100000">
                                          <p:val>
                                            <p:strVal val="#ppt_x"/>
                                          </p:val>
                                        </p:tav>
                                      </p:tavLst>
                                    </p:anim>
                                    <p:anim calcmode="lin" valueType="num">
                                      <p:cBhvr additive="base">
                                        <p:cTn id="612" dur="500" fill="hold"/>
                                        <p:tgtEl>
                                          <p:spTgt spid="161"/>
                                        </p:tgtEl>
                                        <p:attrNameLst>
                                          <p:attrName>ppt_y</p:attrName>
                                        </p:attrNameLst>
                                      </p:cBhvr>
                                      <p:tavLst>
                                        <p:tav tm="0">
                                          <p:val>
                                            <p:strVal val="0-#ppt_h/2"/>
                                          </p:val>
                                        </p:tav>
                                        <p:tav tm="100000">
                                          <p:val>
                                            <p:strVal val="#ppt_y"/>
                                          </p:val>
                                        </p:tav>
                                      </p:tavLst>
                                    </p:anim>
                                  </p:childTnLst>
                                </p:cTn>
                              </p:par>
                              <p:par>
                                <p:cTn id="613" presetID="2" presetClass="entr" presetSubtype="1" fill="hold" grpId="0" nodeType="withEffect">
                                  <p:stCondLst>
                                    <p:cond delay="0"/>
                                  </p:stCondLst>
                                  <p:childTnLst>
                                    <p:set>
                                      <p:cBhvr>
                                        <p:cTn id="614" dur="1" fill="hold">
                                          <p:stCondLst>
                                            <p:cond delay="0"/>
                                          </p:stCondLst>
                                        </p:cTn>
                                        <p:tgtEl>
                                          <p:spTgt spid="162"/>
                                        </p:tgtEl>
                                        <p:attrNameLst>
                                          <p:attrName>style.visibility</p:attrName>
                                        </p:attrNameLst>
                                      </p:cBhvr>
                                      <p:to>
                                        <p:strVal val="visible"/>
                                      </p:to>
                                    </p:set>
                                    <p:anim calcmode="lin" valueType="num">
                                      <p:cBhvr additive="base">
                                        <p:cTn id="615" dur="500" fill="hold"/>
                                        <p:tgtEl>
                                          <p:spTgt spid="162"/>
                                        </p:tgtEl>
                                        <p:attrNameLst>
                                          <p:attrName>ppt_x</p:attrName>
                                        </p:attrNameLst>
                                      </p:cBhvr>
                                      <p:tavLst>
                                        <p:tav tm="0">
                                          <p:val>
                                            <p:strVal val="#ppt_x"/>
                                          </p:val>
                                        </p:tav>
                                        <p:tav tm="100000">
                                          <p:val>
                                            <p:strVal val="#ppt_x"/>
                                          </p:val>
                                        </p:tav>
                                      </p:tavLst>
                                    </p:anim>
                                    <p:anim calcmode="lin" valueType="num">
                                      <p:cBhvr additive="base">
                                        <p:cTn id="616" dur="500" fill="hold"/>
                                        <p:tgtEl>
                                          <p:spTgt spid="162"/>
                                        </p:tgtEl>
                                        <p:attrNameLst>
                                          <p:attrName>ppt_y</p:attrName>
                                        </p:attrNameLst>
                                      </p:cBhvr>
                                      <p:tavLst>
                                        <p:tav tm="0">
                                          <p:val>
                                            <p:strVal val="0-#ppt_h/2"/>
                                          </p:val>
                                        </p:tav>
                                        <p:tav tm="100000">
                                          <p:val>
                                            <p:strVal val="#ppt_y"/>
                                          </p:val>
                                        </p:tav>
                                      </p:tavLst>
                                    </p:anim>
                                  </p:childTnLst>
                                </p:cTn>
                              </p:par>
                              <p:par>
                                <p:cTn id="617" presetID="2" presetClass="entr" presetSubtype="1" fill="hold" grpId="0" nodeType="withEffect" nodePh="1">
                                  <p:stCondLst>
                                    <p:cond delay="0"/>
                                  </p:stCondLst>
                                  <p:endCondLst>
                                    <p:cond evt="begin" delay="0">
                                      <p:tn val="617"/>
                                    </p:cond>
                                  </p:endCondLst>
                                  <p:childTnLst>
                                    <p:set>
                                      <p:cBhvr>
                                        <p:cTn id="618" dur="1" fill="hold">
                                          <p:stCondLst>
                                            <p:cond delay="0"/>
                                          </p:stCondLst>
                                        </p:cTn>
                                        <p:tgtEl>
                                          <p:spTgt spid="163"/>
                                        </p:tgtEl>
                                        <p:attrNameLst>
                                          <p:attrName>style.visibility</p:attrName>
                                        </p:attrNameLst>
                                      </p:cBhvr>
                                      <p:to>
                                        <p:strVal val="visible"/>
                                      </p:to>
                                    </p:set>
                                    <p:anim calcmode="lin" valueType="num">
                                      <p:cBhvr additive="base">
                                        <p:cTn id="619" dur="500" fill="hold"/>
                                        <p:tgtEl>
                                          <p:spTgt spid="163"/>
                                        </p:tgtEl>
                                        <p:attrNameLst>
                                          <p:attrName>ppt_x</p:attrName>
                                        </p:attrNameLst>
                                      </p:cBhvr>
                                      <p:tavLst>
                                        <p:tav tm="0">
                                          <p:val>
                                            <p:strVal val="#ppt_x"/>
                                          </p:val>
                                        </p:tav>
                                        <p:tav tm="100000">
                                          <p:val>
                                            <p:strVal val="#ppt_x"/>
                                          </p:val>
                                        </p:tav>
                                      </p:tavLst>
                                    </p:anim>
                                    <p:anim calcmode="lin" valueType="num">
                                      <p:cBhvr additive="base">
                                        <p:cTn id="620" dur="500" fill="hold"/>
                                        <p:tgtEl>
                                          <p:spTgt spid="163"/>
                                        </p:tgtEl>
                                        <p:attrNameLst>
                                          <p:attrName>ppt_y</p:attrName>
                                        </p:attrNameLst>
                                      </p:cBhvr>
                                      <p:tavLst>
                                        <p:tav tm="0">
                                          <p:val>
                                            <p:strVal val="0-#ppt_h/2"/>
                                          </p:val>
                                        </p:tav>
                                        <p:tav tm="100000">
                                          <p:val>
                                            <p:strVal val="#ppt_y"/>
                                          </p:val>
                                        </p:tav>
                                      </p:tavLst>
                                    </p:anim>
                                  </p:childTnLst>
                                </p:cTn>
                              </p:par>
                              <p:par>
                                <p:cTn id="621" presetID="2" presetClass="entr" presetSubtype="1" fill="hold" grpId="0" nodeType="withEffect">
                                  <p:stCondLst>
                                    <p:cond delay="0"/>
                                  </p:stCondLst>
                                  <p:childTnLst>
                                    <p:set>
                                      <p:cBhvr>
                                        <p:cTn id="622" dur="1" fill="hold">
                                          <p:stCondLst>
                                            <p:cond delay="0"/>
                                          </p:stCondLst>
                                        </p:cTn>
                                        <p:tgtEl>
                                          <p:spTgt spid="164"/>
                                        </p:tgtEl>
                                        <p:attrNameLst>
                                          <p:attrName>style.visibility</p:attrName>
                                        </p:attrNameLst>
                                      </p:cBhvr>
                                      <p:to>
                                        <p:strVal val="visible"/>
                                      </p:to>
                                    </p:set>
                                    <p:anim calcmode="lin" valueType="num">
                                      <p:cBhvr additive="base">
                                        <p:cTn id="623" dur="500" fill="hold"/>
                                        <p:tgtEl>
                                          <p:spTgt spid="164"/>
                                        </p:tgtEl>
                                        <p:attrNameLst>
                                          <p:attrName>ppt_x</p:attrName>
                                        </p:attrNameLst>
                                      </p:cBhvr>
                                      <p:tavLst>
                                        <p:tav tm="0">
                                          <p:val>
                                            <p:strVal val="#ppt_x"/>
                                          </p:val>
                                        </p:tav>
                                        <p:tav tm="100000">
                                          <p:val>
                                            <p:strVal val="#ppt_x"/>
                                          </p:val>
                                        </p:tav>
                                      </p:tavLst>
                                    </p:anim>
                                    <p:anim calcmode="lin" valueType="num">
                                      <p:cBhvr additive="base">
                                        <p:cTn id="624" dur="500" fill="hold"/>
                                        <p:tgtEl>
                                          <p:spTgt spid="164"/>
                                        </p:tgtEl>
                                        <p:attrNameLst>
                                          <p:attrName>ppt_y</p:attrName>
                                        </p:attrNameLst>
                                      </p:cBhvr>
                                      <p:tavLst>
                                        <p:tav tm="0">
                                          <p:val>
                                            <p:strVal val="0-#ppt_h/2"/>
                                          </p:val>
                                        </p:tav>
                                        <p:tav tm="100000">
                                          <p:val>
                                            <p:strVal val="#ppt_y"/>
                                          </p:val>
                                        </p:tav>
                                      </p:tavLst>
                                    </p:anim>
                                  </p:childTnLst>
                                </p:cTn>
                              </p:par>
                              <p:par>
                                <p:cTn id="625" presetID="2" presetClass="entr" presetSubtype="1" fill="hold" grpId="0" nodeType="withEffect" nodePh="1">
                                  <p:stCondLst>
                                    <p:cond delay="0"/>
                                  </p:stCondLst>
                                  <p:endCondLst>
                                    <p:cond evt="begin" delay="0">
                                      <p:tn val="625"/>
                                    </p:cond>
                                  </p:endCondLst>
                                  <p:childTnLst>
                                    <p:set>
                                      <p:cBhvr>
                                        <p:cTn id="626" dur="1" fill="hold">
                                          <p:stCondLst>
                                            <p:cond delay="0"/>
                                          </p:stCondLst>
                                        </p:cTn>
                                        <p:tgtEl>
                                          <p:spTgt spid="165"/>
                                        </p:tgtEl>
                                        <p:attrNameLst>
                                          <p:attrName>style.visibility</p:attrName>
                                        </p:attrNameLst>
                                      </p:cBhvr>
                                      <p:to>
                                        <p:strVal val="visible"/>
                                      </p:to>
                                    </p:set>
                                    <p:anim calcmode="lin" valueType="num">
                                      <p:cBhvr additive="base">
                                        <p:cTn id="627" dur="500" fill="hold"/>
                                        <p:tgtEl>
                                          <p:spTgt spid="165"/>
                                        </p:tgtEl>
                                        <p:attrNameLst>
                                          <p:attrName>ppt_x</p:attrName>
                                        </p:attrNameLst>
                                      </p:cBhvr>
                                      <p:tavLst>
                                        <p:tav tm="0">
                                          <p:val>
                                            <p:strVal val="#ppt_x"/>
                                          </p:val>
                                        </p:tav>
                                        <p:tav tm="100000">
                                          <p:val>
                                            <p:strVal val="#ppt_x"/>
                                          </p:val>
                                        </p:tav>
                                      </p:tavLst>
                                    </p:anim>
                                    <p:anim calcmode="lin" valueType="num">
                                      <p:cBhvr additive="base">
                                        <p:cTn id="628" dur="500" fill="hold"/>
                                        <p:tgtEl>
                                          <p:spTgt spid="165"/>
                                        </p:tgtEl>
                                        <p:attrNameLst>
                                          <p:attrName>ppt_y</p:attrName>
                                        </p:attrNameLst>
                                      </p:cBhvr>
                                      <p:tavLst>
                                        <p:tav tm="0">
                                          <p:val>
                                            <p:strVal val="0-#ppt_h/2"/>
                                          </p:val>
                                        </p:tav>
                                        <p:tav tm="100000">
                                          <p:val>
                                            <p:strVal val="#ppt_y"/>
                                          </p:val>
                                        </p:tav>
                                      </p:tavLst>
                                    </p:anim>
                                  </p:childTnLst>
                                </p:cTn>
                              </p:par>
                              <p:par>
                                <p:cTn id="629" presetID="2" presetClass="entr" presetSubtype="1" fill="hold" grpId="0" nodeType="withEffect">
                                  <p:stCondLst>
                                    <p:cond delay="0"/>
                                  </p:stCondLst>
                                  <p:childTnLst>
                                    <p:set>
                                      <p:cBhvr>
                                        <p:cTn id="630" dur="1" fill="hold">
                                          <p:stCondLst>
                                            <p:cond delay="0"/>
                                          </p:stCondLst>
                                        </p:cTn>
                                        <p:tgtEl>
                                          <p:spTgt spid="166"/>
                                        </p:tgtEl>
                                        <p:attrNameLst>
                                          <p:attrName>style.visibility</p:attrName>
                                        </p:attrNameLst>
                                      </p:cBhvr>
                                      <p:to>
                                        <p:strVal val="visible"/>
                                      </p:to>
                                    </p:set>
                                    <p:anim calcmode="lin" valueType="num">
                                      <p:cBhvr additive="base">
                                        <p:cTn id="631" dur="500" fill="hold"/>
                                        <p:tgtEl>
                                          <p:spTgt spid="166"/>
                                        </p:tgtEl>
                                        <p:attrNameLst>
                                          <p:attrName>ppt_x</p:attrName>
                                        </p:attrNameLst>
                                      </p:cBhvr>
                                      <p:tavLst>
                                        <p:tav tm="0">
                                          <p:val>
                                            <p:strVal val="#ppt_x"/>
                                          </p:val>
                                        </p:tav>
                                        <p:tav tm="100000">
                                          <p:val>
                                            <p:strVal val="#ppt_x"/>
                                          </p:val>
                                        </p:tav>
                                      </p:tavLst>
                                    </p:anim>
                                    <p:anim calcmode="lin" valueType="num">
                                      <p:cBhvr additive="base">
                                        <p:cTn id="632" dur="500" fill="hold"/>
                                        <p:tgtEl>
                                          <p:spTgt spid="166"/>
                                        </p:tgtEl>
                                        <p:attrNameLst>
                                          <p:attrName>ppt_y</p:attrName>
                                        </p:attrNameLst>
                                      </p:cBhvr>
                                      <p:tavLst>
                                        <p:tav tm="0">
                                          <p:val>
                                            <p:strVal val="0-#ppt_h/2"/>
                                          </p:val>
                                        </p:tav>
                                        <p:tav tm="100000">
                                          <p:val>
                                            <p:strVal val="#ppt_y"/>
                                          </p:val>
                                        </p:tav>
                                      </p:tavLst>
                                    </p:anim>
                                  </p:childTnLst>
                                </p:cTn>
                              </p:par>
                              <p:par>
                                <p:cTn id="633" presetID="2" presetClass="entr" presetSubtype="1" fill="hold" grpId="0" nodeType="withEffect" nodePh="1">
                                  <p:stCondLst>
                                    <p:cond delay="0"/>
                                  </p:stCondLst>
                                  <p:endCondLst>
                                    <p:cond evt="begin" delay="0">
                                      <p:tn val="633"/>
                                    </p:cond>
                                  </p:endCondLst>
                                  <p:childTnLst>
                                    <p:set>
                                      <p:cBhvr>
                                        <p:cTn id="634" dur="1" fill="hold">
                                          <p:stCondLst>
                                            <p:cond delay="0"/>
                                          </p:stCondLst>
                                        </p:cTn>
                                        <p:tgtEl>
                                          <p:spTgt spid="167"/>
                                        </p:tgtEl>
                                        <p:attrNameLst>
                                          <p:attrName>style.visibility</p:attrName>
                                        </p:attrNameLst>
                                      </p:cBhvr>
                                      <p:to>
                                        <p:strVal val="visible"/>
                                      </p:to>
                                    </p:set>
                                    <p:anim calcmode="lin" valueType="num">
                                      <p:cBhvr additive="base">
                                        <p:cTn id="635" dur="500" fill="hold"/>
                                        <p:tgtEl>
                                          <p:spTgt spid="167"/>
                                        </p:tgtEl>
                                        <p:attrNameLst>
                                          <p:attrName>ppt_x</p:attrName>
                                        </p:attrNameLst>
                                      </p:cBhvr>
                                      <p:tavLst>
                                        <p:tav tm="0">
                                          <p:val>
                                            <p:strVal val="#ppt_x"/>
                                          </p:val>
                                        </p:tav>
                                        <p:tav tm="100000">
                                          <p:val>
                                            <p:strVal val="#ppt_x"/>
                                          </p:val>
                                        </p:tav>
                                      </p:tavLst>
                                    </p:anim>
                                    <p:anim calcmode="lin" valueType="num">
                                      <p:cBhvr additive="base">
                                        <p:cTn id="636" dur="500" fill="hold"/>
                                        <p:tgtEl>
                                          <p:spTgt spid="167"/>
                                        </p:tgtEl>
                                        <p:attrNameLst>
                                          <p:attrName>ppt_y</p:attrName>
                                        </p:attrNameLst>
                                      </p:cBhvr>
                                      <p:tavLst>
                                        <p:tav tm="0">
                                          <p:val>
                                            <p:strVal val="0-#ppt_h/2"/>
                                          </p:val>
                                        </p:tav>
                                        <p:tav tm="100000">
                                          <p:val>
                                            <p:strVal val="#ppt_y"/>
                                          </p:val>
                                        </p:tav>
                                      </p:tavLst>
                                    </p:anim>
                                  </p:childTnLst>
                                </p:cTn>
                              </p:par>
                              <p:par>
                                <p:cTn id="637" presetID="2" presetClass="entr" presetSubtype="1" fill="hold" grpId="0" nodeType="withEffect">
                                  <p:stCondLst>
                                    <p:cond delay="0"/>
                                  </p:stCondLst>
                                  <p:childTnLst>
                                    <p:set>
                                      <p:cBhvr>
                                        <p:cTn id="638" dur="1" fill="hold">
                                          <p:stCondLst>
                                            <p:cond delay="0"/>
                                          </p:stCondLst>
                                        </p:cTn>
                                        <p:tgtEl>
                                          <p:spTgt spid="168"/>
                                        </p:tgtEl>
                                        <p:attrNameLst>
                                          <p:attrName>style.visibility</p:attrName>
                                        </p:attrNameLst>
                                      </p:cBhvr>
                                      <p:to>
                                        <p:strVal val="visible"/>
                                      </p:to>
                                    </p:set>
                                    <p:anim calcmode="lin" valueType="num">
                                      <p:cBhvr additive="base">
                                        <p:cTn id="639" dur="500" fill="hold"/>
                                        <p:tgtEl>
                                          <p:spTgt spid="168"/>
                                        </p:tgtEl>
                                        <p:attrNameLst>
                                          <p:attrName>ppt_x</p:attrName>
                                        </p:attrNameLst>
                                      </p:cBhvr>
                                      <p:tavLst>
                                        <p:tav tm="0">
                                          <p:val>
                                            <p:strVal val="#ppt_x"/>
                                          </p:val>
                                        </p:tav>
                                        <p:tav tm="100000">
                                          <p:val>
                                            <p:strVal val="#ppt_x"/>
                                          </p:val>
                                        </p:tav>
                                      </p:tavLst>
                                    </p:anim>
                                    <p:anim calcmode="lin" valueType="num">
                                      <p:cBhvr additive="base">
                                        <p:cTn id="640" dur="500" fill="hold"/>
                                        <p:tgtEl>
                                          <p:spTgt spid="168"/>
                                        </p:tgtEl>
                                        <p:attrNameLst>
                                          <p:attrName>ppt_y</p:attrName>
                                        </p:attrNameLst>
                                      </p:cBhvr>
                                      <p:tavLst>
                                        <p:tav tm="0">
                                          <p:val>
                                            <p:strVal val="0-#ppt_h/2"/>
                                          </p:val>
                                        </p:tav>
                                        <p:tav tm="100000">
                                          <p:val>
                                            <p:strVal val="#ppt_y"/>
                                          </p:val>
                                        </p:tav>
                                      </p:tavLst>
                                    </p:anim>
                                  </p:childTnLst>
                                </p:cTn>
                              </p:par>
                              <p:par>
                                <p:cTn id="641" presetID="2" presetClass="entr" presetSubtype="1" fill="hold" grpId="0" nodeType="withEffect" nodePh="1">
                                  <p:stCondLst>
                                    <p:cond delay="0"/>
                                  </p:stCondLst>
                                  <p:endCondLst>
                                    <p:cond evt="begin" delay="0">
                                      <p:tn val="641"/>
                                    </p:cond>
                                  </p:endCondLst>
                                  <p:childTnLst>
                                    <p:set>
                                      <p:cBhvr>
                                        <p:cTn id="642" dur="1" fill="hold">
                                          <p:stCondLst>
                                            <p:cond delay="0"/>
                                          </p:stCondLst>
                                        </p:cTn>
                                        <p:tgtEl>
                                          <p:spTgt spid="169"/>
                                        </p:tgtEl>
                                        <p:attrNameLst>
                                          <p:attrName>style.visibility</p:attrName>
                                        </p:attrNameLst>
                                      </p:cBhvr>
                                      <p:to>
                                        <p:strVal val="visible"/>
                                      </p:to>
                                    </p:set>
                                    <p:anim calcmode="lin" valueType="num">
                                      <p:cBhvr additive="base">
                                        <p:cTn id="643" dur="500" fill="hold"/>
                                        <p:tgtEl>
                                          <p:spTgt spid="169"/>
                                        </p:tgtEl>
                                        <p:attrNameLst>
                                          <p:attrName>ppt_x</p:attrName>
                                        </p:attrNameLst>
                                      </p:cBhvr>
                                      <p:tavLst>
                                        <p:tav tm="0">
                                          <p:val>
                                            <p:strVal val="#ppt_x"/>
                                          </p:val>
                                        </p:tav>
                                        <p:tav tm="100000">
                                          <p:val>
                                            <p:strVal val="#ppt_x"/>
                                          </p:val>
                                        </p:tav>
                                      </p:tavLst>
                                    </p:anim>
                                    <p:anim calcmode="lin" valueType="num">
                                      <p:cBhvr additive="base">
                                        <p:cTn id="644" dur="500" fill="hold"/>
                                        <p:tgtEl>
                                          <p:spTgt spid="169"/>
                                        </p:tgtEl>
                                        <p:attrNameLst>
                                          <p:attrName>ppt_y</p:attrName>
                                        </p:attrNameLst>
                                      </p:cBhvr>
                                      <p:tavLst>
                                        <p:tav tm="0">
                                          <p:val>
                                            <p:strVal val="0-#ppt_h/2"/>
                                          </p:val>
                                        </p:tav>
                                        <p:tav tm="100000">
                                          <p:val>
                                            <p:strVal val="#ppt_y"/>
                                          </p:val>
                                        </p:tav>
                                      </p:tavLst>
                                    </p:anim>
                                  </p:childTnLst>
                                </p:cTn>
                              </p:par>
                              <p:par>
                                <p:cTn id="645" presetID="2" presetClass="entr" presetSubtype="1" fill="hold" grpId="0" nodeType="withEffect">
                                  <p:stCondLst>
                                    <p:cond delay="0"/>
                                  </p:stCondLst>
                                  <p:childTnLst>
                                    <p:set>
                                      <p:cBhvr>
                                        <p:cTn id="646" dur="1" fill="hold">
                                          <p:stCondLst>
                                            <p:cond delay="0"/>
                                          </p:stCondLst>
                                        </p:cTn>
                                        <p:tgtEl>
                                          <p:spTgt spid="170"/>
                                        </p:tgtEl>
                                        <p:attrNameLst>
                                          <p:attrName>style.visibility</p:attrName>
                                        </p:attrNameLst>
                                      </p:cBhvr>
                                      <p:to>
                                        <p:strVal val="visible"/>
                                      </p:to>
                                    </p:set>
                                    <p:anim calcmode="lin" valueType="num">
                                      <p:cBhvr additive="base">
                                        <p:cTn id="647" dur="500" fill="hold"/>
                                        <p:tgtEl>
                                          <p:spTgt spid="170"/>
                                        </p:tgtEl>
                                        <p:attrNameLst>
                                          <p:attrName>ppt_x</p:attrName>
                                        </p:attrNameLst>
                                      </p:cBhvr>
                                      <p:tavLst>
                                        <p:tav tm="0">
                                          <p:val>
                                            <p:strVal val="#ppt_x"/>
                                          </p:val>
                                        </p:tav>
                                        <p:tav tm="100000">
                                          <p:val>
                                            <p:strVal val="#ppt_x"/>
                                          </p:val>
                                        </p:tav>
                                      </p:tavLst>
                                    </p:anim>
                                    <p:anim calcmode="lin" valueType="num">
                                      <p:cBhvr additive="base">
                                        <p:cTn id="648" dur="500" fill="hold"/>
                                        <p:tgtEl>
                                          <p:spTgt spid="170"/>
                                        </p:tgtEl>
                                        <p:attrNameLst>
                                          <p:attrName>ppt_y</p:attrName>
                                        </p:attrNameLst>
                                      </p:cBhvr>
                                      <p:tavLst>
                                        <p:tav tm="0">
                                          <p:val>
                                            <p:strVal val="0-#ppt_h/2"/>
                                          </p:val>
                                        </p:tav>
                                        <p:tav tm="100000">
                                          <p:val>
                                            <p:strVal val="#ppt_y"/>
                                          </p:val>
                                        </p:tav>
                                      </p:tavLst>
                                    </p:anim>
                                  </p:childTnLst>
                                </p:cTn>
                              </p:par>
                              <p:par>
                                <p:cTn id="649" presetID="2" presetClass="entr" presetSubtype="1" fill="hold" grpId="0" nodeType="withEffect" nodePh="1">
                                  <p:stCondLst>
                                    <p:cond delay="0"/>
                                  </p:stCondLst>
                                  <p:endCondLst>
                                    <p:cond evt="begin" delay="0">
                                      <p:tn val="649"/>
                                    </p:cond>
                                  </p:endCondLst>
                                  <p:childTnLst>
                                    <p:set>
                                      <p:cBhvr>
                                        <p:cTn id="650" dur="1" fill="hold">
                                          <p:stCondLst>
                                            <p:cond delay="0"/>
                                          </p:stCondLst>
                                        </p:cTn>
                                        <p:tgtEl>
                                          <p:spTgt spid="171"/>
                                        </p:tgtEl>
                                        <p:attrNameLst>
                                          <p:attrName>style.visibility</p:attrName>
                                        </p:attrNameLst>
                                      </p:cBhvr>
                                      <p:to>
                                        <p:strVal val="visible"/>
                                      </p:to>
                                    </p:set>
                                    <p:anim calcmode="lin" valueType="num">
                                      <p:cBhvr additive="base">
                                        <p:cTn id="651" dur="500" fill="hold"/>
                                        <p:tgtEl>
                                          <p:spTgt spid="171"/>
                                        </p:tgtEl>
                                        <p:attrNameLst>
                                          <p:attrName>ppt_x</p:attrName>
                                        </p:attrNameLst>
                                      </p:cBhvr>
                                      <p:tavLst>
                                        <p:tav tm="0">
                                          <p:val>
                                            <p:strVal val="#ppt_x"/>
                                          </p:val>
                                        </p:tav>
                                        <p:tav tm="100000">
                                          <p:val>
                                            <p:strVal val="#ppt_x"/>
                                          </p:val>
                                        </p:tav>
                                      </p:tavLst>
                                    </p:anim>
                                    <p:anim calcmode="lin" valueType="num">
                                      <p:cBhvr additive="base">
                                        <p:cTn id="652" dur="500" fill="hold"/>
                                        <p:tgtEl>
                                          <p:spTgt spid="171"/>
                                        </p:tgtEl>
                                        <p:attrNameLst>
                                          <p:attrName>ppt_y</p:attrName>
                                        </p:attrNameLst>
                                      </p:cBhvr>
                                      <p:tavLst>
                                        <p:tav tm="0">
                                          <p:val>
                                            <p:strVal val="0-#ppt_h/2"/>
                                          </p:val>
                                        </p:tav>
                                        <p:tav tm="100000">
                                          <p:val>
                                            <p:strVal val="#ppt_y"/>
                                          </p:val>
                                        </p:tav>
                                      </p:tavLst>
                                    </p:anim>
                                  </p:childTnLst>
                                </p:cTn>
                              </p:par>
                              <p:par>
                                <p:cTn id="653" presetID="2" presetClass="entr" presetSubtype="1" fill="hold" grpId="0" nodeType="withEffect">
                                  <p:stCondLst>
                                    <p:cond delay="0"/>
                                  </p:stCondLst>
                                  <p:childTnLst>
                                    <p:set>
                                      <p:cBhvr>
                                        <p:cTn id="654" dur="1" fill="hold">
                                          <p:stCondLst>
                                            <p:cond delay="0"/>
                                          </p:stCondLst>
                                        </p:cTn>
                                        <p:tgtEl>
                                          <p:spTgt spid="172"/>
                                        </p:tgtEl>
                                        <p:attrNameLst>
                                          <p:attrName>style.visibility</p:attrName>
                                        </p:attrNameLst>
                                      </p:cBhvr>
                                      <p:to>
                                        <p:strVal val="visible"/>
                                      </p:to>
                                    </p:set>
                                    <p:anim calcmode="lin" valueType="num">
                                      <p:cBhvr additive="base">
                                        <p:cTn id="655" dur="500" fill="hold"/>
                                        <p:tgtEl>
                                          <p:spTgt spid="172"/>
                                        </p:tgtEl>
                                        <p:attrNameLst>
                                          <p:attrName>ppt_x</p:attrName>
                                        </p:attrNameLst>
                                      </p:cBhvr>
                                      <p:tavLst>
                                        <p:tav tm="0">
                                          <p:val>
                                            <p:strVal val="#ppt_x"/>
                                          </p:val>
                                        </p:tav>
                                        <p:tav tm="100000">
                                          <p:val>
                                            <p:strVal val="#ppt_x"/>
                                          </p:val>
                                        </p:tav>
                                      </p:tavLst>
                                    </p:anim>
                                    <p:anim calcmode="lin" valueType="num">
                                      <p:cBhvr additive="base">
                                        <p:cTn id="656" dur="500" fill="hold"/>
                                        <p:tgtEl>
                                          <p:spTgt spid="172"/>
                                        </p:tgtEl>
                                        <p:attrNameLst>
                                          <p:attrName>ppt_y</p:attrName>
                                        </p:attrNameLst>
                                      </p:cBhvr>
                                      <p:tavLst>
                                        <p:tav tm="0">
                                          <p:val>
                                            <p:strVal val="0-#ppt_h/2"/>
                                          </p:val>
                                        </p:tav>
                                        <p:tav tm="100000">
                                          <p:val>
                                            <p:strVal val="#ppt_y"/>
                                          </p:val>
                                        </p:tav>
                                      </p:tavLst>
                                    </p:anim>
                                  </p:childTnLst>
                                </p:cTn>
                              </p:par>
                              <p:par>
                                <p:cTn id="657" presetID="2" presetClass="entr" presetSubtype="1" fill="hold" grpId="0" nodeType="withEffect" nodePh="1">
                                  <p:stCondLst>
                                    <p:cond delay="0"/>
                                  </p:stCondLst>
                                  <p:endCondLst>
                                    <p:cond evt="begin" delay="0">
                                      <p:tn val="657"/>
                                    </p:cond>
                                  </p:endCondLst>
                                  <p:childTnLst>
                                    <p:set>
                                      <p:cBhvr>
                                        <p:cTn id="658" dur="1" fill="hold">
                                          <p:stCondLst>
                                            <p:cond delay="0"/>
                                          </p:stCondLst>
                                        </p:cTn>
                                        <p:tgtEl>
                                          <p:spTgt spid="173"/>
                                        </p:tgtEl>
                                        <p:attrNameLst>
                                          <p:attrName>style.visibility</p:attrName>
                                        </p:attrNameLst>
                                      </p:cBhvr>
                                      <p:to>
                                        <p:strVal val="visible"/>
                                      </p:to>
                                    </p:set>
                                    <p:anim calcmode="lin" valueType="num">
                                      <p:cBhvr additive="base">
                                        <p:cTn id="659" dur="500" fill="hold"/>
                                        <p:tgtEl>
                                          <p:spTgt spid="173"/>
                                        </p:tgtEl>
                                        <p:attrNameLst>
                                          <p:attrName>ppt_x</p:attrName>
                                        </p:attrNameLst>
                                      </p:cBhvr>
                                      <p:tavLst>
                                        <p:tav tm="0">
                                          <p:val>
                                            <p:strVal val="#ppt_x"/>
                                          </p:val>
                                        </p:tav>
                                        <p:tav tm="100000">
                                          <p:val>
                                            <p:strVal val="#ppt_x"/>
                                          </p:val>
                                        </p:tav>
                                      </p:tavLst>
                                    </p:anim>
                                    <p:anim calcmode="lin" valueType="num">
                                      <p:cBhvr additive="base">
                                        <p:cTn id="660" dur="500" fill="hold"/>
                                        <p:tgtEl>
                                          <p:spTgt spid="173"/>
                                        </p:tgtEl>
                                        <p:attrNameLst>
                                          <p:attrName>ppt_y</p:attrName>
                                        </p:attrNameLst>
                                      </p:cBhvr>
                                      <p:tavLst>
                                        <p:tav tm="0">
                                          <p:val>
                                            <p:strVal val="0-#ppt_h/2"/>
                                          </p:val>
                                        </p:tav>
                                        <p:tav tm="100000">
                                          <p:val>
                                            <p:strVal val="#ppt_y"/>
                                          </p:val>
                                        </p:tav>
                                      </p:tavLst>
                                    </p:anim>
                                  </p:childTnLst>
                                </p:cTn>
                              </p:par>
                              <p:par>
                                <p:cTn id="661" presetID="2" presetClass="entr" presetSubtype="1" fill="hold" grpId="0" nodeType="withEffect">
                                  <p:stCondLst>
                                    <p:cond delay="0"/>
                                  </p:stCondLst>
                                  <p:childTnLst>
                                    <p:set>
                                      <p:cBhvr>
                                        <p:cTn id="662" dur="1" fill="hold">
                                          <p:stCondLst>
                                            <p:cond delay="0"/>
                                          </p:stCondLst>
                                        </p:cTn>
                                        <p:tgtEl>
                                          <p:spTgt spid="174"/>
                                        </p:tgtEl>
                                        <p:attrNameLst>
                                          <p:attrName>style.visibility</p:attrName>
                                        </p:attrNameLst>
                                      </p:cBhvr>
                                      <p:to>
                                        <p:strVal val="visible"/>
                                      </p:to>
                                    </p:set>
                                    <p:anim calcmode="lin" valueType="num">
                                      <p:cBhvr additive="base">
                                        <p:cTn id="663" dur="500" fill="hold"/>
                                        <p:tgtEl>
                                          <p:spTgt spid="174"/>
                                        </p:tgtEl>
                                        <p:attrNameLst>
                                          <p:attrName>ppt_x</p:attrName>
                                        </p:attrNameLst>
                                      </p:cBhvr>
                                      <p:tavLst>
                                        <p:tav tm="0">
                                          <p:val>
                                            <p:strVal val="#ppt_x"/>
                                          </p:val>
                                        </p:tav>
                                        <p:tav tm="100000">
                                          <p:val>
                                            <p:strVal val="#ppt_x"/>
                                          </p:val>
                                        </p:tav>
                                      </p:tavLst>
                                    </p:anim>
                                    <p:anim calcmode="lin" valueType="num">
                                      <p:cBhvr additive="base">
                                        <p:cTn id="664" dur="500" fill="hold"/>
                                        <p:tgtEl>
                                          <p:spTgt spid="174"/>
                                        </p:tgtEl>
                                        <p:attrNameLst>
                                          <p:attrName>ppt_y</p:attrName>
                                        </p:attrNameLst>
                                      </p:cBhvr>
                                      <p:tavLst>
                                        <p:tav tm="0">
                                          <p:val>
                                            <p:strVal val="0-#ppt_h/2"/>
                                          </p:val>
                                        </p:tav>
                                        <p:tav tm="100000">
                                          <p:val>
                                            <p:strVal val="#ppt_y"/>
                                          </p:val>
                                        </p:tav>
                                      </p:tavLst>
                                    </p:anim>
                                  </p:childTnLst>
                                </p:cTn>
                              </p:par>
                              <p:par>
                                <p:cTn id="665" presetID="2" presetClass="entr" presetSubtype="1" fill="hold" grpId="0" nodeType="withEffect" nodePh="1">
                                  <p:stCondLst>
                                    <p:cond delay="0"/>
                                  </p:stCondLst>
                                  <p:endCondLst>
                                    <p:cond evt="begin" delay="0">
                                      <p:tn val="665"/>
                                    </p:cond>
                                  </p:endCondLst>
                                  <p:childTnLst>
                                    <p:set>
                                      <p:cBhvr>
                                        <p:cTn id="666" dur="1" fill="hold">
                                          <p:stCondLst>
                                            <p:cond delay="0"/>
                                          </p:stCondLst>
                                        </p:cTn>
                                        <p:tgtEl>
                                          <p:spTgt spid="175"/>
                                        </p:tgtEl>
                                        <p:attrNameLst>
                                          <p:attrName>style.visibility</p:attrName>
                                        </p:attrNameLst>
                                      </p:cBhvr>
                                      <p:to>
                                        <p:strVal val="visible"/>
                                      </p:to>
                                    </p:set>
                                    <p:anim calcmode="lin" valueType="num">
                                      <p:cBhvr additive="base">
                                        <p:cTn id="667" dur="500" fill="hold"/>
                                        <p:tgtEl>
                                          <p:spTgt spid="175"/>
                                        </p:tgtEl>
                                        <p:attrNameLst>
                                          <p:attrName>ppt_x</p:attrName>
                                        </p:attrNameLst>
                                      </p:cBhvr>
                                      <p:tavLst>
                                        <p:tav tm="0">
                                          <p:val>
                                            <p:strVal val="#ppt_x"/>
                                          </p:val>
                                        </p:tav>
                                        <p:tav tm="100000">
                                          <p:val>
                                            <p:strVal val="#ppt_x"/>
                                          </p:val>
                                        </p:tav>
                                      </p:tavLst>
                                    </p:anim>
                                    <p:anim calcmode="lin" valueType="num">
                                      <p:cBhvr additive="base">
                                        <p:cTn id="668" dur="500" fill="hold"/>
                                        <p:tgtEl>
                                          <p:spTgt spid="175"/>
                                        </p:tgtEl>
                                        <p:attrNameLst>
                                          <p:attrName>ppt_y</p:attrName>
                                        </p:attrNameLst>
                                      </p:cBhvr>
                                      <p:tavLst>
                                        <p:tav tm="0">
                                          <p:val>
                                            <p:strVal val="0-#ppt_h/2"/>
                                          </p:val>
                                        </p:tav>
                                        <p:tav tm="100000">
                                          <p:val>
                                            <p:strVal val="#ppt_y"/>
                                          </p:val>
                                        </p:tav>
                                      </p:tavLst>
                                    </p:anim>
                                  </p:childTnLst>
                                </p:cTn>
                              </p:par>
                              <p:par>
                                <p:cTn id="669" presetID="2" presetClass="entr" presetSubtype="1" fill="hold" grpId="0" nodeType="withEffect">
                                  <p:stCondLst>
                                    <p:cond delay="0"/>
                                  </p:stCondLst>
                                  <p:childTnLst>
                                    <p:set>
                                      <p:cBhvr>
                                        <p:cTn id="670" dur="1" fill="hold">
                                          <p:stCondLst>
                                            <p:cond delay="0"/>
                                          </p:stCondLst>
                                        </p:cTn>
                                        <p:tgtEl>
                                          <p:spTgt spid="176"/>
                                        </p:tgtEl>
                                        <p:attrNameLst>
                                          <p:attrName>style.visibility</p:attrName>
                                        </p:attrNameLst>
                                      </p:cBhvr>
                                      <p:to>
                                        <p:strVal val="visible"/>
                                      </p:to>
                                    </p:set>
                                    <p:anim calcmode="lin" valueType="num">
                                      <p:cBhvr additive="base">
                                        <p:cTn id="671" dur="500" fill="hold"/>
                                        <p:tgtEl>
                                          <p:spTgt spid="176"/>
                                        </p:tgtEl>
                                        <p:attrNameLst>
                                          <p:attrName>ppt_x</p:attrName>
                                        </p:attrNameLst>
                                      </p:cBhvr>
                                      <p:tavLst>
                                        <p:tav tm="0">
                                          <p:val>
                                            <p:strVal val="#ppt_x"/>
                                          </p:val>
                                        </p:tav>
                                        <p:tav tm="100000">
                                          <p:val>
                                            <p:strVal val="#ppt_x"/>
                                          </p:val>
                                        </p:tav>
                                      </p:tavLst>
                                    </p:anim>
                                    <p:anim calcmode="lin" valueType="num">
                                      <p:cBhvr additive="base">
                                        <p:cTn id="672" dur="500" fill="hold"/>
                                        <p:tgtEl>
                                          <p:spTgt spid="176"/>
                                        </p:tgtEl>
                                        <p:attrNameLst>
                                          <p:attrName>ppt_y</p:attrName>
                                        </p:attrNameLst>
                                      </p:cBhvr>
                                      <p:tavLst>
                                        <p:tav tm="0">
                                          <p:val>
                                            <p:strVal val="0-#ppt_h/2"/>
                                          </p:val>
                                        </p:tav>
                                        <p:tav tm="100000">
                                          <p:val>
                                            <p:strVal val="#ppt_y"/>
                                          </p:val>
                                        </p:tav>
                                      </p:tavLst>
                                    </p:anim>
                                  </p:childTnLst>
                                </p:cTn>
                              </p:par>
                              <p:par>
                                <p:cTn id="673" presetID="2" presetClass="entr" presetSubtype="1" fill="hold" grpId="0" nodeType="withEffect" nodePh="1">
                                  <p:stCondLst>
                                    <p:cond delay="0"/>
                                  </p:stCondLst>
                                  <p:endCondLst>
                                    <p:cond evt="begin" delay="0">
                                      <p:tn val="673"/>
                                    </p:cond>
                                  </p:endCondLst>
                                  <p:childTnLst>
                                    <p:set>
                                      <p:cBhvr>
                                        <p:cTn id="674" dur="1" fill="hold">
                                          <p:stCondLst>
                                            <p:cond delay="0"/>
                                          </p:stCondLst>
                                        </p:cTn>
                                        <p:tgtEl>
                                          <p:spTgt spid="177"/>
                                        </p:tgtEl>
                                        <p:attrNameLst>
                                          <p:attrName>style.visibility</p:attrName>
                                        </p:attrNameLst>
                                      </p:cBhvr>
                                      <p:to>
                                        <p:strVal val="visible"/>
                                      </p:to>
                                    </p:set>
                                    <p:anim calcmode="lin" valueType="num">
                                      <p:cBhvr additive="base">
                                        <p:cTn id="675" dur="500" fill="hold"/>
                                        <p:tgtEl>
                                          <p:spTgt spid="177"/>
                                        </p:tgtEl>
                                        <p:attrNameLst>
                                          <p:attrName>ppt_x</p:attrName>
                                        </p:attrNameLst>
                                      </p:cBhvr>
                                      <p:tavLst>
                                        <p:tav tm="0">
                                          <p:val>
                                            <p:strVal val="#ppt_x"/>
                                          </p:val>
                                        </p:tav>
                                        <p:tav tm="100000">
                                          <p:val>
                                            <p:strVal val="#ppt_x"/>
                                          </p:val>
                                        </p:tav>
                                      </p:tavLst>
                                    </p:anim>
                                    <p:anim calcmode="lin" valueType="num">
                                      <p:cBhvr additive="base">
                                        <p:cTn id="676" dur="500" fill="hold"/>
                                        <p:tgtEl>
                                          <p:spTgt spid="177"/>
                                        </p:tgtEl>
                                        <p:attrNameLst>
                                          <p:attrName>ppt_y</p:attrName>
                                        </p:attrNameLst>
                                      </p:cBhvr>
                                      <p:tavLst>
                                        <p:tav tm="0">
                                          <p:val>
                                            <p:strVal val="0-#ppt_h/2"/>
                                          </p:val>
                                        </p:tav>
                                        <p:tav tm="100000">
                                          <p:val>
                                            <p:strVal val="#ppt_y"/>
                                          </p:val>
                                        </p:tav>
                                      </p:tavLst>
                                    </p:anim>
                                  </p:childTnLst>
                                </p:cTn>
                              </p:par>
                              <p:par>
                                <p:cTn id="677" presetID="2" presetClass="entr" presetSubtype="1" fill="hold" grpId="0" nodeType="withEffect">
                                  <p:stCondLst>
                                    <p:cond delay="0"/>
                                  </p:stCondLst>
                                  <p:childTnLst>
                                    <p:set>
                                      <p:cBhvr>
                                        <p:cTn id="678" dur="1" fill="hold">
                                          <p:stCondLst>
                                            <p:cond delay="0"/>
                                          </p:stCondLst>
                                        </p:cTn>
                                        <p:tgtEl>
                                          <p:spTgt spid="178"/>
                                        </p:tgtEl>
                                        <p:attrNameLst>
                                          <p:attrName>style.visibility</p:attrName>
                                        </p:attrNameLst>
                                      </p:cBhvr>
                                      <p:to>
                                        <p:strVal val="visible"/>
                                      </p:to>
                                    </p:set>
                                    <p:anim calcmode="lin" valueType="num">
                                      <p:cBhvr additive="base">
                                        <p:cTn id="679" dur="500" fill="hold"/>
                                        <p:tgtEl>
                                          <p:spTgt spid="178"/>
                                        </p:tgtEl>
                                        <p:attrNameLst>
                                          <p:attrName>ppt_x</p:attrName>
                                        </p:attrNameLst>
                                      </p:cBhvr>
                                      <p:tavLst>
                                        <p:tav tm="0">
                                          <p:val>
                                            <p:strVal val="#ppt_x"/>
                                          </p:val>
                                        </p:tav>
                                        <p:tav tm="100000">
                                          <p:val>
                                            <p:strVal val="#ppt_x"/>
                                          </p:val>
                                        </p:tav>
                                      </p:tavLst>
                                    </p:anim>
                                    <p:anim calcmode="lin" valueType="num">
                                      <p:cBhvr additive="base">
                                        <p:cTn id="680" dur="500" fill="hold"/>
                                        <p:tgtEl>
                                          <p:spTgt spid="178"/>
                                        </p:tgtEl>
                                        <p:attrNameLst>
                                          <p:attrName>ppt_y</p:attrName>
                                        </p:attrNameLst>
                                      </p:cBhvr>
                                      <p:tavLst>
                                        <p:tav tm="0">
                                          <p:val>
                                            <p:strVal val="0-#ppt_h/2"/>
                                          </p:val>
                                        </p:tav>
                                        <p:tav tm="100000">
                                          <p:val>
                                            <p:strVal val="#ppt_y"/>
                                          </p:val>
                                        </p:tav>
                                      </p:tavLst>
                                    </p:anim>
                                  </p:childTnLst>
                                </p:cTn>
                              </p:par>
                              <p:par>
                                <p:cTn id="681" presetID="2" presetClass="entr" presetSubtype="1" fill="hold" grpId="0" nodeType="withEffect" nodePh="1">
                                  <p:stCondLst>
                                    <p:cond delay="0"/>
                                  </p:stCondLst>
                                  <p:endCondLst>
                                    <p:cond evt="begin" delay="0">
                                      <p:tn val="681"/>
                                    </p:cond>
                                  </p:endCondLst>
                                  <p:childTnLst>
                                    <p:set>
                                      <p:cBhvr>
                                        <p:cTn id="682" dur="1" fill="hold">
                                          <p:stCondLst>
                                            <p:cond delay="0"/>
                                          </p:stCondLst>
                                        </p:cTn>
                                        <p:tgtEl>
                                          <p:spTgt spid="179"/>
                                        </p:tgtEl>
                                        <p:attrNameLst>
                                          <p:attrName>style.visibility</p:attrName>
                                        </p:attrNameLst>
                                      </p:cBhvr>
                                      <p:to>
                                        <p:strVal val="visible"/>
                                      </p:to>
                                    </p:set>
                                    <p:anim calcmode="lin" valueType="num">
                                      <p:cBhvr additive="base">
                                        <p:cTn id="683" dur="500" fill="hold"/>
                                        <p:tgtEl>
                                          <p:spTgt spid="179"/>
                                        </p:tgtEl>
                                        <p:attrNameLst>
                                          <p:attrName>ppt_x</p:attrName>
                                        </p:attrNameLst>
                                      </p:cBhvr>
                                      <p:tavLst>
                                        <p:tav tm="0">
                                          <p:val>
                                            <p:strVal val="#ppt_x"/>
                                          </p:val>
                                        </p:tav>
                                        <p:tav tm="100000">
                                          <p:val>
                                            <p:strVal val="#ppt_x"/>
                                          </p:val>
                                        </p:tav>
                                      </p:tavLst>
                                    </p:anim>
                                    <p:anim calcmode="lin" valueType="num">
                                      <p:cBhvr additive="base">
                                        <p:cTn id="684" dur="500" fill="hold"/>
                                        <p:tgtEl>
                                          <p:spTgt spid="179"/>
                                        </p:tgtEl>
                                        <p:attrNameLst>
                                          <p:attrName>ppt_y</p:attrName>
                                        </p:attrNameLst>
                                      </p:cBhvr>
                                      <p:tavLst>
                                        <p:tav tm="0">
                                          <p:val>
                                            <p:strVal val="0-#ppt_h/2"/>
                                          </p:val>
                                        </p:tav>
                                        <p:tav tm="100000">
                                          <p:val>
                                            <p:strVal val="#ppt_y"/>
                                          </p:val>
                                        </p:tav>
                                      </p:tavLst>
                                    </p:anim>
                                  </p:childTnLst>
                                </p:cTn>
                              </p:par>
                              <p:par>
                                <p:cTn id="685" presetID="2" presetClass="entr" presetSubtype="1" fill="hold" grpId="0" nodeType="withEffect">
                                  <p:stCondLst>
                                    <p:cond delay="0"/>
                                  </p:stCondLst>
                                  <p:childTnLst>
                                    <p:set>
                                      <p:cBhvr>
                                        <p:cTn id="686" dur="1" fill="hold">
                                          <p:stCondLst>
                                            <p:cond delay="0"/>
                                          </p:stCondLst>
                                        </p:cTn>
                                        <p:tgtEl>
                                          <p:spTgt spid="180"/>
                                        </p:tgtEl>
                                        <p:attrNameLst>
                                          <p:attrName>style.visibility</p:attrName>
                                        </p:attrNameLst>
                                      </p:cBhvr>
                                      <p:to>
                                        <p:strVal val="visible"/>
                                      </p:to>
                                    </p:set>
                                    <p:anim calcmode="lin" valueType="num">
                                      <p:cBhvr additive="base">
                                        <p:cTn id="687" dur="500" fill="hold"/>
                                        <p:tgtEl>
                                          <p:spTgt spid="180"/>
                                        </p:tgtEl>
                                        <p:attrNameLst>
                                          <p:attrName>ppt_x</p:attrName>
                                        </p:attrNameLst>
                                      </p:cBhvr>
                                      <p:tavLst>
                                        <p:tav tm="0">
                                          <p:val>
                                            <p:strVal val="#ppt_x"/>
                                          </p:val>
                                        </p:tav>
                                        <p:tav tm="100000">
                                          <p:val>
                                            <p:strVal val="#ppt_x"/>
                                          </p:val>
                                        </p:tav>
                                      </p:tavLst>
                                    </p:anim>
                                    <p:anim calcmode="lin" valueType="num">
                                      <p:cBhvr additive="base">
                                        <p:cTn id="688" dur="500" fill="hold"/>
                                        <p:tgtEl>
                                          <p:spTgt spid="180"/>
                                        </p:tgtEl>
                                        <p:attrNameLst>
                                          <p:attrName>ppt_y</p:attrName>
                                        </p:attrNameLst>
                                      </p:cBhvr>
                                      <p:tavLst>
                                        <p:tav tm="0">
                                          <p:val>
                                            <p:strVal val="0-#ppt_h/2"/>
                                          </p:val>
                                        </p:tav>
                                        <p:tav tm="100000">
                                          <p:val>
                                            <p:strVal val="#ppt_y"/>
                                          </p:val>
                                        </p:tav>
                                      </p:tavLst>
                                    </p:anim>
                                  </p:childTnLst>
                                </p:cTn>
                              </p:par>
                              <p:par>
                                <p:cTn id="689" presetID="2" presetClass="entr" presetSubtype="1" fill="hold" grpId="0" nodeType="withEffect" nodePh="1">
                                  <p:stCondLst>
                                    <p:cond delay="0"/>
                                  </p:stCondLst>
                                  <p:endCondLst>
                                    <p:cond evt="begin" delay="0">
                                      <p:tn val="689"/>
                                    </p:cond>
                                  </p:endCondLst>
                                  <p:childTnLst>
                                    <p:set>
                                      <p:cBhvr>
                                        <p:cTn id="690" dur="1" fill="hold">
                                          <p:stCondLst>
                                            <p:cond delay="0"/>
                                          </p:stCondLst>
                                        </p:cTn>
                                        <p:tgtEl>
                                          <p:spTgt spid="181"/>
                                        </p:tgtEl>
                                        <p:attrNameLst>
                                          <p:attrName>style.visibility</p:attrName>
                                        </p:attrNameLst>
                                      </p:cBhvr>
                                      <p:to>
                                        <p:strVal val="visible"/>
                                      </p:to>
                                    </p:set>
                                    <p:anim calcmode="lin" valueType="num">
                                      <p:cBhvr additive="base">
                                        <p:cTn id="691" dur="500" fill="hold"/>
                                        <p:tgtEl>
                                          <p:spTgt spid="181"/>
                                        </p:tgtEl>
                                        <p:attrNameLst>
                                          <p:attrName>ppt_x</p:attrName>
                                        </p:attrNameLst>
                                      </p:cBhvr>
                                      <p:tavLst>
                                        <p:tav tm="0">
                                          <p:val>
                                            <p:strVal val="#ppt_x"/>
                                          </p:val>
                                        </p:tav>
                                        <p:tav tm="100000">
                                          <p:val>
                                            <p:strVal val="#ppt_x"/>
                                          </p:val>
                                        </p:tav>
                                      </p:tavLst>
                                    </p:anim>
                                    <p:anim calcmode="lin" valueType="num">
                                      <p:cBhvr additive="base">
                                        <p:cTn id="692" dur="500" fill="hold"/>
                                        <p:tgtEl>
                                          <p:spTgt spid="181"/>
                                        </p:tgtEl>
                                        <p:attrNameLst>
                                          <p:attrName>ppt_y</p:attrName>
                                        </p:attrNameLst>
                                      </p:cBhvr>
                                      <p:tavLst>
                                        <p:tav tm="0">
                                          <p:val>
                                            <p:strVal val="0-#ppt_h/2"/>
                                          </p:val>
                                        </p:tav>
                                        <p:tav tm="100000">
                                          <p:val>
                                            <p:strVal val="#ppt_y"/>
                                          </p:val>
                                        </p:tav>
                                      </p:tavLst>
                                    </p:anim>
                                  </p:childTnLst>
                                </p:cTn>
                              </p:par>
                              <p:par>
                                <p:cTn id="693" presetID="2" presetClass="entr" presetSubtype="1" fill="hold" grpId="0" nodeType="withEffect">
                                  <p:stCondLst>
                                    <p:cond delay="0"/>
                                  </p:stCondLst>
                                  <p:childTnLst>
                                    <p:set>
                                      <p:cBhvr>
                                        <p:cTn id="694" dur="1" fill="hold">
                                          <p:stCondLst>
                                            <p:cond delay="0"/>
                                          </p:stCondLst>
                                        </p:cTn>
                                        <p:tgtEl>
                                          <p:spTgt spid="182"/>
                                        </p:tgtEl>
                                        <p:attrNameLst>
                                          <p:attrName>style.visibility</p:attrName>
                                        </p:attrNameLst>
                                      </p:cBhvr>
                                      <p:to>
                                        <p:strVal val="visible"/>
                                      </p:to>
                                    </p:set>
                                    <p:anim calcmode="lin" valueType="num">
                                      <p:cBhvr additive="base">
                                        <p:cTn id="695" dur="500" fill="hold"/>
                                        <p:tgtEl>
                                          <p:spTgt spid="182"/>
                                        </p:tgtEl>
                                        <p:attrNameLst>
                                          <p:attrName>ppt_x</p:attrName>
                                        </p:attrNameLst>
                                      </p:cBhvr>
                                      <p:tavLst>
                                        <p:tav tm="0">
                                          <p:val>
                                            <p:strVal val="#ppt_x"/>
                                          </p:val>
                                        </p:tav>
                                        <p:tav tm="100000">
                                          <p:val>
                                            <p:strVal val="#ppt_x"/>
                                          </p:val>
                                        </p:tav>
                                      </p:tavLst>
                                    </p:anim>
                                    <p:anim calcmode="lin" valueType="num">
                                      <p:cBhvr additive="base">
                                        <p:cTn id="696" dur="500" fill="hold"/>
                                        <p:tgtEl>
                                          <p:spTgt spid="182"/>
                                        </p:tgtEl>
                                        <p:attrNameLst>
                                          <p:attrName>ppt_y</p:attrName>
                                        </p:attrNameLst>
                                      </p:cBhvr>
                                      <p:tavLst>
                                        <p:tav tm="0">
                                          <p:val>
                                            <p:strVal val="0-#ppt_h/2"/>
                                          </p:val>
                                        </p:tav>
                                        <p:tav tm="100000">
                                          <p:val>
                                            <p:strVal val="#ppt_y"/>
                                          </p:val>
                                        </p:tav>
                                      </p:tavLst>
                                    </p:anim>
                                  </p:childTnLst>
                                </p:cTn>
                              </p:par>
                              <p:par>
                                <p:cTn id="697" presetID="2" presetClass="entr" presetSubtype="1" fill="hold" grpId="0" nodeType="withEffect" nodePh="1">
                                  <p:stCondLst>
                                    <p:cond delay="0"/>
                                  </p:stCondLst>
                                  <p:endCondLst>
                                    <p:cond evt="begin" delay="0">
                                      <p:tn val="697"/>
                                    </p:cond>
                                  </p:endCondLst>
                                  <p:childTnLst>
                                    <p:set>
                                      <p:cBhvr>
                                        <p:cTn id="698" dur="1" fill="hold">
                                          <p:stCondLst>
                                            <p:cond delay="0"/>
                                          </p:stCondLst>
                                        </p:cTn>
                                        <p:tgtEl>
                                          <p:spTgt spid="183"/>
                                        </p:tgtEl>
                                        <p:attrNameLst>
                                          <p:attrName>style.visibility</p:attrName>
                                        </p:attrNameLst>
                                      </p:cBhvr>
                                      <p:to>
                                        <p:strVal val="visible"/>
                                      </p:to>
                                    </p:set>
                                    <p:anim calcmode="lin" valueType="num">
                                      <p:cBhvr additive="base">
                                        <p:cTn id="699" dur="500" fill="hold"/>
                                        <p:tgtEl>
                                          <p:spTgt spid="183"/>
                                        </p:tgtEl>
                                        <p:attrNameLst>
                                          <p:attrName>ppt_x</p:attrName>
                                        </p:attrNameLst>
                                      </p:cBhvr>
                                      <p:tavLst>
                                        <p:tav tm="0">
                                          <p:val>
                                            <p:strVal val="#ppt_x"/>
                                          </p:val>
                                        </p:tav>
                                        <p:tav tm="100000">
                                          <p:val>
                                            <p:strVal val="#ppt_x"/>
                                          </p:val>
                                        </p:tav>
                                      </p:tavLst>
                                    </p:anim>
                                    <p:anim calcmode="lin" valueType="num">
                                      <p:cBhvr additive="base">
                                        <p:cTn id="700" dur="500" fill="hold"/>
                                        <p:tgtEl>
                                          <p:spTgt spid="183"/>
                                        </p:tgtEl>
                                        <p:attrNameLst>
                                          <p:attrName>ppt_y</p:attrName>
                                        </p:attrNameLst>
                                      </p:cBhvr>
                                      <p:tavLst>
                                        <p:tav tm="0">
                                          <p:val>
                                            <p:strVal val="0-#ppt_h/2"/>
                                          </p:val>
                                        </p:tav>
                                        <p:tav tm="100000">
                                          <p:val>
                                            <p:strVal val="#ppt_y"/>
                                          </p:val>
                                        </p:tav>
                                      </p:tavLst>
                                    </p:anim>
                                  </p:childTnLst>
                                </p:cTn>
                              </p:par>
                              <p:par>
                                <p:cTn id="701" presetID="2" presetClass="entr" presetSubtype="1" fill="hold" grpId="0" nodeType="withEffect">
                                  <p:stCondLst>
                                    <p:cond delay="0"/>
                                  </p:stCondLst>
                                  <p:childTnLst>
                                    <p:set>
                                      <p:cBhvr>
                                        <p:cTn id="702" dur="1" fill="hold">
                                          <p:stCondLst>
                                            <p:cond delay="0"/>
                                          </p:stCondLst>
                                        </p:cTn>
                                        <p:tgtEl>
                                          <p:spTgt spid="184"/>
                                        </p:tgtEl>
                                        <p:attrNameLst>
                                          <p:attrName>style.visibility</p:attrName>
                                        </p:attrNameLst>
                                      </p:cBhvr>
                                      <p:to>
                                        <p:strVal val="visible"/>
                                      </p:to>
                                    </p:set>
                                    <p:anim calcmode="lin" valueType="num">
                                      <p:cBhvr additive="base">
                                        <p:cTn id="703" dur="500" fill="hold"/>
                                        <p:tgtEl>
                                          <p:spTgt spid="184"/>
                                        </p:tgtEl>
                                        <p:attrNameLst>
                                          <p:attrName>ppt_x</p:attrName>
                                        </p:attrNameLst>
                                      </p:cBhvr>
                                      <p:tavLst>
                                        <p:tav tm="0">
                                          <p:val>
                                            <p:strVal val="#ppt_x"/>
                                          </p:val>
                                        </p:tav>
                                        <p:tav tm="100000">
                                          <p:val>
                                            <p:strVal val="#ppt_x"/>
                                          </p:val>
                                        </p:tav>
                                      </p:tavLst>
                                    </p:anim>
                                    <p:anim calcmode="lin" valueType="num">
                                      <p:cBhvr additive="base">
                                        <p:cTn id="704" dur="500" fill="hold"/>
                                        <p:tgtEl>
                                          <p:spTgt spid="184"/>
                                        </p:tgtEl>
                                        <p:attrNameLst>
                                          <p:attrName>ppt_y</p:attrName>
                                        </p:attrNameLst>
                                      </p:cBhvr>
                                      <p:tavLst>
                                        <p:tav tm="0">
                                          <p:val>
                                            <p:strVal val="0-#ppt_h/2"/>
                                          </p:val>
                                        </p:tav>
                                        <p:tav tm="100000">
                                          <p:val>
                                            <p:strVal val="#ppt_y"/>
                                          </p:val>
                                        </p:tav>
                                      </p:tavLst>
                                    </p:anim>
                                  </p:childTnLst>
                                </p:cTn>
                              </p:par>
                              <p:par>
                                <p:cTn id="705" presetID="2" presetClass="entr" presetSubtype="1" fill="hold" grpId="0" nodeType="withEffect" nodePh="1">
                                  <p:stCondLst>
                                    <p:cond delay="0"/>
                                  </p:stCondLst>
                                  <p:endCondLst>
                                    <p:cond evt="begin" delay="0">
                                      <p:tn val="705"/>
                                    </p:cond>
                                  </p:endCondLst>
                                  <p:childTnLst>
                                    <p:set>
                                      <p:cBhvr>
                                        <p:cTn id="706" dur="1" fill="hold">
                                          <p:stCondLst>
                                            <p:cond delay="0"/>
                                          </p:stCondLst>
                                        </p:cTn>
                                        <p:tgtEl>
                                          <p:spTgt spid="185"/>
                                        </p:tgtEl>
                                        <p:attrNameLst>
                                          <p:attrName>style.visibility</p:attrName>
                                        </p:attrNameLst>
                                      </p:cBhvr>
                                      <p:to>
                                        <p:strVal val="visible"/>
                                      </p:to>
                                    </p:set>
                                    <p:anim calcmode="lin" valueType="num">
                                      <p:cBhvr additive="base">
                                        <p:cTn id="707" dur="500" fill="hold"/>
                                        <p:tgtEl>
                                          <p:spTgt spid="185"/>
                                        </p:tgtEl>
                                        <p:attrNameLst>
                                          <p:attrName>ppt_x</p:attrName>
                                        </p:attrNameLst>
                                      </p:cBhvr>
                                      <p:tavLst>
                                        <p:tav tm="0">
                                          <p:val>
                                            <p:strVal val="#ppt_x"/>
                                          </p:val>
                                        </p:tav>
                                        <p:tav tm="100000">
                                          <p:val>
                                            <p:strVal val="#ppt_x"/>
                                          </p:val>
                                        </p:tav>
                                      </p:tavLst>
                                    </p:anim>
                                    <p:anim calcmode="lin" valueType="num">
                                      <p:cBhvr additive="base">
                                        <p:cTn id="708" dur="500" fill="hold"/>
                                        <p:tgtEl>
                                          <p:spTgt spid="185"/>
                                        </p:tgtEl>
                                        <p:attrNameLst>
                                          <p:attrName>ppt_y</p:attrName>
                                        </p:attrNameLst>
                                      </p:cBhvr>
                                      <p:tavLst>
                                        <p:tav tm="0">
                                          <p:val>
                                            <p:strVal val="0-#ppt_h/2"/>
                                          </p:val>
                                        </p:tav>
                                        <p:tav tm="100000">
                                          <p:val>
                                            <p:strVal val="#ppt_y"/>
                                          </p:val>
                                        </p:tav>
                                      </p:tavLst>
                                    </p:anim>
                                  </p:childTnLst>
                                </p:cTn>
                              </p:par>
                              <p:par>
                                <p:cTn id="709" presetID="2" presetClass="entr" presetSubtype="1" fill="hold" grpId="0" nodeType="withEffect">
                                  <p:stCondLst>
                                    <p:cond delay="0"/>
                                  </p:stCondLst>
                                  <p:childTnLst>
                                    <p:set>
                                      <p:cBhvr>
                                        <p:cTn id="710" dur="1" fill="hold">
                                          <p:stCondLst>
                                            <p:cond delay="0"/>
                                          </p:stCondLst>
                                        </p:cTn>
                                        <p:tgtEl>
                                          <p:spTgt spid="186"/>
                                        </p:tgtEl>
                                        <p:attrNameLst>
                                          <p:attrName>style.visibility</p:attrName>
                                        </p:attrNameLst>
                                      </p:cBhvr>
                                      <p:to>
                                        <p:strVal val="visible"/>
                                      </p:to>
                                    </p:set>
                                    <p:anim calcmode="lin" valueType="num">
                                      <p:cBhvr additive="base">
                                        <p:cTn id="711" dur="500" fill="hold"/>
                                        <p:tgtEl>
                                          <p:spTgt spid="186"/>
                                        </p:tgtEl>
                                        <p:attrNameLst>
                                          <p:attrName>ppt_x</p:attrName>
                                        </p:attrNameLst>
                                      </p:cBhvr>
                                      <p:tavLst>
                                        <p:tav tm="0">
                                          <p:val>
                                            <p:strVal val="#ppt_x"/>
                                          </p:val>
                                        </p:tav>
                                        <p:tav tm="100000">
                                          <p:val>
                                            <p:strVal val="#ppt_x"/>
                                          </p:val>
                                        </p:tav>
                                      </p:tavLst>
                                    </p:anim>
                                    <p:anim calcmode="lin" valueType="num">
                                      <p:cBhvr additive="base">
                                        <p:cTn id="712" dur="500" fill="hold"/>
                                        <p:tgtEl>
                                          <p:spTgt spid="186"/>
                                        </p:tgtEl>
                                        <p:attrNameLst>
                                          <p:attrName>ppt_y</p:attrName>
                                        </p:attrNameLst>
                                      </p:cBhvr>
                                      <p:tavLst>
                                        <p:tav tm="0">
                                          <p:val>
                                            <p:strVal val="0-#ppt_h/2"/>
                                          </p:val>
                                        </p:tav>
                                        <p:tav tm="100000">
                                          <p:val>
                                            <p:strVal val="#ppt_y"/>
                                          </p:val>
                                        </p:tav>
                                      </p:tavLst>
                                    </p:anim>
                                  </p:childTnLst>
                                </p:cTn>
                              </p:par>
                              <p:par>
                                <p:cTn id="713" presetID="2" presetClass="entr" presetSubtype="1" fill="hold" grpId="0" nodeType="withEffect" nodePh="1">
                                  <p:stCondLst>
                                    <p:cond delay="0"/>
                                  </p:stCondLst>
                                  <p:endCondLst>
                                    <p:cond evt="begin" delay="0">
                                      <p:tn val="713"/>
                                    </p:cond>
                                  </p:endCondLst>
                                  <p:childTnLst>
                                    <p:set>
                                      <p:cBhvr>
                                        <p:cTn id="714" dur="1" fill="hold">
                                          <p:stCondLst>
                                            <p:cond delay="0"/>
                                          </p:stCondLst>
                                        </p:cTn>
                                        <p:tgtEl>
                                          <p:spTgt spid="187"/>
                                        </p:tgtEl>
                                        <p:attrNameLst>
                                          <p:attrName>style.visibility</p:attrName>
                                        </p:attrNameLst>
                                      </p:cBhvr>
                                      <p:to>
                                        <p:strVal val="visible"/>
                                      </p:to>
                                    </p:set>
                                    <p:anim calcmode="lin" valueType="num">
                                      <p:cBhvr additive="base">
                                        <p:cTn id="715" dur="500" fill="hold"/>
                                        <p:tgtEl>
                                          <p:spTgt spid="187"/>
                                        </p:tgtEl>
                                        <p:attrNameLst>
                                          <p:attrName>ppt_x</p:attrName>
                                        </p:attrNameLst>
                                      </p:cBhvr>
                                      <p:tavLst>
                                        <p:tav tm="0">
                                          <p:val>
                                            <p:strVal val="#ppt_x"/>
                                          </p:val>
                                        </p:tav>
                                        <p:tav tm="100000">
                                          <p:val>
                                            <p:strVal val="#ppt_x"/>
                                          </p:val>
                                        </p:tav>
                                      </p:tavLst>
                                    </p:anim>
                                    <p:anim calcmode="lin" valueType="num">
                                      <p:cBhvr additive="base">
                                        <p:cTn id="716" dur="500" fill="hold"/>
                                        <p:tgtEl>
                                          <p:spTgt spid="187"/>
                                        </p:tgtEl>
                                        <p:attrNameLst>
                                          <p:attrName>ppt_y</p:attrName>
                                        </p:attrNameLst>
                                      </p:cBhvr>
                                      <p:tavLst>
                                        <p:tav tm="0">
                                          <p:val>
                                            <p:strVal val="0-#ppt_h/2"/>
                                          </p:val>
                                        </p:tav>
                                        <p:tav tm="100000">
                                          <p:val>
                                            <p:strVal val="#ppt_y"/>
                                          </p:val>
                                        </p:tav>
                                      </p:tavLst>
                                    </p:anim>
                                  </p:childTnLst>
                                </p:cTn>
                              </p:par>
                              <p:par>
                                <p:cTn id="717" presetID="2" presetClass="entr" presetSubtype="1" fill="hold" grpId="0" nodeType="withEffect">
                                  <p:stCondLst>
                                    <p:cond delay="0"/>
                                  </p:stCondLst>
                                  <p:childTnLst>
                                    <p:set>
                                      <p:cBhvr>
                                        <p:cTn id="718" dur="1" fill="hold">
                                          <p:stCondLst>
                                            <p:cond delay="0"/>
                                          </p:stCondLst>
                                        </p:cTn>
                                        <p:tgtEl>
                                          <p:spTgt spid="188"/>
                                        </p:tgtEl>
                                        <p:attrNameLst>
                                          <p:attrName>style.visibility</p:attrName>
                                        </p:attrNameLst>
                                      </p:cBhvr>
                                      <p:to>
                                        <p:strVal val="visible"/>
                                      </p:to>
                                    </p:set>
                                    <p:anim calcmode="lin" valueType="num">
                                      <p:cBhvr additive="base">
                                        <p:cTn id="719" dur="500" fill="hold"/>
                                        <p:tgtEl>
                                          <p:spTgt spid="188"/>
                                        </p:tgtEl>
                                        <p:attrNameLst>
                                          <p:attrName>ppt_x</p:attrName>
                                        </p:attrNameLst>
                                      </p:cBhvr>
                                      <p:tavLst>
                                        <p:tav tm="0">
                                          <p:val>
                                            <p:strVal val="#ppt_x"/>
                                          </p:val>
                                        </p:tav>
                                        <p:tav tm="100000">
                                          <p:val>
                                            <p:strVal val="#ppt_x"/>
                                          </p:val>
                                        </p:tav>
                                      </p:tavLst>
                                    </p:anim>
                                    <p:anim calcmode="lin" valueType="num">
                                      <p:cBhvr additive="base">
                                        <p:cTn id="720" dur="500" fill="hold"/>
                                        <p:tgtEl>
                                          <p:spTgt spid="188"/>
                                        </p:tgtEl>
                                        <p:attrNameLst>
                                          <p:attrName>ppt_y</p:attrName>
                                        </p:attrNameLst>
                                      </p:cBhvr>
                                      <p:tavLst>
                                        <p:tav tm="0">
                                          <p:val>
                                            <p:strVal val="0-#ppt_h/2"/>
                                          </p:val>
                                        </p:tav>
                                        <p:tav tm="100000">
                                          <p:val>
                                            <p:strVal val="#ppt_y"/>
                                          </p:val>
                                        </p:tav>
                                      </p:tavLst>
                                    </p:anim>
                                  </p:childTnLst>
                                </p:cTn>
                              </p:par>
                              <p:par>
                                <p:cTn id="721" presetID="2" presetClass="entr" presetSubtype="1" fill="hold" grpId="0" nodeType="withEffect" nodePh="1">
                                  <p:stCondLst>
                                    <p:cond delay="0"/>
                                  </p:stCondLst>
                                  <p:endCondLst>
                                    <p:cond evt="begin" delay="0">
                                      <p:tn val="721"/>
                                    </p:cond>
                                  </p:endCondLst>
                                  <p:childTnLst>
                                    <p:set>
                                      <p:cBhvr>
                                        <p:cTn id="722" dur="1" fill="hold">
                                          <p:stCondLst>
                                            <p:cond delay="0"/>
                                          </p:stCondLst>
                                        </p:cTn>
                                        <p:tgtEl>
                                          <p:spTgt spid="189"/>
                                        </p:tgtEl>
                                        <p:attrNameLst>
                                          <p:attrName>style.visibility</p:attrName>
                                        </p:attrNameLst>
                                      </p:cBhvr>
                                      <p:to>
                                        <p:strVal val="visible"/>
                                      </p:to>
                                    </p:set>
                                    <p:anim calcmode="lin" valueType="num">
                                      <p:cBhvr additive="base">
                                        <p:cTn id="723" dur="500" fill="hold"/>
                                        <p:tgtEl>
                                          <p:spTgt spid="189"/>
                                        </p:tgtEl>
                                        <p:attrNameLst>
                                          <p:attrName>ppt_x</p:attrName>
                                        </p:attrNameLst>
                                      </p:cBhvr>
                                      <p:tavLst>
                                        <p:tav tm="0">
                                          <p:val>
                                            <p:strVal val="#ppt_x"/>
                                          </p:val>
                                        </p:tav>
                                        <p:tav tm="100000">
                                          <p:val>
                                            <p:strVal val="#ppt_x"/>
                                          </p:val>
                                        </p:tav>
                                      </p:tavLst>
                                    </p:anim>
                                    <p:anim calcmode="lin" valueType="num">
                                      <p:cBhvr additive="base">
                                        <p:cTn id="724" dur="500" fill="hold"/>
                                        <p:tgtEl>
                                          <p:spTgt spid="189"/>
                                        </p:tgtEl>
                                        <p:attrNameLst>
                                          <p:attrName>ppt_y</p:attrName>
                                        </p:attrNameLst>
                                      </p:cBhvr>
                                      <p:tavLst>
                                        <p:tav tm="0">
                                          <p:val>
                                            <p:strVal val="0-#ppt_h/2"/>
                                          </p:val>
                                        </p:tav>
                                        <p:tav tm="100000">
                                          <p:val>
                                            <p:strVal val="#ppt_y"/>
                                          </p:val>
                                        </p:tav>
                                      </p:tavLst>
                                    </p:anim>
                                  </p:childTnLst>
                                </p:cTn>
                              </p:par>
                              <p:par>
                                <p:cTn id="725" presetID="2" presetClass="entr" presetSubtype="1" fill="hold" grpId="0" nodeType="withEffect">
                                  <p:stCondLst>
                                    <p:cond delay="0"/>
                                  </p:stCondLst>
                                  <p:childTnLst>
                                    <p:set>
                                      <p:cBhvr>
                                        <p:cTn id="726" dur="1" fill="hold">
                                          <p:stCondLst>
                                            <p:cond delay="0"/>
                                          </p:stCondLst>
                                        </p:cTn>
                                        <p:tgtEl>
                                          <p:spTgt spid="190"/>
                                        </p:tgtEl>
                                        <p:attrNameLst>
                                          <p:attrName>style.visibility</p:attrName>
                                        </p:attrNameLst>
                                      </p:cBhvr>
                                      <p:to>
                                        <p:strVal val="visible"/>
                                      </p:to>
                                    </p:set>
                                    <p:anim calcmode="lin" valueType="num">
                                      <p:cBhvr additive="base">
                                        <p:cTn id="727" dur="500" fill="hold"/>
                                        <p:tgtEl>
                                          <p:spTgt spid="190"/>
                                        </p:tgtEl>
                                        <p:attrNameLst>
                                          <p:attrName>ppt_x</p:attrName>
                                        </p:attrNameLst>
                                      </p:cBhvr>
                                      <p:tavLst>
                                        <p:tav tm="0">
                                          <p:val>
                                            <p:strVal val="#ppt_x"/>
                                          </p:val>
                                        </p:tav>
                                        <p:tav tm="100000">
                                          <p:val>
                                            <p:strVal val="#ppt_x"/>
                                          </p:val>
                                        </p:tav>
                                      </p:tavLst>
                                    </p:anim>
                                    <p:anim calcmode="lin" valueType="num">
                                      <p:cBhvr additive="base">
                                        <p:cTn id="728" dur="500" fill="hold"/>
                                        <p:tgtEl>
                                          <p:spTgt spid="190"/>
                                        </p:tgtEl>
                                        <p:attrNameLst>
                                          <p:attrName>ppt_y</p:attrName>
                                        </p:attrNameLst>
                                      </p:cBhvr>
                                      <p:tavLst>
                                        <p:tav tm="0">
                                          <p:val>
                                            <p:strVal val="0-#ppt_h/2"/>
                                          </p:val>
                                        </p:tav>
                                        <p:tav tm="100000">
                                          <p:val>
                                            <p:strVal val="#ppt_y"/>
                                          </p:val>
                                        </p:tav>
                                      </p:tavLst>
                                    </p:anim>
                                  </p:childTnLst>
                                </p:cTn>
                              </p:par>
                              <p:par>
                                <p:cTn id="729" presetID="2" presetClass="entr" presetSubtype="1" fill="hold" grpId="0" nodeType="withEffect" nodePh="1">
                                  <p:stCondLst>
                                    <p:cond delay="0"/>
                                  </p:stCondLst>
                                  <p:endCondLst>
                                    <p:cond evt="begin" delay="0">
                                      <p:tn val="729"/>
                                    </p:cond>
                                  </p:endCondLst>
                                  <p:childTnLst>
                                    <p:set>
                                      <p:cBhvr>
                                        <p:cTn id="730" dur="1" fill="hold">
                                          <p:stCondLst>
                                            <p:cond delay="0"/>
                                          </p:stCondLst>
                                        </p:cTn>
                                        <p:tgtEl>
                                          <p:spTgt spid="191"/>
                                        </p:tgtEl>
                                        <p:attrNameLst>
                                          <p:attrName>style.visibility</p:attrName>
                                        </p:attrNameLst>
                                      </p:cBhvr>
                                      <p:to>
                                        <p:strVal val="visible"/>
                                      </p:to>
                                    </p:set>
                                    <p:anim calcmode="lin" valueType="num">
                                      <p:cBhvr additive="base">
                                        <p:cTn id="731" dur="500" fill="hold"/>
                                        <p:tgtEl>
                                          <p:spTgt spid="191"/>
                                        </p:tgtEl>
                                        <p:attrNameLst>
                                          <p:attrName>ppt_x</p:attrName>
                                        </p:attrNameLst>
                                      </p:cBhvr>
                                      <p:tavLst>
                                        <p:tav tm="0">
                                          <p:val>
                                            <p:strVal val="#ppt_x"/>
                                          </p:val>
                                        </p:tav>
                                        <p:tav tm="100000">
                                          <p:val>
                                            <p:strVal val="#ppt_x"/>
                                          </p:val>
                                        </p:tav>
                                      </p:tavLst>
                                    </p:anim>
                                    <p:anim calcmode="lin" valueType="num">
                                      <p:cBhvr additive="base">
                                        <p:cTn id="732" dur="500" fill="hold"/>
                                        <p:tgtEl>
                                          <p:spTgt spid="191"/>
                                        </p:tgtEl>
                                        <p:attrNameLst>
                                          <p:attrName>ppt_y</p:attrName>
                                        </p:attrNameLst>
                                      </p:cBhvr>
                                      <p:tavLst>
                                        <p:tav tm="0">
                                          <p:val>
                                            <p:strVal val="0-#ppt_h/2"/>
                                          </p:val>
                                        </p:tav>
                                        <p:tav tm="100000">
                                          <p:val>
                                            <p:strVal val="#ppt_y"/>
                                          </p:val>
                                        </p:tav>
                                      </p:tavLst>
                                    </p:anim>
                                  </p:childTnLst>
                                </p:cTn>
                              </p:par>
                              <p:par>
                                <p:cTn id="733" presetID="2" presetClass="entr" presetSubtype="1" fill="hold" grpId="0" nodeType="withEffect">
                                  <p:stCondLst>
                                    <p:cond delay="0"/>
                                  </p:stCondLst>
                                  <p:childTnLst>
                                    <p:set>
                                      <p:cBhvr>
                                        <p:cTn id="734" dur="1" fill="hold">
                                          <p:stCondLst>
                                            <p:cond delay="0"/>
                                          </p:stCondLst>
                                        </p:cTn>
                                        <p:tgtEl>
                                          <p:spTgt spid="192"/>
                                        </p:tgtEl>
                                        <p:attrNameLst>
                                          <p:attrName>style.visibility</p:attrName>
                                        </p:attrNameLst>
                                      </p:cBhvr>
                                      <p:to>
                                        <p:strVal val="visible"/>
                                      </p:to>
                                    </p:set>
                                    <p:anim calcmode="lin" valueType="num">
                                      <p:cBhvr additive="base">
                                        <p:cTn id="735" dur="500" fill="hold"/>
                                        <p:tgtEl>
                                          <p:spTgt spid="192"/>
                                        </p:tgtEl>
                                        <p:attrNameLst>
                                          <p:attrName>ppt_x</p:attrName>
                                        </p:attrNameLst>
                                      </p:cBhvr>
                                      <p:tavLst>
                                        <p:tav tm="0">
                                          <p:val>
                                            <p:strVal val="#ppt_x"/>
                                          </p:val>
                                        </p:tav>
                                        <p:tav tm="100000">
                                          <p:val>
                                            <p:strVal val="#ppt_x"/>
                                          </p:val>
                                        </p:tav>
                                      </p:tavLst>
                                    </p:anim>
                                    <p:anim calcmode="lin" valueType="num">
                                      <p:cBhvr additive="base">
                                        <p:cTn id="736" dur="500" fill="hold"/>
                                        <p:tgtEl>
                                          <p:spTgt spid="192"/>
                                        </p:tgtEl>
                                        <p:attrNameLst>
                                          <p:attrName>ppt_y</p:attrName>
                                        </p:attrNameLst>
                                      </p:cBhvr>
                                      <p:tavLst>
                                        <p:tav tm="0">
                                          <p:val>
                                            <p:strVal val="0-#ppt_h/2"/>
                                          </p:val>
                                        </p:tav>
                                        <p:tav tm="100000">
                                          <p:val>
                                            <p:strVal val="#ppt_y"/>
                                          </p:val>
                                        </p:tav>
                                      </p:tavLst>
                                    </p:anim>
                                  </p:childTnLst>
                                </p:cTn>
                              </p:par>
                              <p:par>
                                <p:cTn id="737" presetID="2" presetClass="entr" presetSubtype="1" fill="hold" grpId="0" nodeType="withEffect" nodePh="1">
                                  <p:stCondLst>
                                    <p:cond delay="0"/>
                                  </p:stCondLst>
                                  <p:endCondLst>
                                    <p:cond evt="begin" delay="0">
                                      <p:tn val="737"/>
                                    </p:cond>
                                  </p:endCondLst>
                                  <p:childTnLst>
                                    <p:set>
                                      <p:cBhvr>
                                        <p:cTn id="738" dur="1" fill="hold">
                                          <p:stCondLst>
                                            <p:cond delay="0"/>
                                          </p:stCondLst>
                                        </p:cTn>
                                        <p:tgtEl>
                                          <p:spTgt spid="193"/>
                                        </p:tgtEl>
                                        <p:attrNameLst>
                                          <p:attrName>style.visibility</p:attrName>
                                        </p:attrNameLst>
                                      </p:cBhvr>
                                      <p:to>
                                        <p:strVal val="visible"/>
                                      </p:to>
                                    </p:set>
                                    <p:anim calcmode="lin" valueType="num">
                                      <p:cBhvr additive="base">
                                        <p:cTn id="739" dur="500" fill="hold"/>
                                        <p:tgtEl>
                                          <p:spTgt spid="193"/>
                                        </p:tgtEl>
                                        <p:attrNameLst>
                                          <p:attrName>ppt_x</p:attrName>
                                        </p:attrNameLst>
                                      </p:cBhvr>
                                      <p:tavLst>
                                        <p:tav tm="0">
                                          <p:val>
                                            <p:strVal val="#ppt_x"/>
                                          </p:val>
                                        </p:tav>
                                        <p:tav tm="100000">
                                          <p:val>
                                            <p:strVal val="#ppt_x"/>
                                          </p:val>
                                        </p:tav>
                                      </p:tavLst>
                                    </p:anim>
                                    <p:anim calcmode="lin" valueType="num">
                                      <p:cBhvr additive="base">
                                        <p:cTn id="740" dur="500" fill="hold"/>
                                        <p:tgtEl>
                                          <p:spTgt spid="193"/>
                                        </p:tgtEl>
                                        <p:attrNameLst>
                                          <p:attrName>ppt_y</p:attrName>
                                        </p:attrNameLst>
                                      </p:cBhvr>
                                      <p:tavLst>
                                        <p:tav tm="0">
                                          <p:val>
                                            <p:strVal val="0-#ppt_h/2"/>
                                          </p:val>
                                        </p:tav>
                                        <p:tav tm="100000">
                                          <p:val>
                                            <p:strVal val="#ppt_y"/>
                                          </p:val>
                                        </p:tav>
                                      </p:tavLst>
                                    </p:anim>
                                  </p:childTnLst>
                                </p:cTn>
                              </p:par>
                              <p:par>
                                <p:cTn id="741" presetID="2" presetClass="entr" presetSubtype="1" fill="hold" grpId="0" nodeType="withEffect">
                                  <p:stCondLst>
                                    <p:cond delay="0"/>
                                  </p:stCondLst>
                                  <p:childTnLst>
                                    <p:set>
                                      <p:cBhvr>
                                        <p:cTn id="742" dur="1" fill="hold">
                                          <p:stCondLst>
                                            <p:cond delay="0"/>
                                          </p:stCondLst>
                                        </p:cTn>
                                        <p:tgtEl>
                                          <p:spTgt spid="194"/>
                                        </p:tgtEl>
                                        <p:attrNameLst>
                                          <p:attrName>style.visibility</p:attrName>
                                        </p:attrNameLst>
                                      </p:cBhvr>
                                      <p:to>
                                        <p:strVal val="visible"/>
                                      </p:to>
                                    </p:set>
                                    <p:anim calcmode="lin" valueType="num">
                                      <p:cBhvr additive="base">
                                        <p:cTn id="743" dur="500" fill="hold"/>
                                        <p:tgtEl>
                                          <p:spTgt spid="194"/>
                                        </p:tgtEl>
                                        <p:attrNameLst>
                                          <p:attrName>ppt_x</p:attrName>
                                        </p:attrNameLst>
                                      </p:cBhvr>
                                      <p:tavLst>
                                        <p:tav tm="0">
                                          <p:val>
                                            <p:strVal val="#ppt_x"/>
                                          </p:val>
                                        </p:tav>
                                        <p:tav tm="100000">
                                          <p:val>
                                            <p:strVal val="#ppt_x"/>
                                          </p:val>
                                        </p:tav>
                                      </p:tavLst>
                                    </p:anim>
                                    <p:anim calcmode="lin" valueType="num">
                                      <p:cBhvr additive="base">
                                        <p:cTn id="744" dur="500" fill="hold"/>
                                        <p:tgtEl>
                                          <p:spTgt spid="194"/>
                                        </p:tgtEl>
                                        <p:attrNameLst>
                                          <p:attrName>ppt_y</p:attrName>
                                        </p:attrNameLst>
                                      </p:cBhvr>
                                      <p:tavLst>
                                        <p:tav tm="0">
                                          <p:val>
                                            <p:strVal val="0-#ppt_h/2"/>
                                          </p:val>
                                        </p:tav>
                                        <p:tav tm="100000">
                                          <p:val>
                                            <p:strVal val="#ppt_y"/>
                                          </p:val>
                                        </p:tav>
                                      </p:tavLst>
                                    </p:anim>
                                  </p:childTnLst>
                                </p:cTn>
                              </p:par>
                              <p:par>
                                <p:cTn id="745" presetID="2" presetClass="entr" presetSubtype="1" fill="hold" grpId="0" nodeType="withEffect" nodePh="1">
                                  <p:stCondLst>
                                    <p:cond delay="0"/>
                                  </p:stCondLst>
                                  <p:endCondLst>
                                    <p:cond evt="begin" delay="0">
                                      <p:tn val="745"/>
                                    </p:cond>
                                  </p:endCondLst>
                                  <p:childTnLst>
                                    <p:set>
                                      <p:cBhvr>
                                        <p:cTn id="746" dur="1" fill="hold">
                                          <p:stCondLst>
                                            <p:cond delay="0"/>
                                          </p:stCondLst>
                                        </p:cTn>
                                        <p:tgtEl>
                                          <p:spTgt spid="195"/>
                                        </p:tgtEl>
                                        <p:attrNameLst>
                                          <p:attrName>style.visibility</p:attrName>
                                        </p:attrNameLst>
                                      </p:cBhvr>
                                      <p:to>
                                        <p:strVal val="visible"/>
                                      </p:to>
                                    </p:set>
                                    <p:anim calcmode="lin" valueType="num">
                                      <p:cBhvr additive="base">
                                        <p:cTn id="747" dur="500" fill="hold"/>
                                        <p:tgtEl>
                                          <p:spTgt spid="195"/>
                                        </p:tgtEl>
                                        <p:attrNameLst>
                                          <p:attrName>ppt_x</p:attrName>
                                        </p:attrNameLst>
                                      </p:cBhvr>
                                      <p:tavLst>
                                        <p:tav tm="0">
                                          <p:val>
                                            <p:strVal val="#ppt_x"/>
                                          </p:val>
                                        </p:tav>
                                        <p:tav tm="100000">
                                          <p:val>
                                            <p:strVal val="#ppt_x"/>
                                          </p:val>
                                        </p:tav>
                                      </p:tavLst>
                                    </p:anim>
                                    <p:anim calcmode="lin" valueType="num">
                                      <p:cBhvr additive="base">
                                        <p:cTn id="748" dur="500" fill="hold"/>
                                        <p:tgtEl>
                                          <p:spTgt spid="195"/>
                                        </p:tgtEl>
                                        <p:attrNameLst>
                                          <p:attrName>ppt_y</p:attrName>
                                        </p:attrNameLst>
                                      </p:cBhvr>
                                      <p:tavLst>
                                        <p:tav tm="0">
                                          <p:val>
                                            <p:strVal val="0-#ppt_h/2"/>
                                          </p:val>
                                        </p:tav>
                                        <p:tav tm="100000">
                                          <p:val>
                                            <p:strVal val="#ppt_y"/>
                                          </p:val>
                                        </p:tav>
                                      </p:tavLst>
                                    </p:anim>
                                  </p:childTnLst>
                                </p:cTn>
                              </p:par>
                              <p:par>
                                <p:cTn id="749" presetID="2" presetClass="entr" presetSubtype="1" fill="hold" grpId="0" nodeType="withEffect">
                                  <p:stCondLst>
                                    <p:cond delay="0"/>
                                  </p:stCondLst>
                                  <p:childTnLst>
                                    <p:set>
                                      <p:cBhvr>
                                        <p:cTn id="750" dur="1" fill="hold">
                                          <p:stCondLst>
                                            <p:cond delay="0"/>
                                          </p:stCondLst>
                                        </p:cTn>
                                        <p:tgtEl>
                                          <p:spTgt spid="196"/>
                                        </p:tgtEl>
                                        <p:attrNameLst>
                                          <p:attrName>style.visibility</p:attrName>
                                        </p:attrNameLst>
                                      </p:cBhvr>
                                      <p:to>
                                        <p:strVal val="visible"/>
                                      </p:to>
                                    </p:set>
                                    <p:anim calcmode="lin" valueType="num">
                                      <p:cBhvr additive="base">
                                        <p:cTn id="751" dur="500" fill="hold"/>
                                        <p:tgtEl>
                                          <p:spTgt spid="196"/>
                                        </p:tgtEl>
                                        <p:attrNameLst>
                                          <p:attrName>ppt_x</p:attrName>
                                        </p:attrNameLst>
                                      </p:cBhvr>
                                      <p:tavLst>
                                        <p:tav tm="0">
                                          <p:val>
                                            <p:strVal val="#ppt_x"/>
                                          </p:val>
                                        </p:tav>
                                        <p:tav tm="100000">
                                          <p:val>
                                            <p:strVal val="#ppt_x"/>
                                          </p:val>
                                        </p:tav>
                                      </p:tavLst>
                                    </p:anim>
                                    <p:anim calcmode="lin" valueType="num">
                                      <p:cBhvr additive="base">
                                        <p:cTn id="752" dur="500" fill="hold"/>
                                        <p:tgtEl>
                                          <p:spTgt spid="196"/>
                                        </p:tgtEl>
                                        <p:attrNameLst>
                                          <p:attrName>ppt_y</p:attrName>
                                        </p:attrNameLst>
                                      </p:cBhvr>
                                      <p:tavLst>
                                        <p:tav tm="0">
                                          <p:val>
                                            <p:strVal val="0-#ppt_h/2"/>
                                          </p:val>
                                        </p:tav>
                                        <p:tav tm="100000">
                                          <p:val>
                                            <p:strVal val="#ppt_y"/>
                                          </p:val>
                                        </p:tav>
                                      </p:tavLst>
                                    </p:anim>
                                  </p:childTnLst>
                                </p:cTn>
                              </p:par>
                              <p:par>
                                <p:cTn id="753" presetID="2" presetClass="entr" presetSubtype="1" fill="hold" grpId="0" nodeType="withEffect" nodePh="1">
                                  <p:stCondLst>
                                    <p:cond delay="0"/>
                                  </p:stCondLst>
                                  <p:endCondLst>
                                    <p:cond evt="begin" delay="0">
                                      <p:tn val="753"/>
                                    </p:cond>
                                  </p:endCondLst>
                                  <p:childTnLst>
                                    <p:set>
                                      <p:cBhvr>
                                        <p:cTn id="754" dur="1" fill="hold">
                                          <p:stCondLst>
                                            <p:cond delay="0"/>
                                          </p:stCondLst>
                                        </p:cTn>
                                        <p:tgtEl>
                                          <p:spTgt spid="197"/>
                                        </p:tgtEl>
                                        <p:attrNameLst>
                                          <p:attrName>style.visibility</p:attrName>
                                        </p:attrNameLst>
                                      </p:cBhvr>
                                      <p:to>
                                        <p:strVal val="visible"/>
                                      </p:to>
                                    </p:set>
                                    <p:anim calcmode="lin" valueType="num">
                                      <p:cBhvr additive="base">
                                        <p:cTn id="755" dur="500" fill="hold"/>
                                        <p:tgtEl>
                                          <p:spTgt spid="197"/>
                                        </p:tgtEl>
                                        <p:attrNameLst>
                                          <p:attrName>ppt_x</p:attrName>
                                        </p:attrNameLst>
                                      </p:cBhvr>
                                      <p:tavLst>
                                        <p:tav tm="0">
                                          <p:val>
                                            <p:strVal val="#ppt_x"/>
                                          </p:val>
                                        </p:tav>
                                        <p:tav tm="100000">
                                          <p:val>
                                            <p:strVal val="#ppt_x"/>
                                          </p:val>
                                        </p:tav>
                                      </p:tavLst>
                                    </p:anim>
                                    <p:anim calcmode="lin" valueType="num">
                                      <p:cBhvr additive="base">
                                        <p:cTn id="756" dur="500" fill="hold"/>
                                        <p:tgtEl>
                                          <p:spTgt spid="197"/>
                                        </p:tgtEl>
                                        <p:attrNameLst>
                                          <p:attrName>ppt_y</p:attrName>
                                        </p:attrNameLst>
                                      </p:cBhvr>
                                      <p:tavLst>
                                        <p:tav tm="0">
                                          <p:val>
                                            <p:strVal val="0-#ppt_h/2"/>
                                          </p:val>
                                        </p:tav>
                                        <p:tav tm="100000">
                                          <p:val>
                                            <p:strVal val="#ppt_y"/>
                                          </p:val>
                                        </p:tav>
                                      </p:tavLst>
                                    </p:anim>
                                  </p:childTnLst>
                                </p:cTn>
                              </p:par>
                              <p:par>
                                <p:cTn id="757" presetID="2" presetClass="entr" presetSubtype="1" fill="hold" nodeType="withEffect">
                                  <p:stCondLst>
                                    <p:cond delay="0"/>
                                  </p:stCondLst>
                                  <p:childTnLst>
                                    <p:set>
                                      <p:cBhvr>
                                        <p:cTn id="758" dur="1" fill="hold">
                                          <p:stCondLst>
                                            <p:cond delay="0"/>
                                          </p:stCondLst>
                                        </p:cTn>
                                        <p:tgtEl>
                                          <p:spTgt spid="198"/>
                                        </p:tgtEl>
                                        <p:attrNameLst>
                                          <p:attrName>style.visibility</p:attrName>
                                        </p:attrNameLst>
                                      </p:cBhvr>
                                      <p:to>
                                        <p:strVal val="visible"/>
                                      </p:to>
                                    </p:set>
                                    <p:anim calcmode="lin" valueType="num">
                                      <p:cBhvr additive="base">
                                        <p:cTn id="759" dur="500" fill="hold"/>
                                        <p:tgtEl>
                                          <p:spTgt spid="198"/>
                                        </p:tgtEl>
                                        <p:attrNameLst>
                                          <p:attrName>ppt_x</p:attrName>
                                        </p:attrNameLst>
                                      </p:cBhvr>
                                      <p:tavLst>
                                        <p:tav tm="0">
                                          <p:val>
                                            <p:strVal val="#ppt_x"/>
                                          </p:val>
                                        </p:tav>
                                        <p:tav tm="100000">
                                          <p:val>
                                            <p:strVal val="#ppt_x"/>
                                          </p:val>
                                        </p:tav>
                                      </p:tavLst>
                                    </p:anim>
                                    <p:anim calcmode="lin" valueType="num">
                                      <p:cBhvr additive="base">
                                        <p:cTn id="760" dur="500" fill="hold"/>
                                        <p:tgtEl>
                                          <p:spTgt spid="198"/>
                                        </p:tgtEl>
                                        <p:attrNameLst>
                                          <p:attrName>ppt_y</p:attrName>
                                        </p:attrNameLst>
                                      </p:cBhvr>
                                      <p:tavLst>
                                        <p:tav tm="0">
                                          <p:val>
                                            <p:strVal val="0-#ppt_h/2"/>
                                          </p:val>
                                        </p:tav>
                                        <p:tav tm="100000">
                                          <p:val>
                                            <p:strVal val="#ppt_y"/>
                                          </p:val>
                                        </p:tav>
                                      </p:tavLst>
                                    </p:anim>
                                  </p:childTnLst>
                                </p:cTn>
                              </p:par>
                              <p:par>
                                <p:cTn id="761" presetID="2" presetClass="entr" presetSubtype="1" fill="hold" grpId="0" nodeType="withEffect">
                                  <p:stCondLst>
                                    <p:cond delay="0"/>
                                  </p:stCondLst>
                                  <p:childTnLst>
                                    <p:set>
                                      <p:cBhvr>
                                        <p:cTn id="762" dur="1" fill="hold">
                                          <p:stCondLst>
                                            <p:cond delay="0"/>
                                          </p:stCondLst>
                                        </p:cTn>
                                        <p:tgtEl>
                                          <p:spTgt spid="203"/>
                                        </p:tgtEl>
                                        <p:attrNameLst>
                                          <p:attrName>style.visibility</p:attrName>
                                        </p:attrNameLst>
                                      </p:cBhvr>
                                      <p:to>
                                        <p:strVal val="visible"/>
                                      </p:to>
                                    </p:set>
                                    <p:anim calcmode="lin" valueType="num">
                                      <p:cBhvr additive="base">
                                        <p:cTn id="763" dur="500" fill="hold"/>
                                        <p:tgtEl>
                                          <p:spTgt spid="203"/>
                                        </p:tgtEl>
                                        <p:attrNameLst>
                                          <p:attrName>ppt_x</p:attrName>
                                        </p:attrNameLst>
                                      </p:cBhvr>
                                      <p:tavLst>
                                        <p:tav tm="0">
                                          <p:val>
                                            <p:strVal val="#ppt_x"/>
                                          </p:val>
                                        </p:tav>
                                        <p:tav tm="100000">
                                          <p:val>
                                            <p:strVal val="#ppt_x"/>
                                          </p:val>
                                        </p:tav>
                                      </p:tavLst>
                                    </p:anim>
                                    <p:anim calcmode="lin" valueType="num">
                                      <p:cBhvr additive="base">
                                        <p:cTn id="764" dur="500" fill="hold"/>
                                        <p:tgtEl>
                                          <p:spTgt spid="203"/>
                                        </p:tgtEl>
                                        <p:attrNameLst>
                                          <p:attrName>ppt_y</p:attrName>
                                        </p:attrNameLst>
                                      </p:cBhvr>
                                      <p:tavLst>
                                        <p:tav tm="0">
                                          <p:val>
                                            <p:strVal val="0-#ppt_h/2"/>
                                          </p:val>
                                        </p:tav>
                                        <p:tav tm="100000">
                                          <p:val>
                                            <p:strVal val="#ppt_y"/>
                                          </p:val>
                                        </p:tav>
                                      </p:tavLst>
                                    </p:anim>
                                  </p:childTnLst>
                                </p:cTn>
                              </p:par>
                              <p:par>
                                <p:cTn id="765" presetID="2" presetClass="entr" presetSubtype="1" fill="hold" grpId="0" nodeType="withEffect">
                                  <p:stCondLst>
                                    <p:cond delay="0"/>
                                  </p:stCondLst>
                                  <p:childTnLst>
                                    <p:set>
                                      <p:cBhvr>
                                        <p:cTn id="766" dur="1" fill="hold">
                                          <p:stCondLst>
                                            <p:cond delay="0"/>
                                          </p:stCondLst>
                                        </p:cTn>
                                        <p:tgtEl>
                                          <p:spTgt spid="204"/>
                                        </p:tgtEl>
                                        <p:attrNameLst>
                                          <p:attrName>style.visibility</p:attrName>
                                        </p:attrNameLst>
                                      </p:cBhvr>
                                      <p:to>
                                        <p:strVal val="visible"/>
                                      </p:to>
                                    </p:set>
                                    <p:anim calcmode="lin" valueType="num">
                                      <p:cBhvr additive="base">
                                        <p:cTn id="767" dur="500" fill="hold"/>
                                        <p:tgtEl>
                                          <p:spTgt spid="204"/>
                                        </p:tgtEl>
                                        <p:attrNameLst>
                                          <p:attrName>ppt_x</p:attrName>
                                        </p:attrNameLst>
                                      </p:cBhvr>
                                      <p:tavLst>
                                        <p:tav tm="0">
                                          <p:val>
                                            <p:strVal val="#ppt_x"/>
                                          </p:val>
                                        </p:tav>
                                        <p:tav tm="100000">
                                          <p:val>
                                            <p:strVal val="#ppt_x"/>
                                          </p:val>
                                        </p:tav>
                                      </p:tavLst>
                                    </p:anim>
                                    <p:anim calcmode="lin" valueType="num">
                                      <p:cBhvr additive="base">
                                        <p:cTn id="768" dur="500" fill="hold"/>
                                        <p:tgtEl>
                                          <p:spTgt spid="204"/>
                                        </p:tgtEl>
                                        <p:attrNameLst>
                                          <p:attrName>ppt_y</p:attrName>
                                        </p:attrNameLst>
                                      </p:cBhvr>
                                      <p:tavLst>
                                        <p:tav tm="0">
                                          <p:val>
                                            <p:strVal val="0-#ppt_h/2"/>
                                          </p:val>
                                        </p:tav>
                                        <p:tav tm="100000">
                                          <p:val>
                                            <p:strVal val="#ppt_y"/>
                                          </p:val>
                                        </p:tav>
                                      </p:tavLst>
                                    </p:anim>
                                  </p:childTnLst>
                                </p:cTn>
                              </p:par>
                              <p:par>
                                <p:cTn id="769" presetID="2" presetClass="entr" presetSubtype="1" fill="hold" grpId="0" nodeType="withEffect">
                                  <p:stCondLst>
                                    <p:cond delay="0"/>
                                  </p:stCondLst>
                                  <p:childTnLst>
                                    <p:set>
                                      <p:cBhvr>
                                        <p:cTn id="770" dur="1" fill="hold">
                                          <p:stCondLst>
                                            <p:cond delay="0"/>
                                          </p:stCondLst>
                                        </p:cTn>
                                        <p:tgtEl>
                                          <p:spTgt spid="205"/>
                                        </p:tgtEl>
                                        <p:attrNameLst>
                                          <p:attrName>style.visibility</p:attrName>
                                        </p:attrNameLst>
                                      </p:cBhvr>
                                      <p:to>
                                        <p:strVal val="visible"/>
                                      </p:to>
                                    </p:set>
                                    <p:anim calcmode="lin" valueType="num">
                                      <p:cBhvr additive="base">
                                        <p:cTn id="771" dur="500" fill="hold"/>
                                        <p:tgtEl>
                                          <p:spTgt spid="205"/>
                                        </p:tgtEl>
                                        <p:attrNameLst>
                                          <p:attrName>ppt_x</p:attrName>
                                        </p:attrNameLst>
                                      </p:cBhvr>
                                      <p:tavLst>
                                        <p:tav tm="0">
                                          <p:val>
                                            <p:strVal val="#ppt_x"/>
                                          </p:val>
                                        </p:tav>
                                        <p:tav tm="100000">
                                          <p:val>
                                            <p:strVal val="#ppt_x"/>
                                          </p:val>
                                        </p:tav>
                                      </p:tavLst>
                                    </p:anim>
                                    <p:anim calcmode="lin" valueType="num">
                                      <p:cBhvr additive="base">
                                        <p:cTn id="772" dur="500" fill="hold"/>
                                        <p:tgtEl>
                                          <p:spTgt spid="205"/>
                                        </p:tgtEl>
                                        <p:attrNameLst>
                                          <p:attrName>ppt_y</p:attrName>
                                        </p:attrNameLst>
                                      </p:cBhvr>
                                      <p:tavLst>
                                        <p:tav tm="0">
                                          <p:val>
                                            <p:strVal val="0-#ppt_h/2"/>
                                          </p:val>
                                        </p:tav>
                                        <p:tav tm="100000">
                                          <p:val>
                                            <p:strVal val="#ppt_y"/>
                                          </p:val>
                                        </p:tav>
                                      </p:tavLst>
                                    </p:anim>
                                  </p:childTnLst>
                                </p:cTn>
                              </p:par>
                              <p:par>
                                <p:cTn id="773" presetID="2" presetClass="entr" presetSubtype="1" fill="hold" grpId="0" nodeType="withEffect">
                                  <p:stCondLst>
                                    <p:cond delay="0"/>
                                  </p:stCondLst>
                                  <p:childTnLst>
                                    <p:set>
                                      <p:cBhvr>
                                        <p:cTn id="774" dur="1" fill="hold">
                                          <p:stCondLst>
                                            <p:cond delay="0"/>
                                          </p:stCondLst>
                                        </p:cTn>
                                        <p:tgtEl>
                                          <p:spTgt spid="206"/>
                                        </p:tgtEl>
                                        <p:attrNameLst>
                                          <p:attrName>style.visibility</p:attrName>
                                        </p:attrNameLst>
                                      </p:cBhvr>
                                      <p:to>
                                        <p:strVal val="visible"/>
                                      </p:to>
                                    </p:set>
                                    <p:anim calcmode="lin" valueType="num">
                                      <p:cBhvr additive="base">
                                        <p:cTn id="775" dur="500" fill="hold"/>
                                        <p:tgtEl>
                                          <p:spTgt spid="206"/>
                                        </p:tgtEl>
                                        <p:attrNameLst>
                                          <p:attrName>ppt_x</p:attrName>
                                        </p:attrNameLst>
                                      </p:cBhvr>
                                      <p:tavLst>
                                        <p:tav tm="0">
                                          <p:val>
                                            <p:strVal val="#ppt_x"/>
                                          </p:val>
                                        </p:tav>
                                        <p:tav tm="100000">
                                          <p:val>
                                            <p:strVal val="#ppt_x"/>
                                          </p:val>
                                        </p:tav>
                                      </p:tavLst>
                                    </p:anim>
                                    <p:anim calcmode="lin" valueType="num">
                                      <p:cBhvr additive="base">
                                        <p:cTn id="776" dur="500" fill="hold"/>
                                        <p:tgtEl>
                                          <p:spTgt spid="206"/>
                                        </p:tgtEl>
                                        <p:attrNameLst>
                                          <p:attrName>ppt_y</p:attrName>
                                        </p:attrNameLst>
                                      </p:cBhvr>
                                      <p:tavLst>
                                        <p:tav tm="0">
                                          <p:val>
                                            <p:strVal val="0-#ppt_h/2"/>
                                          </p:val>
                                        </p:tav>
                                        <p:tav tm="100000">
                                          <p:val>
                                            <p:strVal val="#ppt_y"/>
                                          </p:val>
                                        </p:tav>
                                      </p:tavLst>
                                    </p:anim>
                                  </p:childTnLst>
                                </p:cTn>
                              </p:par>
                              <p:par>
                                <p:cTn id="777" presetID="2" presetClass="entr" presetSubtype="1" fill="hold" grpId="0" nodeType="withEffect">
                                  <p:stCondLst>
                                    <p:cond delay="0"/>
                                  </p:stCondLst>
                                  <p:childTnLst>
                                    <p:set>
                                      <p:cBhvr>
                                        <p:cTn id="778" dur="1" fill="hold">
                                          <p:stCondLst>
                                            <p:cond delay="0"/>
                                          </p:stCondLst>
                                        </p:cTn>
                                        <p:tgtEl>
                                          <p:spTgt spid="207"/>
                                        </p:tgtEl>
                                        <p:attrNameLst>
                                          <p:attrName>style.visibility</p:attrName>
                                        </p:attrNameLst>
                                      </p:cBhvr>
                                      <p:to>
                                        <p:strVal val="visible"/>
                                      </p:to>
                                    </p:set>
                                    <p:anim calcmode="lin" valueType="num">
                                      <p:cBhvr additive="base">
                                        <p:cTn id="779" dur="500" fill="hold"/>
                                        <p:tgtEl>
                                          <p:spTgt spid="207"/>
                                        </p:tgtEl>
                                        <p:attrNameLst>
                                          <p:attrName>ppt_x</p:attrName>
                                        </p:attrNameLst>
                                      </p:cBhvr>
                                      <p:tavLst>
                                        <p:tav tm="0">
                                          <p:val>
                                            <p:strVal val="#ppt_x"/>
                                          </p:val>
                                        </p:tav>
                                        <p:tav tm="100000">
                                          <p:val>
                                            <p:strVal val="#ppt_x"/>
                                          </p:val>
                                        </p:tav>
                                      </p:tavLst>
                                    </p:anim>
                                    <p:anim calcmode="lin" valueType="num">
                                      <p:cBhvr additive="base">
                                        <p:cTn id="780" dur="500" fill="hold"/>
                                        <p:tgtEl>
                                          <p:spTgt spid="207"/>
                                        </p:tgtEl>
                                        <p:attrNameLst>
                                          <p:attrName>ppt_y</p:attrName>
                                        </p:attrNameLst>
                                      </p:cBhvr>
                                      <p:tavLst>
                                        <p:tav tm="0">
                                          <p:val>
                                            <p:strVal val="0-#ppt_h/2"/>
                                          </p:val>
                                        </p:tav>
                                        <p:tav tm="100000">
                                          <p:val>
                                            <p:strVal val="#ppt_y"/>
                                          </p:val>
                                        </p:tav>
                                      </p:tavLst>
                                    </p:anim>
                                  </p:childTnLst>
                                </p:cTn>
                              </p:par>
                              <p:par>
                                <p:cTn id="781" presetID="2" presetClass="entr" presetSubtype="1" fill="hold" grpId="0" nodeType="withEffect">
                                  <p:stCondLst>
                                    <p:cond delay="0"/>
                                  </p:stCondLst>
                                  <p:childTnLst>
                                    <p:set>
                                      <p:cBhvr>
                                        <p:cTn id="782" dur="1" fill="hold">
                                          <p:stCondLst>
                                            <p:cond delay="0"/>
                                          </p:stCondLst>
                                        </p:cTn>
                                        <p:tgtEl>
                                          <p:spTgt spid="208"/>
                                        </p:tgtEl>
                                        <p:attrNameLst>
                                          <p:attrName>style.visibility</p:attrName>
                                        </p:attrNameLst>
                                      </p:cBhvr>
                                      <p:to>
                                        <p:strVal val="visible"/>
                                      </p:to>
                                    </p:set>
                                    <p:anim calcmode="lin" valueType="num">
                                      <p:cBhvr additive="base">
                                        <p:cTn id="783" dur="500" fill="hold"/>
                                        <p:tgtEl>
                                          <p:spTgt spid="208"/>
                                        </p:tgtEl>
                                        <p:attrNameLst>
                                          <p:attrName>ppt_x</p:attrName>
                                        </p:attrNameLst>
                                      </p:cBhvr>
                                      <p:tavLst>
                                        <p:tav tm="0">
                                          <p:val>
                                            <p:strVal val="#ppt_x"/>
                                          </p:val>
                                        </p:tav>
                                        <p:tav tm="100000">
                                          <p:val>
                                            <p:strVal val="#ppt_x"/>
                                          </p:val>
                                        </p:tav>
                                      </p:tavLst>
                                    </p:anim>
                                    <p:anim calcmode="lin" valueType="num">
                                      <p:cBhvr additive="base">
                                        <p:cTn id="784" dur="500" fill="hold"/>
                                        <p:tgtEl>
                                          <p:spTgt spid="208"/>
                                        </p:tgtEl>
                                        <p:attrNameLst>
                                          <p:attrName>ppt_y</p:attrName>
                                        </p:attrNameLst>
                                      </p:cBhvr>
                                      <p:tavLst>
                                        <p:tav tm="0">
                                          <p:val>
                                            <p:strVal val="0-#ppt_h/2"/>
                                          </p:val>
                                        </p:tav>
                                        <p:tav tm="100000">
                                          <p:val>
                                            <p:strVal val="#ppt_y"/>
                                          </p:val>
                                        </p:tav>
                                      </p:tavLst>
                                    </p:anim>
                                  </p:childTnLst>
                                </p:cTn>
                              </p:par>
                              <p:par>
                                <p:cTn id="785" presetID="2" presetClass="entr" presetSubtype="1" fill="hold" grpId="0" nodeType="withEffect">
                                  <p:stCondLst>
                                    <p:cond delay="0"/>
                                  </p:stCondLst>
                                  <p:childTnLst>
                                    <p:set>
                                      <p:cBhvr>
                                        <p:cTn id="786" dur="1" fill="hold">
                                          <p:stCondLst>
                                            <p:cond delay="0"/>
                                          </p:stCondLst>
                                        </p:cTn>
                                        <p:tgtEl>
                                          <p:spTgt spid="209"/>
                                        </p:tgtEl>
                                        <p:attrNameLst>
                                          <p:attrName>style.visibility</p:attrName>
                                        </p:attrNameLst>
                                      </p:cBhvr>
                                      <p:to>
                                        <p:strVal val="visible"/>
                                      </p:to>
                                    </p:set>
                                    <p:anim calcmode="lin" valueType="num">
                                      <p:cBhvr additive="base">
                                        <p:cTn id="787" dur="500" fill="hold"/>
                                        <p:tgtEl>
                                          <p:spTgt spid="209"/>
                                        </p:tgtEl>
                                        <p:attrNameLst>
                                          <p:attrName>ppt_x</p:attrName>
                                        </p:attrNameLst>
                                      </p:cBhvr>
                                      <p:tavLst>
                                        <p:tav tm="0">
                                          <p:val>
                                            <p:strVal val="#ppt_x"/>
                                          </p:val>
                                        </p:tav>
                                        <p:tav tm="100000">
                                          <p:val>
                                            <p:strVal val="#ppt_x"/>
                                          </p:val>
                                        </p:tav>
                                      </p:tavLst>
                                    </p:anim>
                                    <p:anim calcmode="lin" valueType="num">
                                      <p:cBhvr additive="base">
                                        <p:cTn id="788" dur="500" fill="hold"/>
                                        <p:tgtEl>
                                          <p:spTgt spid="209"/>
                                        </p:tgtEl>
                                        <p:attrNameLst>
                                          <p:attrName>ppt_y</p:attrName>
                                        </p:attrNameLst>
                                      </p:cBhvr>
                                      <p:tavLst>
                                        <p:tav tm="0">
                                          <p:val>
                                            <p:strVal val="0-#ppt_h/2"/>
                                          </p:val>
                                        </p:tav>
                                        <p:tav tm="100000">
                                          <p:val>
                                            <p:strVal val="#ppt_y"/>
                                          </p:val>
                                        </p:tav>
                                      </p:tavLst>
                                    </p:anim>
                                  </p:childTnLst>
                                </p:cTn>
                              </p:par>
                              <p:par>
                                <p:cTn id="789" presetID="2" presetClass="entr" presetSubtype="1" fill="hold" grpId="0" nodeType="withEffect">
                                  <p:stCondLst>
                                    <p:cond delay="0"/>
                                  </p:stCondLst>
                                  <p:childTnLst>
                                    <p:set>
                                      <p:cBhvr>
                                        <p:cTn id="790" dur="1" fill="hold">
                                          <p:stCondLst>
                                            <p:cond delay="0"/>
                                          </p:stCondLst>
                                        </p:cTn>
                                        <p:tgtEl>
                                          <p:spTgt spid="210"/>
                                        </p:tgtEl>
                                        <p:attrNameLst>
                                          <p:attrName>style.visibility</p:attrName>
                                        </p:attrNameLst>
                                      </p:cBhvr>
                                      <p:to>
                                        <p:strVal val="visible"/>
                                      </p:to>
                                    </p:set>
                                    <p:anim calcmode="lin" valueType="num">
                                      <p:cBhvr additive="base">
                                        <p:cTn id="791" dur="500" fill="hold"/>
                                        <p:tgtEl>
                                          <p:spTgt spid="210"/>
                                        </p:tgtEl>
                                        <p:attrNameLst>
                                          <p:attrName>ppt_x</p:attrName>
                                        </p:attrNameLst>
                                      </p:cBhvr>
                                      <p:tavLst>
                                        <p:tav tm="0">
                                          <p:val>
                                            <p:strVal val="#ppt_x"/>
                                          </p:val>
                                        </p:tav>
                                        <p:tav tm="100000">
                                          <p:val>
                                            <p:strVal val="#ppt_x"/>
                                          </p:val>
                                        </p:tav>
                                      </p:tavLst>
                                    </p:anim>
                                    <p:anim calcmode="lin" valueType="num">
                                      <p:cBhvr additive="base">
                                        <p:cTn id="792" dur="500" fill="hold"/>
                                        <p:tgtEl>
                                          <p:spTgt spid="210"/>
                                        </p:tgtEl>
                                        <p:attrNameLst>
                                          <p:attrName>ppt_y</p:attrName>
                                        </p:attrNameLst>
                                      </p:cBhvr>
                                      <p:tavLst>
                                        <p:tav tm="0">
                                          <p:val>
                                            <p:strVal val="0-#ppt_h/2"/>
                                          </p:val>
                                        </p:tav>
                                        <p:tav tm="100000">
                                          <p:val>
                                            <p:strVal val="#ppt_y"/>
                                          </p:val>
                                        </p:tav>
                                      </p:tavLst>
                                    </p:anim>
                                  </p:childTnLst>
                                </p:cTn>
                              </p:par>
                              <p:par>
                                <p:cTn id="793" presetID="2" presetClass="entr" presetSubtype="1" fill="hold" grpId="0" nodeType="withEffect">
                                  <p:stCondLst>
                                    <p:cond delay="0"/>
                                  </p:stCondLst>
                                  <p:childTnLst>
                                    <p:set>
                                      <p:cBhvr>
                                        <p:cTn id="794" dur="1" fill="hold">
                                          <p:stCondLst>
                                            <p:cond delay="0"/>
                                          </p:stCondLst>
                                        </p:cTn>
                                        <p:tgtEl>
                                          <p:spTgt spid="211"/>
                                        </p:tgtEl>
                                        <p:attrNameLst>
                                          <p:attrName>style.visibility</p:attrName>
                                        </p:attrNameLst>
                                      </p:cBhvr>
                                      <p:to>
                                        <p:strVal val="visible"/>
                                      </p:to>
                                    </p:set>
                                    <p:anim calcmode="lin" valueType="num">
                                      <p:cBhvr additive="base">
                                        <p:cTn id="795" dur="500" fill="hold"/>
                                        <p:tgtEl>
                                          <p:spTgt spid="211"/>
                                        </p:tgtEl>
                                        <p:attrNameLst>
                                          <p:attrName>ppt_x</p:attrName>
                                        </p:attrNameLst>
                                      </p:cBhvr>
                                      <p:tavLst>
                                        <p:tav tm="0">
                                          <p:val>
                                            <p:strVal val="#ppt_x"/>
                                          </p:val>
                                        </p:tav>
                                        <p:tav tm="100000">
                                          <p:val>
                                            <p:strVal val="#ppt_x"/>
                                          </p:val>
                                        </p:tav>
                                      </p:tavLst>
                                    </p:anim>
                                    <p:anim calcmode="lin" valueType="num">
                                      <p:cBhvr additive="base">
                                        <p:cTn id="796" dur="500" fill="hold"/>
                                        <p:tgtEl>
                                          <p:spTgt spid="211"/>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p:bldP spid="11" grpId="0" animBg="1"/>
      <p:bldP spid="12" grpId="0"/>
      <p:bldP spid="13" grpId="0" animBg="1"/>
      <p:bldP spid="14" grpId="0"/>
      <p:bldP spid="15" grpId="0" animBg="1"/>
      <p:bldP spid="16" grpId="0"/>
      <p:bldP spid="17" grpId="0" animBg="1"/>
      <p:bldP spid="18" grpId="0"/>
      <p:bldP spid="19" grpId="0" animBg="1"/>
      <p:bldP spid="20" grpId="0"/>
      <p:bldP spid="21" grpId="0" animBg="1"/>
      <p:bldP spid="22" grpId="0"/>
      <p:bldP spid="23" grpId="0" animBg="1"/>
      <p:bldP spid="24" grpId="0"/>
      <p:bldP spid="25" grpId="0" animBg="1"/>
      <p:bldP spid="26" grpId="0"/>
      <p:bldP spid="27" grpId="0" animBg="1"/>
      <p:bldP spid="28" grpId="0"/>
      <p:bldP spid="29" grpId="0" animBg="1"/>
      <p:bldP spid="30" grpId="0"/>
      <p:bldP spid="31" grpId="0" animBg="1"/>
      <p:bldP spid="32" grpId="0"/>
      <p:bldP spid="36" grpId="0" animBg="1"/>
      <p:bldP spid="37" grpId="0" animBg="1"/>
      <p:bldP spid="38" grpId="0" animBg="1"/>
      <p:bldP spid="39" grpId="0" animBg="1"/>
      <p:bldP spid="40" grpId="0"/>
      <p:bldP spid="41" grpId="0" animBg="1"/>
      <p:bldP spid="42" grpId="0"/>
      <p:bldP spid="43" grpId="0" animBg="1"/>
      <p:bldP spid="44" grpId="0"/>
      <p:bldP spid="45" grpId="0" animBg="1"/>
      <p:bldP spid="46" grpId="0"/>
      <p:bldP spid="47" grpId="0" animBg="1"/>
      <p:bldP spid="48" grpId="0"/>
      <p:bldP spid="49" grpId="0" animBg="1"/>
      <p:bldP spid="50" grpId="0"/>
      <p:bldP spid="51" grpId="0" animBg="1"/>
      <p:bldP spid="52" grpId="0"/>
      <p:bldP spid="53" grpId="0" animBg="1"/>
      <p:bldP spid="54" grpId="0"/>
      <p:bldP spid="55" grpId="0" animBg="1"/>
      <p:bldP spid="56" grpId="0"/>
      <p:bldP spid="57" grpId="0" animBg="1"/>
      <p:bldP spid="58" grpId="0"/>
      <p:bldP spid="59" grpId="0" animBg="1"/>
      <p:bldP spid="60" grpId="0"/>
      <p:bldP spid="61" grpId="0" animBg="1"/>
      <p:bldP spid="62" grpId="0"/>
      <p:bldP spid="63" grpId="0" animBg="1"/>
      <p:bldP spid="64" grpId="0"/>
      <p:bldP spid="65" grpId="0" animBg="1"/>
      <p:bldP spid="66" grpId="0"/>
      <p:bldP spid="67" grpId="0" animBg="1"/>
      <p:bldP spid="68" grpId="0"/>
      <p:bldP spid="69" grpId="0" animBg="1"/>
      <p:bldP spid="70" grpId="0"/>
      <p:bldP spid="71" grpId="0" animBg="1"/>
      <p:bldP spid="72" grpId="0"/>
      <p:bldP spid="73" grpId="0" animBg="1"/>
      <p:bldP spid="74" grpId="0"/>
      <p:bldP spid="75" grpId="0" animBg="1"/>
      <p:bldP spid="76" grpId="0"/>
      <p:bldP spid="77" grpId="0" animBg="1"/>
      <p:bldP spid="78" grpId="0"/>
      <p:bldP spid="79" grpId="0" animBg="1"/>
      <p:bldP spid="80" grpId="0"/>
      <p:bldP spid="81" grpId="0" animBg="1"/>
      <p:bldP spid="82" grpId="0"/>
      <p:bldP spid="83" grpId="0" animBg="1"/>
      <p:bldP spid="84" grpId="0"/>
      <p:bldP spid="85" grpId="0" animBg="1"/>
      <p:bldP spid="86" grpId="0"/>
      <p:bldP spid="87" grpId="0" animBg="1"/>
      <p:bldP spid="88" grpId="0"/>
      <p:bldP spid="89" grpId="0" animBg="1"/>
      <p:bldP spid="90" grpId="0"/>
      <p:bldP spid="91" grpId="0" animBg="1"/>
      <p:bldP spid="92" grpId="0"/>
      <p:bldP spid="93" grpId="0" animBg="1"/>
      <p:bldP spid="94" grpId="0"/>
      <p:bldP spid="95" grpId="0" animBg="1"/>
      <p:bldP spid="96" grpId="0"/>
      <p:bldP spid="97" grpId="0" animBg="1"/>
      <p:bldP spid="98" grpId="0"/>
      <p:bldP spid="99" grpId="0" animBg="1"/>
      <p:bldP spid="100" grpId="0"/>
      <p:bldP spid="101" grpId="0" animBg="1"/>
      <p:bldP spid="102" grpId="0"/>
      <p:bldP spid="103" grpId="0" animBg="1"/>
      <p:bldP spid="104" grpId="0"/>
      <p:bldP spid="105" grpId="0" animBg="1"/>
      <p:bldP spid="106" grpId="0"/>
      <p:bldP spid="107" grpId="0" animBg="1"/>
      <p:bldP spid="108" grpId="0"/>
      <p:bldP spid="109" grpId="0" animBg="1"/>
      <p:bldP spid="110" grpId="0"/>
      <p:bldP spid="111" grpId="0" animBg="1"/>
      <p:bldP spid="112" grpId="0"/>
      <p:bldP spid="113" grpId="0" animBg="1"/>
      <p:bldP spid="114" grpId="0" animBg="1"/>
      <p:bldP spid="115" grpId="0"/>
      <p:bldP spid="116" grpId="0" animBg="1"/>
      <p:bldP spid="117" grpId="0"/>
      <p:bldP spid="118" grpId="0" animBg="1"/>
      <p:bldP spid="119" grpId="0"/>
      <p:bldP spid="120" grpId="0" animBg="1"/>
      <p:bldP spid="121" grpId="0"/>
      <p:bldP spid="122" grpId="0" animBg="1"/>
      <p:bldP spid="123" grpId="0"/>
      <p:bldP spid="124" grpId="0" animBg="1"/>
      <p:bldP spid="125" grpId="0"/>
      <p:bldP spid="126" grpId="0" animBg="1"/>
      <p:bldP spid="127" grpId="0"/>
      <p:bldP spid="128" grpId="0" animBg="1"/>
      <p:bldP spid="129" grpId="0"/>
      <p:bldP spid="130" grpId="0" animBg="1"/>
      <p:bldP spid="131" grpId="0"/>
      <p:bldP spid="132" grpId="0" animBg="1"/>
      <p:bldP spid="133" grpId="0"/>
      <p:bldP spid="134" grpId="0" animBg="1"/>
      <p:bldP spid="135" grpId="0"/>
      <p:bldP spid="136" grpId="0" animBg="1"/>
      <p:bldP spid="137" grpId="0"/>
      <p:bldP spid="138" grpId="0" animBg="1"/>
      <p:bldP spid="139" grpId="0"/>
      <p:bldP spid="140" grpId="0" animBg="1"/>
      <p:bldP spid="141" grpId="0"/>
      <p:bldP spid="142" grpId="0" animBg="1"/>
      <p:bldP spid="143" grpId="0"/>
      <p:bldP spid="144" grpId="0" animBg="1"/>
      <p:bldP spid="145" grpId="0"/>
      <p:bldP spid="146" grpId="0" animBg="1"/>
      <p:bldP spid="147" grpId="0"/>
      <p:bldP spid="148" grpId="0" animBg="1"/>
      <p:bldP spid="149" grpId="0"/>
      <p:bldP spid="150" grpId="0" animBg="1"/>
      <p:bldP spid="151" grpId="0"/>
      <p:bldP spid="152" grpId="0" animBg="1"/>
      <p:bldP spid="153" grpId="0"/>
      <p:bldP spid="154" grpId="0" animBg="1"/>
      <p:bldP spid="155" grpId="0"/>
      <p:bldP spid="156" grpId="0" animBg="1"/>
      <p:bldP spid="157" grpId="0"/>
      <p:bldP spid="158" grpId="0" animBg="1"/>
      <p:bldP spid="159" grpId="0"/>
      <p:bldP spid="160" grpId="0" animBg="1"/>
      <p:bldP spid="161" grpId="0"/>
      <p:bldP spid="162" grpId="0" animBg="1"/>
      <p:bldP spid="163" grpId="0"/>
      <p:bldP spid="164" grpId="0" animBg="1"/>
      <p:bldP spid="165" grpId="0"/>
      <p:bldP spid="166" grpId="0" animBg="1"/>
      <p:bldP spid="167" grpId="0"/>
      <p:bldP spid="168" grpId="0" animBg="1"/>
      <p:bldP spid="169" grpId="0"/>
      <p:bldP spid="170" grpId="0" animBg="1"/>
      <p:bldP spid="171" grpId="0"/>
      <p:bldP spid="172" grpId="0" animBg="1"/>
      <p:bldP spid="173" grpId="0"/>
      <p:bldP spid="174" grpId="0" animBg="1"/>
      <p:bldP spid="175" grpId="0"/>
      <p:bldP spid="176" grpId="0" animBg="1"/>
      <p:bldP spid="177" grpId="0"/>
      <p:bldP spid="178" grpId="0" animBg="1"/>
      <p:bldP spid="179" grpId="0"/>
      <p:bldP spid="180" grpId="0" animBg="1"/>
      <p:bldP spid="181" grpId="0"/>
      <p:bldP spid="182" grpId="0" animBg="1"/>
      <p:bldP spid="183" grpId="0"/>
      <p:bldP spid="184" grpId="0" animBg="1"/>
      <p:bldP spid="185" grpId="0"/>
      <p:bldP spid="186" grpId="0" animBg="1"/>
      <p:bldP spid="187" grpId="0"/>
      <p:bldP spid="188" grpId="0" animBg="1"/>
      <p:bldP spid="189" grpId="0"/>
      <p:bldP spid="190" grpId="0" animBg="1"/>
      <p:bldP spid="191" grpId="0"/>
      <p:bldP spid="192" grpId="0" animBg="1"/>
      <p:bldP spid="193" grpId="0"/>
      <p:bldP spid="194" grpId="0" animBg="1"/>
      <p:bldP spid="195" grpId="0"/>
      <p:bldP spid="196" grpId="0" animBg="1"/>
      <p:bldP spid="197" grpId="0"/>
      <p:bldP spid="203" grpId="0"/>
      <p:bldP spid="204" grpId="0"/>
      <p:bldP spid="205" grpId="0"/>
      <p:bldP spid="206" grpId="0"/>
      <p:bldP spid="207" grpId="0"/>
      <p:bldP spid="208" grpId="0"/>
      <p:bldP spid="209" grpId="0"/>
      <p:bldP spid="210" grpId="0"/>
      <p:bldP spid="211"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4" name="组合 3"/>
          <p:cNvGrpSpPr/>
          <p:nvPr/>
        </p:nvGrpSpPr>
        <p:grpSpPr>
          <a:xfrm>
            <a:off x="2338388" y="3802648"/>
            <a:ext cx="3675062" cy="2565400"/>
            <a:chOff x="611188" y="4248150"/>
            <a:chExt cx="3675062" cy="2565400"/>
          </a:xfrm>
        </p:grpSpPr>
        <p:sp>
          <p:nvSpPr>
            <p:cNvPr id="5" name="AutoShape 3"/>
            <p:cNvSpPr>
              <a:spLocks noChangeArrowheads="1"/>
            </p:cNvSpPr>
            <p:nvPr/>
          </p:nvSpPr>
          <p:spPr bwMode="auto">
            <a:xfrm>
              <a:off x="611188" y="5545138"/>
              <a:ext cx="3671887" cy="1268412"/>
            </a:xfrm>
            <a:prstGeom prst="flowChartManualOperation">
              <a:avLst/>
            </a:prstGeom>
            <a:gradFill rotWithShape="1">
              <a:gsLst>
                <a:gs pos="0">
                  <a:schemeClr val="tx1">
                    <a:alpha val="20000"/>
                  </a:schemeClr>
                </a:gs>
                <a:gs pos="100000">
                  <a:schemeClr val="tx1">
                    <a:gamma/>
                    <a:shade val="46275"/>
                    <a:invGamma/>
                    <a:alpha val="0"/>
                  </a:schemeClr>
                </a:gs>
              </a:gsLst>
              <a:lin ang="5400000" scaled="1"/>
            </a:gradFill>
            <a:ln w="12700" algn="ctr">
              <a:noFill/>
              <a:miter lim="800000"/>
            </a:ln>
            <a:effectLst/>
          </p:spPr>
          <p:txBody>
            <a:bodyPr/>
            <a:lstStyle/>
            <a:p>
              <a:pPr>
                <a:defRPr/>
              </a:pPr>
              <a:endParaRPr lang="zh-CN" altLang="en-US" b="0"/>
            </a:p>
          </p:txBody>
        </p:sp>
        <p:grpSp>
          <p:nvGrpSpPr>
            <p:cNvPr id="6" name="Group 4"/>
            <p:cNvGrpSpPr/>
            <p:nvPr/>
          </p:nvGrpSpPr>
          <p:grpSpPr bwMode="auto">
            <a:xfrm>
              <a:off x="612775" y="4248150"/>
              <a:ext cx="3673475" cy="1727200"/>
              <a:chOff x="1728" y="3024"/>
              <a:chExt cx="2304" cy="1080"/>
            </a:xfrm>
          </p:grpSpPr>
          <p:sp>
            <p:nvSpPr>
              <p:cNvPr id="8" name="Freeform 5"/>
              <p:cNvSpPr/>
              <p:nvPr/>
            </p:nvSpPr>
            <p:spPr bwMode="auto">
              <a:xfrm>
                <a:off x="1728" y="3024"/>
                <a:ext cx="2304" cy="1080"/>
              </a:xfrm>
              <a:custGeom>
                <a:avLst/>
                <a:gdLst>
                  <a:gd name="T0" fmla="*/ 2304 w 2304"/>
                  <a:gd name="T1" fmla="*/ 792 h 1080"/>
                  <a:gd name="T2" fmla="*/ 2302 w 2304"/>
                  <a:gd name="T3" fmla="*/ 806 h 1080"/>
                  <a:gd name="T4" fmla="*/ 2290 w 2304"/>
                  <a:gd name="T5" fmla="*/ 836 h 1080"/>
                  <a:gd name="T6" fmla="*/ 2268 w 2304"/>
                  <a:gd name="T7" fmla="*/ 864 h 1080"/>
                  <a:gd name="T8" fmla="*/ 2234 w 2304"/>
                  <a:gd name="T9" fmla="*/ 892 h 1080"/>
                  <a:gd name="T10" fmla="*/ 2190 w 2304"/>
                  <a:gd name="T11" fmla="*/ 916 h 1080"/>
                  <a:gd name="T12" fmla="*/ 2108 w 2304"/>
                  <a:gd name="T13" fmla="*/ 954 h 1080"/>
                  <a:gd name="T14" fmla="*/ 1966 w 2304"/>
                  <a:gd name="T15" fmla="*/ 996 h 1080"/>
                  <a:gd name="T16" fmla="*/ 1796 w 2304"/>
                  <a:gd name="T17" fmla="*/ 1030 h 1080"/>
                  <a:gd name="T18" fmla="*/ 1600 w 2304"/>
                  <a:gd name="T19" fmla="*/ 1058 h 1080"/>
                  <a:gd name="T20" fmla="*/ 1384 w 2304"/>
                  <a:gd name="T21" fmla="*/ 1074 h 1080"/>
                  <a:gd name="T22" fmla="*/ 1152 w 2304"/>
                  <a:gd name="T23" fmla="*/ 1080 h 1080"/>
                  <a:gd name="T24" fmla="*/ 1034 w 2304"/>
                  <a:gd name="T25" fmla="*/ 1078 h 1080"/>
                  <a:gd name="T26" fmla="*/ 810 w 2304"/>
                  <a:gd name="T27" fmla="*/ 1068 h 1080"/>
                  <a:gd name="T28" fmla="*/ 602 w 2304"/>
                  <a:gd name="T29" fmla="*/ 1046 h 1080"/>
                  <a:gd name="T30" fmla="*/ 420 w 2304"/>
                  <a:gd name="T31" fmla="*/ 1014 h 1080"/>
                  <a:gd name="T32" fmla="*/ 264 w 2304"/>
                  <a:gd name="T33" fmla="*/ 976 h 1080"/>
                  <a:gd name="T34" fmla="*/ 140 w 2304"/>
                  <a:gd name="T35" fmla="*/ 930 h 1080"/>
                  <a:gd name="T36" fmla="*/ 90 w 2304"/>
                  <a:gd name="T37" fmla="*/ 904 h 1080"/>
                  <a:gd name="T38" fmla="*/ 52 w 2304"/>
                  <a:gd name="T39" fmla="*/ 878 h 1080"/>
                  <a:gd name="T40" fmla="*/ 24 w 2304"/>
                  <a:gd name="T41" fmla="*/ 850 h 1080"/>
                  <a:gd name="T42" fmla="*/ 6 w 2304"/>
                  <a:gd name="T43" fmla="*/ 822 h 1080"/>
                  <a:gd name="T44" fmla="*/ 0 w 2304"/>
                  <a:gd name="T45" fmla="*/ 792 h 1080"/>
                  <a:gd name="T46" fmla="*/ 288 w 2304"/>
                  <a:gd name="T47" fmla="*/ 216 h 1080"/>
                  <a:gd name="T48" fmla="*/ 292 w 2304"/>
                  <a:gd name="T49" fmla="*/ 194 h 1080"/>
                  <a:gd name="T50" fmla="*/ 306 w 2304"/>
                  <a:gd name="T51" fmla="*/ 172 h 1080"/>
                  <a:gd name="T52" fmla="*/ 326 w 2304"/>
                  <a:gd name="T53" fmla="*/ 152 h 1080"/>
                  <a:gd name="T54" fmla="*/ 356 w 2304"/>
                  <a:gd name="T55" fmla="*/ 132 h 1080"/>
                  <a:gd name="T56" fmla="*/ 436 w 2304"/>
                  <a:gd name="T57" fmla="*/ 96 h 1080"/>
                  <a:gd name="T58" fmla="*/ 542 w 2304"/>
                  <a:gd name="T59" fmla="*/ 64 h 1080"/>
                  <a:gd name="T60" fmla="*/ 668 w 2304"/>
                  <a:gd name="T61" fmla="*/ 36 h 1080"/>
                  <a:gd name="T62" fmla="*/ 816 w 2304"/>
                  <a:gd name="T63" fmla="*/ 16 h 1080"/>
                  <a:gd name="T64" fmla="*/ 978 w 2304"/>
                  <a:gd name="T65" fmla="*/ 4 h 1080"/>
                  <a:gd name="T66" fmla="*/ 1152 w 2304"/>
                  <a:gd name="T67" fmla="*/ 0 h 1080"/>
                  <a:gd name="T68" fmla="*/ 1240 w 2304"/>
                  <a:gd name="T69" fmla="*/ 2 h 1080"/>
                  <a:gd name="T70" fmla="*/ 1408 w 2304"/>
                  <a:gd name="T71" fmla="*/ 10 h 1080"/>
                  <a:gd name="T72" fmla="*/ 1564 w 2304"/>
                  <a:gd name="T73" fmla="*/ 26 h 1080"/>
                  <a:gd name="T74" fmla="*/ 1702 w 2304"/>
                  <a:gd name="T75" fmla="*/ 50 h 1080"/>
                  <a:gd name="T76" fmla="*/ 1818 w 2304"/>
                  <a:gd name="T77" fmla="*/ 78 h 1080"/>
                  <a:gd name="T78" fmla="*/ 1912 w 2304"/>
                  <a:gd name="T79" fmla="*/ 114 h 1080"/>
                  <a:gd name="T80" fmla="*/ 1964 w 2304"/>
                  <a:gd name="T81" fmla="*/ 142 h 1080"/>
                  <a:gd name="T82" fmla="*/ 1988 w 2304"/>
                  <a:gd name="T83" fmla="*/ 162 h 1080"/>
                  <a:gd name="T84" fmla="*/ 2006 w 2304"/>
                  <a:gd name="T85" fmla="*/ 184 h 1080"/>
                  <a:gd name="T86" fmla="*/ 2014 w 2304"/>
                  <a:gd name="T87" fmla="*/ 204 h 1080"/>
                  <a:gd name="T88" fmla="*/ 2016 w 2304"/>
                  <a:gd name="T89" fmla="*/ 216 h 10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2304"/>
                  <a:gd name="T136" fmla="*/ 0 h 1080"/>
                  <a:gd name="T137" fmla="*/ 2304 w 2304"/>
                  <a:gd name="T138" fmla="*/ 1080 h 1080"/>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2304" h="1080">
                    <a:moveTo>
                      <a:pt x="2016" y="216"/>
                    </a:moveTo>
                    <a:lnTo>
                      <a:pt x="2304" y="792"/>
                    </a:lnTo>
                    <a:lnTo>
                      <a:pt x="2302" y="806"/>
                    </a:lnTo>
                    <a:lnTo>
                      <a:pt x="2298" y="822"/>
                    </a:lnTo>
                    <a:lnTo>
                      <a:pt x="2290" y="836"/>
                    </a:lnTo>
                    <a:lnTo>
                      <a:pt x="2280" y="850"/>
                    </a:lnTo>
                    <a:lnTo>
                      <a:pt x="2268" y="864"/>
                    </a:lnTo>
                    <a:lnTo>
                      <a:pt x="2252" y="878"/>
                    </a:lnTo>
                    <a:lnTo>
                      <a:pt x="2234" y="892"/>
                    </a:lnTo>
                    <a:lnTo>
                      <a:pt x="2214" y="904"/>
                    </a:lnTo>
                    <a:lnTo>
                      <a:pt x="2190" y="916"/>
                    </a:lnTo>
                    <a:lnTo>
                      <a:pt x="2164" y="930"/>
                    </a:lnTo>
                    <a:lnTo>
                      <a:pt x="2108" y="954"/>
                    </a:lnTo>
                    <a:lnTo>
                      <a:pt x="2040" y="976"/>
                    </a:lnTo>
                    <a:lnTo>
                      <a:pt x="1966" y="996"/>
                    </a:lnTo>
                    <a:lnTo>
                      <a:pt x="1884" y="1014"/>
                    </a:lnTo>
                    <a:lnTo>
                      <a:pt x="1796" y="1030"/>
                    </a:lnTo>
                    <a:lnTo>
                      <a:pt x="1702" y="1046"/>
                    </a:lnTo>
                    <a:lnTo>
                      <a:pt x="1600" y="1058"/>
                    </a:lnTo>
                    <a:lnTo>
                      <a:pt x="1494" y="1068"/>
                    </a:lnTo>
                    <a:lnTo>
                      <a:pt x="1384" y="1074"/>
                    </a:lnTo>
                    <a:lnTo>
                      <a:pt x="1270" y="1078"/>
                    </a:lnTo>
                    <a:lnTo>
                      <a:pt x="1152" y="1080"/>
                    </a:lnTo>
                    <a:lnTo>
                      <a:pt x="1034" y="1078"/>
                    </a:lnTo>
                    <a:lnTo>
                      <a:pt x="920" y="1074"/>
                    </a:lnTo>
                    <a:lnTo>
                      <a:pt x="810" y="1068"/>
                    </a:lnTo>
                    <a:lnTo>
                      <a:pt x="704" y="1058"/>
                    </a:lnTo>
                    <a:lnTo>
                      <a:pt x="602" y="1046"/>
                    </a:lnTo>
                    <a:lnTo>
                      <a:pt x="508" y="1030"/>
                    </a:lnTo>
                    <a:lnTo>
                      <a:pt x="420" y="1014"/>
                    </a:lnTo>
                    <a:lnTo>
                      <a:pt x="338" y="996"/>
                    </a:lnTo>
                    <a:lnTo>
                      <a:pt x="264" y="976"/>
                    </a:lnTo>
                    <a:lnTo>
                      <a:pt x="196" y="954"/>
                    </a:lnTo>
                    <a:lnTo>
                      <a:pt x="140" y="930"/>
                    </a:lnTo>
                    <a:lnTo>
                      <a:pt x="114" y="916"/>
                    </a:lnTo>
                    <a:lnTo>
                      <a:pt x="90" y="904"/>
                    </a:lnTo>
                    <a:lnTo>
                      <a:pt x="70" y="892"/>
                    </a:lnTo>
                    <a:lnTo>
                      <a:pt x="52" y="878"/>
                    </a:lnTo>
                    <a:lnTo>
                      <a:pt x="36" y="864"/>
                    </a:lnTo>
                    <a:lnTo>
                      <a:pt x="24" y="850"/>
                    </a:lnTo>
                    <a:lnTo>
                      <a:pt x="14" y="836"/>
                    </a:lnTo>
                    <a:lnTo>
                      <a:pt x="6" y="822"/>
                    </a:lnTo>
                    <a:lnTo>
                      <a:pt x="2" y="806"/>
                    </a:lnTo>
                    <a:lnTo>
                      <a:pt x="0" y="792"/>
                    </a:lnTo>
                    <a:lnTo>
                      <a:pt x="288" y="216"/>
                    </a:lnTo>
                    <a:lnTo>
                      <a:pt x="290" y="204"/>
                    </a:lnTo>
                    <a:lnTo>
                      <a:pt x="292" y="194"/>
                    </a:lnTo>
                    <a:lnTo>
                      <a:pt x="298" y="184"/>
                    </a:lnTo>
                    <a:lnTo>
                      <a:pt x="306" y="172"/>
                    </a:lnTo>
                    <a:lnTo>
                      <a:pt x="316" y="162"/>
                    </a:lnTo>
                    <a:lnTo>
                      <a:pt x="326" y="152"/>
                    </a:lnTo>
                    <a:lnTo>
                      <a:pt x="340" y="142"/>
                    </a:lnTo>
                    <a:lnTo>
                      <a:pt x="356" y="132"/>
                    </a:lnTo>
                    <a:lnTo>
                      <a:pt x="392" y="114"/>
                    </a:lnTo>
                    <a:lnTo>
                      <a:pt x="436" y="96"/>
                    </a:lnTo>
                    <a:lnTo>
                      <a:pt x="486" y="78"/>
                    </a:lnTo>
                    <a:lnTo>
                      <a:pt x="542" y="64"/>
                    </a:lnTo>
                    <a:lnTo>
                      <a:pt x="602" y="50"/>
                    </a:lnTo>
                    <a:lnTo>
                      <a:pt x="668" y="36"/>
                    </a:lnTo>
                    <a:lnTo>
                      <a:pt x="740" y="26"/>
                    </a:lnTo>
                    <a:lnTo>
                      <a:pt x="816" y="16"/>
                    </a:lnTo>
                    <a:lnTo>
                      <a:pt x="896" y="10"/>
                    </a:lnTo>
                    <a:lnTo>
                      <a:pt x="978" y="4"/>
                    </a:lnTo>
                    <a:lnTo>
                      <a:pt x="1064" y="2"/>
                    </a:lnTo>
                    <a:lnTo>
                      <a:pt x="1152" y="0"/>
                    </a:lnTo>
                    <a:lnTo>
                      <a:pt x="1240" y="2"/>
                    </a:lnTo>
                    <a:lnTo>
                      <a:pt x="1326" y="4"/>
                    </a:lnTo>
                    <a:lnTo>
                      <a:pt x="1408" y="10"/>
                    </a:lnTo>
                    <a:lnTo>
                      <a:pt x="1488" y="16"/>
                    </a:lnTo>
                    <a:lnTo>
                      <a:pt x="1564" y="26"/>
                    </a:lnTo>
                    <a:lnTo>
                      <a:pt x="1636" y="36"/>
                    </a:lnTo>
                    <a:lnTo>
                      <a:pt x="1702" y="50"/>
                    </a:lnTo>
                    <a:lnTo>
                      <a:pt x="1762" y="64"/>
                    </a:lnTo>
                    <a:lnTo>
                      <a:pt x="1818" y="78"/>
                    </a:lnTo>
                    <a:lnTo>
                      <a:pt x="1868" y="96"/>
                    </a:lnTo>
                    <a:lnTo>
                      <a:pt x="1912" y="114"/>
                    </a:lnTo>
                    <a:lnTo>
                      <a:pt x="1948" y="132"/>
                    </a:lnTo>
                    <a:lnTo>
                      <a:pt x="1964" y="142"/>
                    </a:lnTo>
                    <a:lnTo>
                      <a:pt x="1978" y="152"/>
                    </a:lnTo>
                    <a:lnTo>
                      <a:pt x="1988" y="162"/>
                    </a:lnTo>
                    <a:lnTo>
                      <a:pt x="1998" y="172"/>
                    </a:lnTo>
                    <a:lnTo>
                      <a:pt x="2006" y="184"/>
                    </a:lnTo>
                    <a:lnTo>
                      <a:pt x="2012" y="194"/>
                    </a:lnTo>
                    <a:lnTo>
                      <a:pt x="2014" y="204"/>
                    </a:lnTo>
                    <a:lnTo>
                      <a:pt x="2016" y="216"/>
                    </a:lnTo>
                    <a:close/>
                  </a:path>
                </a:pathLst>
              </a:custGeom>
              <a:gradFill rotWithShape="1">
                <a:gsLst>
                  <a:gs pos="0">
                    <a:srgbClr val="EAEAEA"/>
                  </a:gs>
                  <a:gs pos="100000">
                    <a:srgbClr val="767676"/>
                  </a:gs>
                </a:gsLst>
                <a:lin ang="0" scaled="1"/>
              </a:gradFill>
              <a:ln w="9525">
                <a:noFill/>
                <a:round/>
              </a:ln>
            </p:spPr>
            <p:txBody>
              <a:bodyPr wrap="none" anchor="ctr"/>
              <a:lstStyle/>
              <a:p>
                <a:endParaRPr lang="zh-CN" altLang="en-US"/>
              </a:p>
            </p:txBody>
          </p:sp>
          <p:sp>
            <p:nvSpPr>
              <p:cNvPr id="9" name="Freeform 6"/>
              <p:cNvSpPr/>
              <p:nvPr/>
            </p:nvSpPr>
            <p:spPr bwMode="auto">
              <a:xfrm>
                <a:off x="2016" y="3024"/>
                <a:ext cx="1728" cy="432"/>
              </a:xfrm>
              <a:custGeom>
                <a:avLst/>
                <a:gdLst>
                  <a:gd name="T0" fmla="*/ 1728 w 1728"/>
                  <a:gd name="T1" fmla="*/ 216 h 432"/>
                  <a:gd name="T2" fmla="*/ 1724 w 1728"/>
                  <a:gd name="T3" fmla="*/ 238 h 432"/>
                  <a:gd name="T4" fmla="*/ 1710 w 1728"/>
                  <a:gd name="T5" fmla="*/ 260 h 432"/>
                  <a:gd name="T6" fmla="*/ 1690 w 1728"/>
                  <a:gd name="T7" fmla="*/ 280 h 432"/>
                  <a:gd name="T8" fmla="*/ 1660 w 1728"/>
                  <a:gd name="T9" fmla="*/ 300 h 432"/>
                  <a:gd name="T10" fmla="*/ 1580 w 1728"/>
                  <a:gd name="T11" fmla="*/ 336 h 432"/>
                  <a:gd name="T12" fmla="*/ 1474 w 1728"/>
                  <a:gd name="T13" fmla="*/ 368 h 432"/>
                  <a:gd name="T14" fmla="*/ 1348 w 1728"/>
                  <a:gd name="T15" fmla="*/ 396 h 432"/>
                  <a:gd name="T16" fmla="*/ 1200 w 1728"/>
                  <a:gd name="T17" fmla="*/ 416 h 432"/>
                  <a:gd name="T18" fmla="*/ 1038 w 1728"/>
                  <a:gd name="T19" fmla="*/ 428 h 432"/>
                  <a:gd name="T20" fmla="*/ 864 w 1728"/>
                  <a:gd name="T21" fmla="*/ 432 h 432"/>
                  <a:gd name="T22" fmla="*/ 776 w 1728"/>
                  <a:gd name="T23" fmla="*/ 430 h 432"/>
                  <a:gd name="T24" fmla="*/ 608 w 1728"/>
                  <a:gd name="T25" fmla="*/ 422 h 432"/>
                  <a:gd name="T26" fmla="*/ 452 w 1728"/>
                  <a:gd name="T27" fmla="*/ 406 h 432"/>
                  <a:gd name="T28" fmla="*/ 314 w 1728"/>
                  <a:gd name="T29" fmla="*/ 382 h 432"/>
                  <a:gd name="T30" fmla="*/ 198 w 1728"/>
                  <a:gd name="T31" fmla="*/ 354 h 432"/>
                  <a:gd name="T32" fmla="*/ 104 w 1728"/>
                  <a:gd name="T33" fmla="*/ 318 h 432"/>
                  <a:gd name="T34" fmla="*/ 52 w 1728"/>
                  <a:gd name="T35" fmla="*/ 290 h 432"/>
                  <a:gd name="T36" fmla="*/ 28 w 1728"/>
                  <a:gd name="T37" fmla="*/ 270 h 432"/>
                  <a:gd name="T38" fmla="*/ 10 w 1728"/>
                  <a:gd name="T39" fmla="*/ 248 h 432"/>
                  <a:gd name="T40" fmla="*/ 2 w 1728"/>
                  <a:gd name="T41" fmla="*/ 228 h 432"/>
                  <a:gd name="T42" fmla="*/ 0 w 1728"/>
                  <a:gd name="T43" fmla="*/ 216 h 432"/>
                  <a:gd name="T44" fmla="*/ 4 w 1728"/>
                  <a:gd name="T45" fmla="*/ 194 h 432"/>
                  <a:gd name="T46" fmla="*/ 18 w 1728"/>
                  <a:gd name="T47" fmla="*/ 172 h 432"/>
                  <a:gd name="T48" fmla="*/ 38 w 1728"/>
                  <a:gd name="T49" fmla="*/ 152 h 432"/>
                  <a:gd name="T50" fmla="*/ 68 w 1728"/>
                  <a:gd name="T51" fmla="*/ 132 h 432"/>
                  <a:gd name="T52" fmla="*/ 148 w 1728"/>
                  <a:gd name="T53" fmla="*/ 96 h 432"/>
                  <a:gd name="T54" fmla="*/ 254 w 1728"/>
                  <a:gd name="T55" fmla="*/ 64 h 432"/>
                  <a:gd name="T56" fmla="*/ 380 w 1728"/>
                  <a:gd name="T57" fmla="*/ 36 h 432"/>
                  <a:gd name="T58" fmla="*/ 528 w 1728"/>
                  <a:gd name="T59" fmla="*/ 16 h 432"/>
                  <a:gd name="T60" fmla="*/ 690 w 1728"/>
                  <a:gd name="T61" fmla="*/ 4 h 432"/>
                  <a:gd name="T62" fmla="*/ 864 w 1728"/>
                  <a:gd name="T63" fmla="*/ 0 h 432"/>
                  <a:gd name="T64" fmla="*/ 952 w 1728"/>
                  <a:gd name="T65" fmla="*/ 2 h 432"/>
                  <a:gd name="T66" fmla="*/ 1120 w 1728"/>
                  <a:gd name="T67" fmla="*/ 10 h 432"/>
                  <a:gd name="T68" fmla="*/ 1276 w 1728"/>
                  <a:gd name="T69" fmla="*/ 26 h 432"/>
                  <a:gd name="T70" fmla="*/ 1414 w 1728"/>
                  <a:gd name="T71" fmla="*/ 50 h 432"/>
                  <a:gd name="T72" fmla="*/ 1530 w 1728"/>
                  <a:gd name="T73" fmla="*/ 78 h 432"/>
                  <a:gd name="T74" fmla="*/ 1624 w 1728"/>
                  <a:gd name="T75" fmla="*/ 114 h 432"/>
                  <a:gd name="T76" fmla="*/ 1676 w 1728"/>
                  <a:gd name="T77" fmla="*/ 142 h 432"/>
                  <a:gd name="T78" fmla="*/ 1700 w 1728"/>
                  <a:gd name="T79" fmla="*/ 162 h 432"/>
                  <a:gd name="T80" fmla="*/ 1718 w 1728"/>
                  <a:gd name="T81" fmla="*/ 184 h 432"/>
                  <a:gd name="T82" fmla="*/ 1726 w 1728"/>
                  <a:gd name="T83" fmla="*/ 204 h 432"/>
                  <a:gd name="T84" fmla="*/ 1728 w 1728"/>
                  <a:gd name="T85" fmla="*/ 216 h 43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1728"/>
                  <a:gd name="T130" fmla="*/ 0 h 432"/>
                  <a:gd name="T131" fmla="*/ 1728 w 1728"/>
                  <a:gd name="T132" fmla="*/ 432 h 432"/>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1728" h="432">
                    <a:moveTo>
                      <a:pt x="1728" y="216"/>
                    </a:moveTo>
                    <a:lnTo>
                      <a:pt x="1728" y="216"/>
                    </a:lnTo>
                    <a:lnTo>
                      <a:pt x="1726" y="228"/>
                    </a:lnTo>
                    <a:lnTo>
                      <a:pt x="1724" y="238"/>
                    </a:lnTo>
                    <a:lnTo>
                      <a:pt x="1718" y="248"/>
                    </a:lnTo>
                    <a:lnTo>
                      <a:pt x="1710" y="260"/>
                    </a:lnTo>
                    <a:lnTo>
                      <a:pt x="1700" y="270"/>
                    </a:lnTo>
                    <a:lnTo>
                      <a:pt x="1690" y="280"/>
                    </a:lnTo>
                    <a:lnTo>
                      <a:pt x="1676" y="290"/>
                    </a:lnTo>
                    <a:lnTo>
                      <a:pt x="1660" y="300"/>
                    </a:lnTo>
                    <a:lnTo>
                      <a:pt x="1624" y="318"/>
                    </a:lnTo>
                    <a:lnTo>
                      <a:pt x="1580" y="336"/>
                    </a:lnTo>
                    <a:lnTo>
                      <a:pt x="1530" y="354"/>
                    </a:lnTo>
                    <a:lnTo>
                      <a:pt x="1474" y="368"/>
                    </a:lnTo>
                    <a:lnTo>
                      <a:pt x="1414" y="382"/>
                    </a:lnTo>
                    <a:lnTo>
                      <a:pt x="1348" y="396"/>
                    </a:lnTo>
                    <a:lnTo>
                      <a:pt x="1276" y="406"/>
                    </a:lnTo>
                    <a:lnTo>
                      <a:pt x="1200" y="416"/>
                    </a:lnTo>
                    <a:lnTo>
                      <a:pt x="1120" y="422"/>
                    </a:lnTo>
                    <a:lnTo>
                      <a:pt x="1038" y="428"/>
                    </a:lnTo>
                    <a:lnTo>
                      <a:pt x="952" y="430"/>
                    </a:lnTo>
                    <a:lnTo>
                      <a:pt x="864" y="432"/>
                    </a:lnTo>
                    <a:lnTo>
                      <a:pt x="776" y="430"/>
                    </a:lnTo>
                    <a:lnTo>
                      <a:pt x="690" y="428"/>
                    </a:lnTo>
                    <a:lnTo>
                      <a:pt x="608" y="422"/>
                    </a:lnTo>
                    <a:lnTo>
                      <a:pt x="528" y="416"/>
                    </a:lnTo>
                    <a:lnTo>
                      <a:pt x="452" y="406"/>
                    </a:lnTo>
                    <a:lnTo>
                      <a:pt x="380" y="396"/>
                    </a:lnTo>
                    <a:lnTo>
                      <a:pt x="314" y="382"/>
                    </a:lnTo>
                    <a:lnTo>
                      <a:pt x="254" y="368"/>
                    </a:lnTo>
                    <a:lnTo>
                      <a:pt x="198" y="354"/>
                    </a:lnTo>
                    <a:lnTo>
                      <a:pt x="148" y="336"/>
                    </a:lnTo>
                    <a:lnTo>
                      <a:pt x="104" y="318"/>
                    </a:lnTo>
                    <a:lnTo>
                      <a:pt x="68" y="300"/>
                    </a:lnTo>
                    <a:lnTo>
                      <a:pt x="52" y="290"/>
                    </a:lnTo>
                    <a:lnTo>
                      <a:pt x="38" y="280"/>
                    </a:lnTo>
                    <a:lnTo>
                      <a:pt x="28" y="270"/>
                    </a:lnTo>
                    <a:lnTo>
                      <a:pt x="18" y="260"/>
                    </a:lnTo>
                    <a:lnTo>
                      <a:pt x="10" y="248"/>
                    </a:lnTo>
                    <a:lnTo>
                      <a:pt x="4" y="238"/>
                    </a:lnTo>
                    <a:lnTo>
                      <a:pt x="2" y="228"/>
                    </a:lnTo>
                    <a:lnTo>
                      <a:pt x="0" y="216"/>
                    </a:lnTo>
                    <a:lnTo>
                      <a:pt x="2" y="204"/>
                    </a:lnTo>
                    <a:lnTo>
                      <a:pt x="4" y="194"/>
                    </a:lnTo>
                    <a:lnTo>
                      <a:pt x="10" y="184"/>
                    </a:lnTo>
                    <a:lnTo>
                      <a:pt x="18" y="172"/>
                    </a:lnTo>
                    <a:lnTo>
                      <a:pt x="28" y="162"/>
                    </a:lnTo>
                    <a:lnTo>
                      <a:pt x="38" y="152"/>
                    </a:lnTo>
                    <a:lnTo>
                      <a:pt x="52" y="142"/>
                    </a:lnTo>
                    <a:lnTo>
                      <a:pt x="68" y="132"/>
                    </a:lnTo>
                    <a:lnTo>
                      <a:pt x="104" y="114"/>
                    </a:lnTo>
                    <a:lnTo>
                      <a:pt x="148" y="96"/>
                    </a:lnTo>
                    <a:lnTo>
                      <a:pt x="198" y="78"/>
                    </a:lnTo>
                    <a:lnTo>
                      <a:pt x="254" y="64"/>
                    </a:lnTo>
                    <a:lnTo>
                      <a:pt x="314" y="50"/>
                    </a:lnTo>
                    <a:lnTo>
                      <a:pt x="380" y="36"/>
                    </a:lnTo>
                    <a:lnTo>
                      <a:pt x="452" y="26"/>
                    </a:lnTo>
                    <a:lnTo>
                      <a:pt x="528" y="16"/>
                    </a:lnTo>
                    <a:lnTo>
                      <a:pt x="608" y="10"/>
                    </a:lnTo>
                    <a:lnTo>
                      <a:pt x="690" y="4"/>
                    </a:lnTo>
                    <a:lnTo>
                      <a:pt x="776" y="2"/>
                    </a:lnTo>
                    <a:lnTo>
                      <a:pt x="864" y="0"/>
                    </a:lnTo>
                    <a:lnTo>
                      <a:pt x="952" y="2"/>
                    </a:lnTo>
                    <a:lnTo>
                      <a:pt x="1038" y="4"/>
                    </a:lnTo>
                    <a:lnTo>
                      <a:pt x="1120" y="10"/>
                    </a:lnTo>
                    <a:lnTo>
                      <a:pt x="1200" y="16"/>
                    </a:lnTo>
                    <a:lnTo>
                      <a:pt x="1276" y="26"/>
                    </a:lnTo>
                    <a:lnTo>
                      <a:pt x="1348" y="36"/>
                    </a:lnTo>
                    <a:lnTo>
                      <a:pt x="1414" y="50"/>
                    </a:lnTo>
                    <a:lnTo>
                      <a:pt x="1474" y="64"/>
                    </a:lnTo>
                    <a:lnTo>
                      <a:pt x="1530" y="78"/>
                    </a:lnTo>
                    <a:lnTo>
                      <a:pt x="1580" y="96"/>
                    </a:lnTo>
                    <a:lnTo>
                      <a:pt x="1624" y="114"/>
                    </a:lnTo>
                    <a:lnTo>
                      <a:pt x="1660" y="132"/>
                    </a:lnTo>
                    <a:lnTo>
                      <a:pt x="1676" y="142"/>
                    </a:lnTo>
                    <a:lnTo>
                      <a:pt x="1690" y="152"/>
                    </a:lnTo>
                    <a:lnTo>
                      <a:pt x="1700" y="162"/>
                    </a:lnTo>
                    <a:lnTo>
                      <a:pt x="1710" y="172"/>
                    </a:lnTo>
                    <a:lnTo>
                      <a:pt x="1718" y="184"/>
                    </a:lnTo>
                    <a:lnTo>
                      <a:pt x="1724" y="194"/>
                    </a:lnTo>
                    <a:lnTo>
                      <a:pt x="1726" y="204"/>
                    </a:lnTo>
                    <a:lnTo>
                      <a:pt x="1728" y="216"/>
                    </a:lnTo>
                    <a:close/>
                  </a:path>
                </a:pathLst>
              </a:custGeom>
              <a:gradFill rotWithShape="1">
                <a:gsLst>
                  <a:gs pos="0">
                    <a:srgbClr val="767676">
                      <a:alpha val="0"/>
                    </a:srgbClr>
                  </a:gs>
                  <a:gs pos="100000">
                    <a:srgbClr val="FFFFFF"/>
                  </a:gs>
                </a:gsLst>
                <a:lin ang="5400000" scaled="1"/>
              </a:gradFill>
              <a:ln w="12700">
                <a:noFill/>
                <a:round/>
              </a:ln>
            </p:spPr>
            <p:txBody>
              <a:bodyPr/>
              <a:lstStyle/>
              <a:p>
                <a:endParaRPr lang="zh-CN" altLang="en-US"/>
              </a:p>
            </p:txBody>
          </p:sp>
        </p:grpSp>
        <p:sp>
          <p:nvSpPr>
            <p:cNvPr id="7" name="Text Box 15"/>
            <p:cNvSpPr txBox="1">
              <a:spLocks noChangeArrowheads="1"/>
            </p:cNvSpPr>
            <p:nvPr/>
          </p:nvSpPr>
          <p:spPr bwMode="auto">
            <a:xfrm>
              <a:off x="1682750" y="5280025"/>
              <a:ext cx="1555750" cy="366713"/>
            </a:xfrm>
            <a:prstGeom prst="rect">
              <a:avLst/>
            </a:prstGeom>
            <a:noFill/>
            <a:ln w="9525">
              <a:noFill/>
              <a:miter lim="800000"/>
            </a:ln>
          </p:spPr>
          <p:txBody>
            <a:bodyPr wrap="none">
              <a:spAutoFit/>
            </a:bodyPr>
            <a:lstStyle/>
            <a:p>
              <a:pPr algn="ctr" latinLnBrk="1"/>
              <a:r>
                <a:rPr kumimoji="1" lang="zh-CN" altLang="en-US"/>
                <a:t>单击添加文字</a:t>
              </a:r>
            </a:p>
          </p:txBody>
        </p:sp>
      </p:grpSp>
      <p:grpSp>
        <p:nvGrpSpPr>
          <p:cNvPr id="10" name="组合 9"/>
          <p:cNvGrpSpPr/>
          <p:nvPr/>
        </p:nvGrpSpPr>
        <p:grpSpPr>
          <a:xfrm>
            <a:off x="2759075" y="2794586"/>
            <a:ext cx="2832100" cy="1774825"/>
            <a:chOff x="1031875" y="3240088"/>
            <a:chExt cx="2832100" cy="1774825"/>
          </a:xfrm>
        </p:grpSpPr>
        <p:sp>
          <p:nvSpPr>
            <p:cNvPr id="11" name="Oval 7"/>
            <p:cNvSpPr>
              <a:spLocks noChangeArrowheads="1"/>
            </p:cNvSpPr>
            <p:nvPr/>
          </p:nvSpPr>
          <p:spPr bwMode="auto">
            <a:xfrm>
              <a:off x="1031875" y="4094163"/>
              <a:ext cx="2832100" cy="92075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p:spPr>
          <p:txBody>
            <a:bodyPr wrap="none" anchor="ctr"/>
            <a:lstStyle/>
            <a:p>
              <a:endParaRPr lang="zh-CN" altLang="en-US" b="0"/>
            </a:p>
          </p:txBody>
        </p:sp>
        <p:grpSp>
          <p:nvGrpSpPr>
            <p:cNvPr id="12" name="Group 8"/>
            <p:cNvGrpSpPr/>
            <p:nvPr/>
          </p:nvGrpSpPr>
          <p:grpSpPr bwMode="auto">
            <a:xfrm>
              <a:off x="1223963" y="3240088"/>
              <a:ext cx="2484437" cy="1373187"/>
              <a:chOff x="2016" y="1944"/>
              <a:chExt cx="1728" cy="936"/>
            </a:xfrm>
          </p:grpSpPr>
          <p:sp>
            <p:nvSpPr>
              <p:cNvPr id="14" name="Freeform 9"/>
              <p:cNvSpPr/>
              <p:nvPr/>
            </p:nvSpPr>
            <p:spPr bwMode="auto">
              <a:xfrm>
                <a:off x="2016" y="1944"/>
                <a:ext cx="1728" cy="936"/>
              </a:xfrm>
              <a:custGeom>
                <a:avLst/>
                <a:gdLst>
                  <a:gd name="T0" fmla="*/ 1728 w 1728"/>
                  <a:gd name="T1" fmla="*/ 720 h 936"/>
                  <a:gd name="T2" fmla="*/ 1726 w 1728"/>
                  <a:gd name="T3" fmla="*/ 732 h 936"/>
                  <a:gd name="T4" fmla="*/ 1718 w 1728"/>
                  <a:gd name="T5" fmla="*/ 752 h 936"/>
                  <a:gd name="T6" fmla="*/ 1700 w 1728"/>
                  <a:gd name="T7" fmla="*/ 774 h 936"/>
                  <a:gd name="T8" fmla="*/ 1676 w 1728"/>
                  <a:gd name="T9" fmla="*/ 794 h 936"/>
                  <a:gd name="T10" fmla="*/ 1624 w 1728"/>
                  <a:gd name="T11" fmla="*/ 822 h 936"/>
                  <a:gd name="T12" fmla="*/ 1530 w 1728"/>
                  <a:gd name="T13" fmla="*/ 858 h 936"/>
                  <a:gd name="T14" fmla="*/ 1414 w 1728"/>
                  <a:gd name="T15" fmla="*/ 886 h 936"/>
                  <a:gd name="T16" fmla="*/ 1276 w 1728"/>
                  <a:gd name="T17" fmla="*/ 910 h 936"/>
                  <a:gd name="T18" fmla="*/ 1120 w 1728"/>
                  <a:gd name="T19" fmla="*/ 926 h 936"/>
                  <a:gd name="T20" fmla="*/ 952 w 1728"/>
                  <a:gd name="T21" fmla="*/ 934 h 936"/>
                  <a:gd name="T22" fmla="*/ 864 w 1728"/>
                  <a:gd name="T23" fmla="*/ 936 h 936"/>
                  <a:gd name="T24" fmla="*/ 690 w 1728"/>
                  <a:gd name="T25" fmla="*/ 932 h 936"/>
                  <a:gd name="T26" fmla="*/ 528 w 1728"/>
                  <a:gd name="T27" fmla="*/ 920 h 936"/>
                  <a:gd name="T28" fmla="*/ 380 w 1728"/>
                  <a:gd name="T29" fmla="*/ 900 h 936"/>
                  <a:gd name="T30" fmla="*/ 254 w 1728"/>
                  <a:gd name="T31" fmla="*/ 872 h 936"/>
                  <a:gd name="T32" fmla="*/ 148 w 1728"/>
                  <a:gd name="T33" fmla="*/ 840 h 936"/>
                  <a:gd name="T34" fmla="*/ 68 w 1728"/>
                  <a:gd name="T35" fmla="*/ 804 h 936"/>
                  <a:gd name="T36" fmla="*/ 38 w 1728"/>
                  <a:gd name="T37" fmla="*/ 784 h 936"/>
                  <a:gd name="T38" fmla="*/ 18 w 1728"/>
                  <a:gd name="T39" fmla="*/ 764 h 936"/>
                  <a:gd name="T40" fmla="*/ 4 w 1728"/>
                  <a:gd name="T41" fmla="*/ 742 h 936"/>
                  <a:gd name="T42" fmla="*/ 0 w 1728"/>
                  <a:gd name="T43" fmla="*/ 720 h 936"/>
                  <a:gd name="T44" fmla="*/ 288 w 1728"/>
                  <a:gd name="T45" fmla="*/ 144 h 936"/>
                  <a:gd name="T46" fmla="*/ 290 w 1728"/>
                  <a:gd name="T47" fmla="*/ 130 h 936"/>
                  <a:gd name="T48" fmla="*/ 300 w 1728"/>
                  <a:gd name="T49" fmla="*/ 114 h 936"/>
                  <a:gd name="T50" fmla="*/ 334 w 1728"/>
                  <a:gd name="T51" fmla="*/ 88 h 936"/>
                  <a:gd name="T52" fmla="*/ 386 w 1728"/>
                  <a:gd name="T53" fmla="*/ 64 h 936"/>
                  <a:gd name="T54" fmla="*/ 456 w 1728"/>
                  <a:gd name="T55" fmla="*/ 42 h 936"/>
                  <a:gd name="T56" fmla="*/ 542 w 1728"/>
                  <a:gd name="T57" fmla="*/ 24 h 936"/>
                  <a:gd name="T58" fmla="*/ 640 w 1728"/>
                  <a:gd name="T59" fmla="*/ 12 h 936"/>
                  <a:gd name="T60" fmla="*/ 748 w 1728"/>
                  <a:gd name="T61" fmla="*/ 2 h 936"/>
                  <a:gd name="T62" fmla="*/ 864 w 1728"/>
                  <a:gd name="T63" fmla="*/ 0 h 936"/>
                  <a:gd name="T64" fmla="*/ 922 w 1728"/>
                  <a:gd name="T65" fmla="*/ 0 h 936"/>
                  <a:gd name="T66" fmla="*/ 1036 w 1728"/>
                  <a:gd name="T67" fmla="*/ 6 h 936"/>
                  <a:gd name="T68" fmla="*/ 1138 w 1728"/>
                  <a:gd name="T69" fmla="*/ 18 h 936"/>
                  <a:gd name="T70" fmla="*/ 1230 w 1728"/>
                  <a:gd name="T71" fmla="*/ 32 h 936"/>
                  <a:gd name="T72" fmla="*/ 1308 w 1728"/>
                  <a:gd name="T73" fmla="*/ 52 h 936"/>
                  <a:gd name="T74" fmla="*/ 1370 w 1728"/>
                  <a:gd name="T75" fmla="*/ 76 h 936"/>
                  <a:gd name="T76" fmla="*/ 1414 w 1728"/>
                  <a:gd name="T77" fmla="*/ 102 h 936"/>
                  <a:gd name="T78" fmla="*/ 1434 w 1728"/>
                  <a:gd name="T79" fmla="*/ 122 h 936"/>
                  <a:gd name="T80" fmla="*/ 1440 w 1728"/>
                  <a:gd name="T81" fmla="*/ 136 h 936"/>
                  <a:gd name="T82" fmla="*/ 1440 w 1728"/>
                  <a:gd name="T83" fmla="*/ 144 h 9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1728"/>
                  <a:gd name="T127" fmla="*/ 0 h 936"/>
                  <a:gd name="T128" fmla="*/ 1728 w 1728"/>
                  <a:gd name="T129" fmla="*/ 936 h 936"/>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1728" h="936">
                    <a:moveTo>
                      <a:pt x="1440" y="144"/>
                    </a:moveTo>
                    <a:lnTo>
                      <a:pt x="1728" y="720"/>
                    </a:lnTo>
                    <a:lnTo>
                      <a:pt x="1726" y="732"/>
                    </a:lnTo>
                    <a:lnTo>
                      <a:pt x="1724" y="742"/>
                    </a:lnTo>
                    <a:lnTo>
                      <a:pt x="1718" y="752"/>
                    </a:lnTo>
                    <a:lnTo>
                      <a:pt x="1710" y="764"/>
                    </a:lnTo>
                    <a:lnTo>
                      <a:pt x="1700" y="774"/>
                    </a:lnTo>
                    <a:lnTo>
                      <a:pt x="1690" y="784"/>
                    </a:lnTo>
                    <a:lnTo>
                      <a:pt x="1676" y="794"/>
                    </a:lnTo>
                    <a:lnTo>
                      <a:pt x="1660" y="804"/>
                    </a:lnTo>
                    <a:lnTo>
                      <a:pt x="1624" y="822"/>
                    </a:lnTo>
                    <a:lnTo>
                      <a:pt x="1580" y="840"/>
                    </a:lnTo>
                    <a:lnTo>
                      <a:pt x="1530" y="858"/>
                    </a:lnTo>
                    <a:lnTo>
                      <a:pt x="1474" y="872"/>
                    </a:lnTo>
                    <a:lnTo>
                      <a:pt x="1414" y="886"/>
                    </a:lnTo>
                    <a:lnTo>
                      <a:pt x="1348" y="900"/>
                    </a:lnTo>
                    <a:lnTo>
                      <a:pt x="1276" y="910"/>
                    </a:lnTo>
                    <a:lnTo>
                      <a:pt x="1200" y="920"/>
                    </a:lnTo>
                    <a:lnTo>
                      <a:pt x="1120" y="926"/>
                    </a:lnTo>
                    <a:lnTo>
                      <a:pt x="1038" y="932"/>
                    </a:lnTo>
                    <a:lnTo>
                      <a:pt x="952" y="934"/>
                    </a:lnTo>
                    <a:lnTo>
                      <a:pt x="864" y="936"/>
                    </a:lnTo>
                    <a:lnTo>
                      <a:pt x="776" y="934"/>
                    </a:lnTo>
                    <a:lnTo>
                      <a:pt x="690" y="932"/>
                    </a:lnTo>
                    <a:lnTo>
                      <a:pt x="608" y="926"/>
                    </a:lnTo>
                    <a:lnTo>
                      <a:pt x="528" y="920"/>
                    </a:lnTo>
                    <a:lnTo>
                      <a:pt x="452" y="910"/>
                    </a:lnTo>
                    <a:lnTo>
                      <a:pt x="380" y="900"/>
                    </a:lnTo>
                    <a:lnTo>
                      <a:pt x="314" y="886"/>
                    </a:lnTo>
                    <a:lnTo>
                      <a:pt x="254" y="872"/>
                    </a:lnTo>
                    <a:lnTo>
                      <a:pt x="198" y="858"/>
                    </a:lnTo>
                    <a:lnTo>
                      <a:pt x="148" y="840"/>
                    </a:lnTo>
                    <a:lnTo>
                      <a:pt x="104" y="822"/>
                    </a:lnTo>
                    <a:lnTo>
                      <a:pt x="68" y="804"/>
                    </a:lnTo>
                    <a:lnTo>
                      <a:pt x="52" y="794"/>
                    </a:lnTo>
                    <a:lnTo>
                      <a:pt x="38" y="784"/>
                    </a:lnTo>
                    <a:lnTo>
                      <a:pt x="28" y="774"/>
                    </a:lnTo>
                    <a:lnTo>
                      <a:pt x="18" y="764"/>
                    </a:lnTo>
                    <a:lnTo>
                      <a:pt x="10" y="752"/>
                    </a:lnTo>
                    <a:lnTo>
                      <a:pt x="4" y="742"/>
                    </a:lnTo>
                    <a:lnTo>
                      <a:pt x="2" y="732"/>
                    </a:lnTo>
                    <a:lnTo>
                      <a:pt x="0" y="720"/>
                    </a:lnTo>
                    <a:lnTo>
                      <a:pt x="288" y="144"/>
                    </a:lnTo>
                    <a:lnTo>
                      <a:pt x="288" y="136"/>
                    </a:lnTo>
                    <a:lnTo>
                      <a:pt x="290" y="130"/>
                    </a:lnTo>
                    <a:lnTo>
                      <a:pt x="294" y="122"/>
                    </a:lnTo>
                    <a:lnTo>
                      <a:pt x="300" y="114"/>
                    </a:lnTo>
                    <a:lnTo>
                      <a:pt x="314" y="102"/>
                    </a:lnTo>
                    <a:lnTo>
                      <a:pt x="334" y="88"/>
                    </a:lnTo>
                    <a:lnTo>
                      <a:pt x="358" y="76"/>
                    </a:lnTo>
                    <a:lnTo>
                      <a:pt x="386" y="64"/>
                    </a:lnTo>
                    <a:lnTo>
                      <a:pt x="420" y="52"/>
                    </a:lnTo>
                    <a:lnTo>
                      <a:pt x="456" y="42"/>
                    </a:lnTo>
                    <a:lnTo>
                      <a:pt x="498" y="32"/>
                    </a:lnTo>
                    <a:lnTo>
                      <a:pt x="542" y="24"/>
                    </a:lnTo>
                    <a:lnTo>
                      <a:pt x="590" y="18"/>
                    </a:lnTo>
                    <a:lnTo>
                      <a:pt x="640" y="12"/>
                    </a:lnTo>
                    <a:lnTo>
                      <a:pt x="692" y="6"/>
                    </a:lnTo>
                    <a:lnTo>
                      <a:pt x="748" y="2"/>
                    </a:lnTo>
                    <a:lnTo>
                      <a:pt x="806" y="0"/>
                    </a:lnTo>
                    <a:lnTo>
                      <a:pt x="864" y="0"/>
                    </a:lnTo>
                    <a:lnTo>
                      <a:pt x="922" y="0"/>
                    </a:lnTo>
                    <a:lnTo>
                      <a:pt x="980" y="2"/>
                    </a:lnTo>
                    <a:lnTo>
                      <a:pt x="1036" y="6"/>
                    </a:lnTo>
                    <a:lnTo>
                      <a:pt x="1088" y="12"/>
                    </a:lnTo>
                    <a:lnTo>
                      <a:pt x="1138" y="18"/>
                    </a:lnTo>
                    <a:lnTo>
                      <a:pt x="1186" y="24"/>
                    </a:lnTo>
                    <a:lnTo>
                      <a:pt x="1230" y="32"/>
                    </a:lnTo>
                    <a:lnTo>
                      <a:pt x="1272" y="42"/>
                    </a:lnTo>
                    <a:lnTo>
                      <a:pt x="1308" y="52"/>
                    </a:lnTo>
                    <a:lnTo>
                      <a:pt x="1342" y="64"/>
                    </a:lnTo>
                    <a:lnTo>
                      <a:pt x="1370" y="76"/>
                    </a:lnTo>
                    <a:lnTo>
                      <a:pt x="1394" y="88"/>
                    </a:lnTo>
                    <a:lnTo>
                      <a:pt x="1414" y="102"/>
                    </a:lnTo>
                    <a:lnTo>
                      <a:pt x="1428" y="114"/>
                    </a:lnTo>
                    <a:lnTo>
                      <a:pt x="1434" y="122"/>
                    </a:lnTo>
                    <a:lnTo>
                      <a:pt x="1438" y="130"/>
                    </a:lnTo>
                    <a:lnTo>
                      <a:pt x="1440" y="136"/>
                    </a:lnTo>
                    <a:lnTo>
                      <a:pt x="1440" y="144"/>
                    </a:lnTo>
                    <a:close/>
                  </a:path>
                </a:pathLst>
              </a:custGeom>
              <a:gradFill rotWithShape="1">
                <a:gsLst>
                  <a:gs pos="0">
                    <a:srgbClr val="EAEAEA"/>
                  </a:gs>
                  <a:gs pos="100000">
                    <a:srgbClr val="767676"/>
                  </a:gs>
                </a:gsLst>
                <a:lin ang="0" scaled="1"/>
              </a:gradFill>
              <a:ln w="9525">
                <a:noFill/>
                <a:round/>
              </a:ln>
            </p:spPr>
            <p:txBody>
              <a:bodyPr wrap="none" anchor="ctr"/>
              <a:lstStyle/>
              <a:p>
                <a:endParaRPr lang="zh-CN" altLang="en-US"/>
              </a:p>
            </p:txBody>
          </p:sp>
          <p:sp>
            <p:nvSpPr>
              <p:cNvPr id="15" name="Freeform 10"/>
              <p:cNvSpPr/>
              <p:nvPr/>
            </p:nvSpPr>
            <p:spPr bwMode="auto">
              <a:xfrm>
                <a:off x="2304" y="1944"/>
                <a:ext cx="1152" cy="288"/>
              </a:xfrm>
              <a:custGeom>
                <a:avLst/>
                <a:gdLst>
                  <a:gd name="T0" fmla="*/ 1152 w 1152"/>
                  <a:gd name="T1" fmla="*/ 144 h 288"/>
                  <a:gd name="T2" fmla="*/ 1150 w 1152"/>
                  <a:gd name="T3" fmla="*/ 158 h 288"/>
                  <a:gd name="T4" fmla="*/ 1140 w 1152"/>
                  <a:gd name="T5" fmla="*/ 174 h 288"/>
                  <a:gd name="T6" fmla="*/ 1106 w 1152"/>
                  <a:gd name="T7" fmla="*/ 200 h 288"/>
                  <a:gd name="T8" fmla="*/ 1054 w 1152"/>
                  <a:gd name="T9" fmla="*/ 224 h 288"/>
                  <a:gd name="T10" fmla="*/ 984 w 1152"/>
                  <a:gd name="T11" fmla="*/ 246 h 288"/>
                  <a:gd name="T12" fmla="*/ 898 w 1152"/>
                  <a:gd name="T13" fmla="*/ 264 h 288"/>
                  <a:gd name="T14" fmla="*/ 800 w 1152"/>
                  <a:gd name="T15" fmla="*/ 276 h 288"/>
                  <a:gd name="T16" fmla="*/ 692 w 1152"/>
                  <a:gd name="T17" fmla="*/ 286 h 288"/>
                  <a:gd name="T18" fmla="*/ 576 w 1152"/>
                  <a:gd name="T19" fmla="*/ 288 h 288"/>
                  <a:gd name="T20" fmla="*/ 518 w 1152"/>
                  <a:gd name="T21" fmla="*/ 288 h 288"/>
                  <a:gd name="T22" fmla="*/ 404 w 1152"/>
                  <a:gd name="T23" fmla="*/ 282 h 288"/>
                  <a:gd name="T24" fmla="*/ 302 w 1152"/>
                  <a:gd name="T25" fmla="*/ 270 h 288"/>
                  <a:gd name="T26" fmla="*/ 210 w 1152"/>
                  <a:gd name="T27" fmla="*/ 256 h 288"/>
                  <a:gd name="T28" fmla="*/ 132 w 1152"/>
                  <a:gd name="T29" fmla="*/ 236 h 288"/>
                  <a:gd name="T30" fmla="*/ 70 w 1152"/>
                  <a:gd name="T31" fmla="*/ 212 h 288"/>
                  <a:gd name="T32" fmla="*/ 26 w 1152"/>
                  <a:gd name="T33" fmla="*/ 186 h 288"/>
                  <a:gd name="T34" fmla="*/ 6 w 1152"/>
                  <a:gd name="T35" fmla="*/ 166 h 288"/>
                  <a:gd name="T36" fmla="*/ 0 w 1152"/>
                  <a:gd name="T37" fmla="*/ 152 h 288"/>
                  <a:gd name="T38" fmla="*/ 0 w 1152"/>
                  <a:gd name="T39" fmla="*/ 144 h 288"/>
                  <a:gd name="T40" fmla="*/ 2 w 1152"/>
                  <a:gd name="T41" fmla="*/ 130 h 288"/>
                  <a:gd name="T42" fmla="*/ 12 w 1152"/>
                  <a:gd name="T43" fmla="*/ 114 h 288"/>
                  <a:gd name="T44" fmla="*/ 46 w 1152"/>
                  <a:gd name="T45" fmla="*/ 88 h 288"/>
                  <a:gd name="T46" fmla="*/ 98 w 1152"/>
                  <a:gd name="T47" fmla="*/ 64 h 288"/>
                  <a:gd name="T48" fmla="*/ 168 w 1152"/>
                  <a:gd name="T49" fmla="*/ 42 h 288"/>
                  <a:gd name="T50" fmla="*/ 254 w 1152"/>
                  <a:gd name="T51" fmla="*/ 24 h 288"/>
                  <a:gd name="T52" fmla="*/ 352 w 1152"/>
                  <a:gd name="T53" fmla="*/ 12 h 288"/>
                  <a:gd name="T54" fmla="*/ 460 w 1152"/>
                  <a:gd name="T55" fmla="*/ 2 h 288"/>
                  <a:gd name="T56" fmla="*/ 576 w 1152"/>
                  <a:gd name="T57" fmla="*/ 0 h 288"/>
                  <a:gd name="T58" fmla="*/ 634 w 1152"/>
                  <a:gd name="T59" fmla="*/ 0 h 288"/>
                  <a:gd name="T60" fmla="*/ 748 w 1152"/>
                  <a:gd name="T61" fmla="*/ 6 h 288"/>
                  <a:gd name="T62" fmla="*/ 850 w 1152"/>
                  <a:gd name="T63" fmla="*/ 18 h 288"/>
                  <a:gd name="T64" fmla="*/ 942 w 1152"/>
                  <a:gd name="T65" fmla="*/ 32 h 288"/>
                  <a:gd name="T66" fmla="*/ 1020 w 1152"/>
                  <a:gd name="T67" fmla="*/ 52 h 288"/>
                  <a:gd name="T68" fmla="*/ 1082 w 1152"/>
                  <a:gd name="T69" fmla="*/ 76 h 288"/>
                  <a:gd name="T70" fmla="*/ 1126 w 1152"/>
                  <a:gd name="T71" fmla="*/ 102 h 288"/>
                  <a:gd name="T72" fmla="*/ 1146 w 1152"/>
                  <a:gd name="T73" fmla="*/ 122 h 288"/>
                  <a:gd name="T74" fmla="*/ 1152 w 1152"/>
                  <a:gd name="T75" fmla="*/ 136 h 288"/>
                  <a:gd name="T76" fmla="*/ 1152 w 1152"/>
                  <a:gd name="T77" fmla="*/ 144 h 288"/>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1152"/>
                  <a:gd name="T118" fmla="*/ 0 h 288"/>
                  <a:gd name="T119" fmla="*/ 1152 w 1152"/>
                  <a:gd name="T120" fmla="*/ 288 h 288"/>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1152" h="288">
                    <a:moveTo>
                      <a:pt x="1152" y="144"/>
                    </a:moveTo>
                    <a:lnTo>
                      <a:pt x="1152" y="144"/>
                    </a:lnTo>
                    <a:lnTo>
                      <a:pt x="1152" y="152"/>
                    </a:lnTo>
                    <a:lnTo>
                      <a:pt x="1150" y="158"/>
                    </a:lnTo>
                    <a:lnTo>
                      <a:pt x="1146" y="166"/>
                    </a:lnTo>
                    <a:lnTo>
                      <a:pt x="1140" y="174"/>
                    </a:lnTo>
                    <a:lnTo>
                      <a:pt x="1126" y="186"/>
                    </a:lnTo>
                    <a:lnTo>
                      <a:pt x="1106" y="200"/>
                    </a:lnTo>
                    <a:lnTo>
                      <a:pt x="1082" y="212"/>
                    </a:lnTo>
                    <a:lnTo>
                      <a:pt x="1054" y="224"/>
                    </a:lnTo>
                    <a:lnTo>
                      <a:pt x="1020" y="236"/>
                    </a:lnTo>
                    <a:lnTo>
                      <a:pt x="984" y="246"/>
                    </a:lnTo>
                    <a:lnTo>
                      <a:pt x="942" y="256"/>
                    </a:lnTo>
                    <a:lnTo>
                      <a:pt x="898" y="264"/>
                    </a:lnTo>
                    <a:lnTo>
                      <a:pt x="850" y="270"/>
                    </a:lnTo>
                    <a:lnTo>
                      <a:pt x="800" y="276"/>
                    </a:lnTo>
                    <a:lnTo>
                      <a:pt x="748" y="282"/>
                    </a:lnTo>
                    <a:lnTo>
                      <a:pt x="692" y="286"/>
                    </a:lnTo>
                    <a:lnTo>
                      <a:pt x="634" y="288"/>
                    </a:lnTo>
                    <a:lnTo>
                      <a:pt x="576" y="288"/>
                    </a:lnTo>
                    <a:lnTo>
                      <a:pt x="518" y="288"/>
                    </a:lnTo>
                    <a:lnTo>
                      <a:pt x="460" y="286"/>
                    </a:lnTo>
                    <a:lnTo>
                      <a:pt x="404" y="282"/>
                    </a:lnTo>
                    <a:lnTo>
                      <a:pt x="352" y="276"/>
                    </a:lnTo>
                    <a:lnTo>
                      <a:pt x="302" y="270"/>
                    </a:lnTo>
                    <a:lnTo>
                      <a:pt x="254" y="264"/>
                    </a:lnTo>
                    <a:lnTo>
                      <a:pt x="210" y="256"/>
                    </a:lnTo>
                    <a:lnTo>
                      <a:pt x="168" y="246"/>
                    </a:lnTo>
                    <a:lnTo>
                      <a:pt x="132" y="236"/>
                    </a:lnTo>
                    <a:lnTo>
                      <a:pt x="98" y="224"/>
                    </a:lnTo>
                    <a:lnTo>
                      <a:pt x="70" y="212"/>
                    </a:lnTo>
                    <a:lnTo>
                      <a:pt x="46" y="200"/>
                    </a:lnTo>
                    <a:lnTo>
                      <a:pt x="26" y="186"/>
                    </a:lnTo>
                    <a:lnTo>
                      <a:pt x="12" y="174"/>
                    </a:lnTo>
                    <a:lnTo>
                      <a:pt x="6" y="166"/>
                    </a:lnTo>
                    <a:lnTo>
                      <a:pt x="2" y="158"/>
                    </a:lnTo>
                    <a:lnTo>
                      <a:pt x="0" y="152"/>
                    </a:lnTo>
                    <a:lnTo>
                      <a:pt x="0" y="144"/>
                    </a:lnTo>
                    <a:lnTo>
                      <a:pt x="0" y="136"/>
                    </a:lnTo>
                    <a:lnTo>
                      <a:pt x="2" y="130"/>
                    </a:lnTo>
                    <a:lnTo>
                      <a:pt x="6" y="122"/>
                    </a:lnTo>
                    <a:lnTo>
                      <a:pt x="12" y="114"/>
                    </a:lnTo>
                    <a:lnTo>
                      <a:pt x="26" y="102"/>
                    </a:lnTo>
                    <a:lnTo>
                      <a:pt x="46" y="88"/>
                    </a:lnTo>
                    <a:lnTo>
                      <a:pt x="70" y="76"/>
                    </a:lnTo>
                    <a:lnTo>
                      <a:pt x="98" y="64"/>
                    </a:lnTo>
                    <a:lnTo>
                      <a:pt x="132" y="52"/>
                    </a:lnTo>
                    <a:lnTo>
                      <a:pt x="168" y="42"/>
                    </a:lnTo>
                    <a:lnTo>
                      <a:pt x="210" y="32"/>
                    </a:lnTo>
                    <a:lnTo>
                      <a:pt x="254" y="24"/>
                    </a:lnTo>
                    <a:lnTo>
                      <a:pt x="302" y="18"/>
                    </a:lnTo>
                    <a:lnTo>
                      <a:pt x="352" y="12"/>
                    </a:lnTo>
                    <a:lnTo>
                      <a:pt x="404" y="6"/>
                    </a:lnTo>
                    <a:lnTo>
                      <a:pt x="460" y="2"/>
                    </a:lnTo>
                    <a:lnTo>
                      <a:pt x="518" y="0"/>
                    </a:lnTo>
                    <a:lnTo>
                      <a:pt x="576" y="0"/>
                    </a:lnTo>
                    <a:lnTo>
                      <a:pt x="634" y="0"/>
                    </a:lnTo>
                    <a:lnTo>
                      <a:pt x="692" y="2"/>
                    </a:lnTo>
                    <a:lnTo>
                      <a:pt x="748" y="6"/>
                    </a:lnTo>
                    <a:lnTo>
                      <a:pt x="800" y="12"/>
                    </a:lnTo>
                    <a:lnTo>
                      <a:pt x="850" y="18"/>
                    </a:lnTo>
                    <a:lnTo>
                      <a:pt x="898" y="24"/>
                    </a:lnTo>
                    <a:lnTo>
                      <a:pt x="942" y="32"/>
                    </a:lnTo>
                    <a:lnTo>
                      <a:pt x="984" y="42"/>
                    </a:lnTo>
                    <a:lnTo>
                      <a:pt x="1020" y="52"/>
                    </a:lnTo>
                    <a:lnTo>
                      <a:pt x="1054" y="64"/>
                    </a:lnTo>
                    <a:lnTo>
                      <a:pt x="1082" y="76"/>
                    </a:lnTo>
                    <a:lnTo>
                      <a:pt x="1106" y="88"/>
                    </a:lnTo>
                    <a:lnTo>
                      <a:pt x="1126" y="102"/>
                    </a:lnTo>
                    <a:lnTo>
                      <a:pt x="1140" y="114"/>
                    </a:lnTo>
                    <a:lnTo>
                      <a:pt x="1146" y="122"/>
                    </a:lnTo>
                    <a:lnTo>
                      <a:pt x="1150" y="130"/>
                    </a:lnTo>
                    <a:lnTo>
                      <a:pt x="1152" y="136"/>
                    </a:lnTo>
                    <a:lnTo>
                      <a:pt x="1152" y="144"/>
                    </a:lnTo>
                    <a:close/>
                  </a:path>
                </a:pathLst>
              </a:custGeom>
              <a:gradFill rotWithShape="1">
                <a:gsLst>
                  <a:gs pos="0">
                    <a:srgbClr val="767676">
                      <a:alpha val="0"/>
                    </a:srgbClr>
                  </a:gs>
                  <a:gs pos="100000">
                    <a:srgbClr val="FFFFFF"/>
                  </a:gs>
                </a:gsLst>
                <a:lin ang="5400000" scaled="1"/>
              </a:gradFill>
              <a:ln w="12700">
                <a:noFill/>
                <a:round/>
              </a:ln>
            </p:spPr>
            <p:txBody>
              <a:bodyPr/>
              <a:lstStyle/>
              <a:p>
                <a:endParaRPr lang="zh-CN" altLang="en-US"/>
              </a:p>
            </p:txBody>
          </p:sp>
        </p:grpSp>
        <p:sp>
          <p:nvSpPr>
            <p:cNvPr id="13" name="Text Box 14"/>
            <p:cNvSpPr txBox="1">
              <a:spLocks noChangeArrowheads="1"/>
            </p:cNvSpPr>
            <p:nvPr/>
          </p:nvSpPr>
          <p:spPr bwMode="auto">
            <a:xfrm>
              <a:off x="1684338" y="3948113"/>
              <a:ext cx="1555750" cy="366712"/>
            </a:xfrm>
            <a:prstGeom prst="rect">
              <a:avLst/>
            </a:prstGeom>
            <a:noFill/>
            <a:ln w="9525">
              <a:noFill/>
              <a:miter lim="800000"/>
            </a:ln>
          </p:spPr>
          <p:txBody>
            <a:bodyPr wrap="none">
              <a:spAutoFit/>
            </a:bodyPr>
            <a:lstStyle/>
            <a:p>
              <a:pPr algn="ctr" latinLnBrk="1"/>
              <a:r>
                <a:rPr kumimoji="1" lang="zh-CN" altLang="en-US"/>
                <a:t>单击添加文字</a:t>
              </a:r>
            </a:p>
          </p:txBody>
        </p:sp>
      </p:grpSp>
      <p:grpSp>
        <p:nvGrpSpPr>
          <p:cNvPr id="16" name="组合 15"/>
          <p:cNvGrpSpPr/>
          <p:nvPr/>
        </p:nvGrpSpPr>
        <p:grpSpPr>
          <a:xfrm>
            <a:off x="3219450" y="1473786"/>
            <a:ext cx="1911350" cy="1774825"/>
            <a:chOff x="1492250" y="1919288"/>
            <a:chExt cx="1911350" cy="1774825"/>
          </a:xfrm>
        </p:grpSpPr>
        <p:sp>
          <p:nvSpPr>
            <p:cNvPr id="17" name="Oval 11"/>
            <p:cNvSpPr>
              <a:spLocks noChangeArrowheads="1"/>
            </p:cNvSpPr>
            <p:nvPr/>
          </p:nvSpPr>
          <p:spPr bwMode="auto">
            <a:xfrm>
              <a:off x="1492250" y="3071813"/>
              <a:ext cx="1911350" cy="622300"/>
            </a:xfrm>
            <a:prstGeom prst="ellipse">
              <a:avLst/>
            </a:prstGeom>
            <a:gradFill rotWithShape="1">
              <a:gsLst>
                <a:gs pos="0">
                  <a:schemeClr val="tx1">
                    <a:alpha val="50000"/>
                  </a:schemeClr>
                </a:gs>
                <a:gs pos="100000">
                  <a:schemeClr val="bg1">
                    <a:alpha val="0"/>
                  </a:schemeClr>
                </a:gs>
              </a:gsLst>
              <a:path path="shape">
                <a:fillToRect l="50000" t="50000" r="50000" b="50000"/>
              </a:path>
            </a:gradFill>
            <a:ln w="9525">
              <a:noFill/>
              <a:round/>
            </a:ln>
          </p:spPr>
          <p:txBody>
            <a:bodyPr wrap="none" anchor="ctr"/>
            <a:lstStyle/>
            <a:p>
              <a:endParaRPr lang="zh-CN" altLang="en-US" b="0"/>
            </a:p>
          </p:txBody>
        </p:sp>
        <p:sp>
          <p:nvSpPr>
            <p:cNvPr id="18" name="Freeform 12"/>
            <p:cNvSpPr/>
            <p:nvPr/>
          </p:nvSpPr>
          <p:spPr bwMode="auto">
            <a:xfrm>
              <a:off x="1751013" y="1919288"/>
              <a:ext cx="1430337" cy="1466850"/>
            </a:xfrm>
            <a:custGeom>
              <a:avLst/>
              <a:gdLst>
                <a:gd name="T0" fmla="*/ 2147483647 w 576"/>
                <a:gd name="T1" fmla="*/ 2147483647 h 648"/>
                <a:gd name="T2" fmla="*/ 2147483647 w 576"/>
                <a:gd name="T3" fmla="*/ 2147483647 h 648"/>
                <a:gd name="T4" fmla="*/ 2147483647 w 576"/>
                <a:gd name="T5" fmla="*/ 2147483647 h 648"/>
                <a:gd name="T6" fmla="*/ 2147483647 w 576"/>
                <a:gd name="T7" fmla="*/ 2147483647 h 648"/>
                <a:gd name="T8" fmla="*/ 2147483647 w 576"/>
                <a:gd name="T9" fmla="*/ 2147483647 h 648"/>
                <a:gd name="T10" fmla="*/ 2147483647 w 576"/>
                <a:gd name="T11" fmla="*/ 2147483647 h 648"/>
                <a:gd name="T12" fmla="*/ 2147483647 w 576"/>
                <a:gd name="T13" fmla="*/ 2147483647 h 648"/>
                <a:gd name="T14" fmla="*/ 2147483647 w 576"/>
                <a:gd name="T15" fmla="*/ 2147483647 h 648"/>
                <a:gd name="T16" fmla="*/ 2147483647 w 576"/>
                <a:gd name="T17" fmla="*/ 2147483647 h 648"/>
                <a:gd name="T18" fmla="*/ 2147483647 w 576"/>
                <a:gd name="T19" fmla="*/ 2147483647 h 648"/>
                <a:gd name="T20" fmla="*/ 2147483647 w 576"/>
                <a:gd name="T21" fmla="*/ 2147483647 h 648"/>
                <a:gd name="T22" fmla="*/ 2133573325 w 576"/>
                <a:gd name="T23" fmla="*/ 2147483647 h 648"/>
                <a:gd name="T24" fmla="*/ 1775924663 w 576"/>
                <a:gd name="T25" fmla="*/ 2147483647 h 648"/>
                <a:gd name="T26" fmla="*/ 1775924663 w 576"/>
                <a:gd name="T27" fmla="*/ 2147483647 h 648"/>
                <a:gd name="T28" fmla="*/ 1418273518 w 576"/>
                <a:gd name="T29" fmla="*/ 2147483647 h 648"/>
                <a:gd name="T30" fmla="*/ 1085285432 w 576"/>
                <a:gd name="T31" fmla="*/ 2147483647 h 648"/>
                <a:gd name="T32" fmla="*/ 776965993 w 576"/>
                <a:gd name="T33" fmla="*/ 2147483647 h 648"/>
                <a:gd name="T34" fmla="*/ 517978104 w 576"/>
                <a:gd name="T35" fmla="*/ 2147483647 h 648"/>
                <a:gd name="T36" fmla="*/ 308319517 w 576"/>
                <a:gd name="T37" fmla="*/ 2147483647 h 648"/>
                <a:gd name="T38" fmla="*/ 209658588 w 576"/>
                <a:gd name="T39" fmla="*/ 2147483647 h 648"/>
                <a:gd name="T40" fmla="*/ 135660989 w 576"/>
                <a:gd name="T41" fmla="*/ 2147483647 h 648"/>
                <a:gd name="T42" fmla="*/ 73997579 w 576"/>
                <a:gd name="T43" fmla="*/ 2147483647 h 648"/>
                <a:gd name="T44" fmla="*/ 36997548 w 576"/>
                <a:gd name="T45" fmla="*/ 2147483647 h 648"/>
                <a:gd name="T46" fmla="*/ 12331690 w 576"/>
                <a:gd name="T47" fmla="*/ 2147483647 h 648"/>
                <a:gd name="T48" fmla="*/ 0 w 576"/>
                <a:gd name="T49" fmla="*/ 2147483647 h 648"/>
                <a:gd name="T50" fmla="*/ 1775924663 w 576"/>
                <a:gd name="T51" fmla="*/ 0 h 648"/>
                <a:gd name="T52" fmla="*/ 2147483647 w 576"/>
                <a:gd name="T53" fmla="*/ 2147483647 h 648"/>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576"/>
                <a:gd name="T82" fmla="*/ 0 h 648"/>
                <a:gd name="T83" fmla="*/ 576 w 576"/>
                <a:gd name="T84" fmla="*/ 648 h 648"/>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576" h="648">
                  <a:moveTo>
                    <a:pt x="576" y="576"/>
                  </a:moveTo>
                  <a:lnTo>
                    <a:pt x="576" y="576"/>
                  </a:lnTo>
                  <a:lnTo>
                    <a:pt x="574" y="584"/>
                  </a:lnTo>
                  <a:lnTo>
                    <a:pt x="570" y="590"/>
                  </a:lnTo>
                  <a:lnTo>
                    <a:pt x="564" y="598"/>
                  </a:lnTo>
                  <a:lnTo>
                    <a:pt x="554" y="604"/>
                  </a:lnTo>
                  <a:lnTo>
                    <a:pt x="542" y="610"/>
                  </a:lnTo>
                  <a:lnTo>
                    <a:pt x="526" y="616"/>
                  </a:lnTo>
                  <a:lnTo>
                    <a:pt x="492" y="626"/>
                  </a:lnTo>
                  <a:lnTo>
                    <a:pt x="450" y="636"/>
                  </a:lnTo>
                  <a:lnTo>
                    <a:pt x="400" y="642"/>
                  </a:lnTo>
                  <a:lnTo>
                    <a:pt x="346" y="646"/>
                  </a:lnTo>
                  <a:lnTo>
                    <a:pt x="288" y="648"/>
                  </a:lnTo>
                  <a:lnTo>
                    <a:pt x="230" y="646"/>
                  </a:lnTo>
                  <a:lnTo>
                    <a:pt x="176" y="642"/>
                  </a:lnTo>
                  <a:lnTo>
                    <a:pt x="126" y="636"/>
                  </a:lnTo>
                  <a:lnTo>
                    <a:pt x="84" y="626"/>
                  </a:lnTo>
                  <a:lnTo>
                    <a:pt x="50" y="616"/>
                  </a:lnTo>
                  <a:lnTo>
                    <a:pt x="34" y="610"/>
                  </a:lnTo>
                  <a:lnTo>
                    <a:pt x="22" y="604"/>
                  </a:lnTo>
                  <a:lnTo>
                    <a:pt x="12" y="598"/>
                  </a:lnTo>
                  <a:lnTo>
                    <a:pt x="6" y="590"/>
                  </a:lnTo>
                  <a:lnTo>
                    <a:pt x="2" y="584"/>
                  </a:lnTo>
                  <a:lnTo>
                    <a:pt x="0" y="576"/>
                  </a:lnTo>
                  <a:lnTo>
                    <a:pt x="288" y="0"/>
                  </a:lnTo>
                  <a:lnTo>
                    <a:pt x="576" y="576"/>
                  </a:lnTo>
                  <a:close/>
                </a:path>
              </a:pathLst>
            </a:custGeom>
            <a:gradFill rotWithShape="1">
              <a:gsLst>
                <a:gs pos="0">
                  <a:schemeClr val="accent2"/>
                </a:gs>
                <a:gs pos="100000">
                  <a:schemeClr val="hlink"/>
                </a:gs>
              </a:gsLst>
              <a:lin ang="0" scaled="1"/>
            </a:gradFill>
            <a:ln w="9525">
              <a:noFill/>
              <a:round/>
            </a:ln>
          </p:spPr>
          <p:txBody>
            <a:bodyPr wrap="none" anchor="ctr"/>
            <a:lstStyle/>
            <a:p>
              <a:endParaRPr lang="zh-CN" altLang="en-US"/>
            </a:p>
          </p:txBody>
        </p:sp>
        <p:sp>
          <p:nvSpPr>
            <p:cNvPr id="19" name="Text Box 13"/>
            <p:cNvSpPr txBox="1">
              <a:spLocks noChangeArrowheads="1"/>
            </p:cNvSpPr>
            <p:nvPr/>
          </p:nvSpPr>
          <p:spPr bwMode="auto">
            <a:xfrm>
              <a:off x="1943100" y="2844800"/>
              <a:ext cx="996950" cy="336550"/>
            </a:xfrm>
            <a:prstGeom prst="rect">
              <a:avLst/>
            </a:prstGeom>
            <a:noFill/>
            <a:ln w="9525">
              <a:noFill/>
              <a:miter lim="800000"/>
            </a:ln>
          </p:spPr>
          <p:txBody>
            <a:bodyPr wrap="none">
              <a:spAutoFit/>
            </a:bodyPr>
            <a:lstStyle/>
            <a:p>
              <a:pPr algn="ctr" latinLnBrk="1"/>
              <a:r>
                <a:rPr kumimoji="1" lang="zh-CN" altLang="en-US" sz="1600" dirty="0">
                  <a:solidFill>
                    <a:schemeClr val="bg1"/>
                  </a:solidFill>
                </a:rPr>
                <a:t>添加文字</a:t>
              </a:r>
            </a:p>
          </p:txBody>
        </p:sp>
      </p:grpSp>
      <p:grpSp>
        <p:nvGrpSpPr>
          <p:cNvPr id="20" name="组合 19"/>
          <p:cNvGrpSpPr/>
          <p:nvPr/>
        </p:nvGrpSpPr>
        <p:grpSpPr>
          <a:xfrm>
            <a:off x="4498975" y="1726198"/>
            <a:ext cx="5800725" cy="3409950"/>
            <a:chOff x="2771775" y="2171700"/>
            <a:chExt cx="5800725" cy="3409950"/>
          </a:xfrm>
        </p:grpSpPr>
        <p:sp>
          <p:nvSpPr>
            <p:cNvPr id="21" name="Rectangle 16"/>
            <p:cNvSpPr>
              <a:spLocks noChangeArrowheads="1"/>
            </p:cNvSpPr>
            <p:nvPr/>
          </p:nvSpPr>
          <p:spPr bwMode="auto">
            <a:xfrm>
              <a:off x="6372225" y="2171700"/>
              <a:ext cx="2160588" cy="989013"/>
            </a:xfrm>
            <a:prstGeom prst="rect">
              <a:avLst/>
            </a:prstGeom>
            <a:noFill/>
            <a:ln w="9525">
              <a:noFill/>
              <a:miter lim="800000"/>
            </a:ln>
          </p:spPr>
          <p:txBody>
            <a:bodyPr>
              <a:spAutoFit/>
            </a:bodyPr>
            <a:lstStyle/>
            <a:p>
              <a:pPr algn="r" latinLnBrk="1">
                <a:lnSpc>
                  <a:spcPct val="140000"/>
                </a:lnSpc>
              </a:pPr>
              <a:r>
                <a:rPr kumimoji="1" lang="zh-CN" altLang="en-US" sz="1600">
                  <a:solidFill>
                    <a:schemeClr val="accent2"/>
                  </a:solidFill>
                </a:rPr>
                <a:t>单击此处添加文字</a:t>
              </a:r>
            </a:p>
            <a:p>
              <a:pPr algn="r" latinLnBrk="1">
                <a:lnSpc>
                  <a:spcPct val="140000"/>
                </a:lnSpc>
              </a:pPr>
              <a:r>
                <a:rPr kumimoji="1" lang="zh-CN" altLang="en-US" sz="1400">
                  <a:solidFill>
                    <a:schemeClr val="accent2"/>
                  </a:solidFill>
                </a:rPr>
                <a:t>单击此处添加文字内容  </a:t>
              </a:r>
            </a:p>
            <a:p>
              <a:pPr algn="r" latinLnBrk="1">
                <a:lnSpc>
                  <a:spcPct val="120000"/>
                </a:lnSpc>
              </a:pPr>
              <a:r>
                <a:rPr kumimoji="1" lang="zh-CN" altLang="en-US" sz="1400">
                  <a:solidFill>
                    <a:schemeClr val="accent2"/>
                  </a:solidFill>
                </a:rPr>
                <a:t>单击此处添加文字内容</a:t>
              </a:r>
            </a:p>
          </p:txBody>
        </p:sp>
        <p:sp>
          <p:nvSpPr>
            <p:cNvPr id="22" name="Rectangle 17"/>
            <p:cNvSpPr>
              <a:spLocks noChangeArrowheads="1"/>
            </p:cNvSpPr>
            <p:nvPr/>
          </p:nvSpPr>
          <p:spPr bwMode="auto">
            <a:xfrm>
              <a:off x="6372225" y="4759325"/>
              <a:ext cx="2160588" cy="822325"/>
            </a:xfrm>
            <a:prstGeom prst="rect">
              <a:avLst/>
            </a:prstGeom>
            <a:noFill/>
            <a:ln w="9525">
              <a:noFill/>
              <a:miter lim="800000"/>
            </a:ln>
          </p:spPr>
          <p:txBody>
            <a:bodyPr>
              <a:spAutoFit/>
            </a:bodyPr>
            <a:lstStyle/>
            <a:p>
              <a:pPr algn="r" latinLnBrk="1">
                <a:lnSpc>
                  <a:spcPct val="120000"/>
                </a:lnSpc>
              </a:pPr>
              <a:r>
                <a:rPr kumimoji="1" lang="zh-CN" altLang="en-US" sz="1400"/>
                <a:t>单击此处添加文字</a:t>
              </a:r>
            </a:p>
            <a:p>
              <a:pPr algn="r" latinLnBrk="1">
                <a:lnSpc>
                  <a:spcPct val="140000"/>
                </a:lnSpc>
              </a:pPr>
              <a:r>
                <a:rPr kumimoji="1" lang="zh-CN" altLang="en-US" sz="1200"/>
                <a:t>单击此处添加文字内容  </a:t>
              </a:r>
            </a:p>
            <a:p>
              <a:pPr algn="r" latinLnBrk="1">
                <a:lnSpc>
                  <a:spcPct val="120000"/>
                </a:lnSpc>
              </a:pPr>
              <a:r>
                <a:rPr kumimoji="1" lang="zh-CN" altLang="en-US" sz="1200"/>
                <a:t>单击此处添加文字内容  </a:t>
              </a:r>
            </a:p>
          </p:txBody>
        </p:sp>
        <p:sp>
          <p:nvSpPr>
            <p:cNvPr id="23" name="Rectangle 18"/>
            <p:cNvSpPr>
              <a:spLocks noChangeArrowheads="1"/>
            </p:cNvSpPr>
            <p:nvPr/>
          </p:nvSpPr>
          <p:spPr bwMode="auto">
            <a:xfrm>
              <a:off x="6372225" y="3492500"/>
              <a:ext cx="2160588" cy="822325"/>
            </a:xfrm>
            <a:prstGeom prst="rect">
              <a:avLst/>
            </a:prstGeom>
            <a:noFill/>
            <a:ln w="9525">
              <a:noFill/>
              <a:miter lim="800000"/>
            </a:ln>
          </p:spPr>
          <p:txBody>
            <a:bodyPr>
              <a:spAutoFit/>
            </a:bodyPr>
            <a:lstStyle/>
            <a:p>
              <a:pPr algn="r" latinLnBrk="1">
                <a:lnSpc>
                  <a:spcPct val="120000"/>
                </a:lnSpc>
              </a:pPr>
              <a:r>
                <a:rPr kumimoji="1" lang="zh-CN" altLang="en-US" sz="1400"/>
                <a:t>单击此处添加文字</a:t>
              </a:r>
            </a:p>
            <a:p>
              <a:pPr algn="r" latinLnBrk="1">
                <a:lnSpc>
                  <a:spcPct val="140000"/>
                </a:lnSpc>
              </a:pPr>
              <a:r>
                <a:rPr kumimoji="1" lang="zh-CN" altLang="en-US" sz="1200"/>
                <a:t>单击此处添加文字内容  </a:t>
              </a:r>
            </a:p>
            <a:p>
              <a:pPr algn="r" latinLnBrk="1">
                <a:lnSpc>
                  <a:spcPct val="120000"/>
                </a:lnSpc>
              </a:pPr>
              <a:r>
                <a:rPr kumimoji="1" lang="zh-CN" altLang="en-US" sz="1200"/>
                <a:t>单击此处添加文字内容  </a:t>
              </a:r>
            </a:p>
          </p:txBody>
        </p:sp>
        <p:grpSp>
          <p:nvGrpSpPr>
            <p:cNvPr id="24" name="Group 19"/>
            <p:cNvGrpSpPr/>
            <p:nvPr/>
          </p:nvGrpSpPr>
          <p:grpSpPr bwMode="auto">
            <a:xfrm>
              <a:off x="2771775" y="2587625"/>
              <a:ext cx="5800725" cy="2503488"/>
              <a:chOff x="1858" y="1674"/>
              <a:chExt cx="3266" cy="1577"/>
            </a:xfrm>
          </p:grpSpPr>
          <p:sp>
            <p:nvSpPr>
              <p:cNvPr id="25" name="Line 20"/>
              <p:cNvSpPr>
                <a:spLocks noChangeShapeType="1"/>
              </p:cNvSpPr>
              <p:nvPr/>
            </p:nvSpPr>
            <p:spPr bwMode="auto">
              <a:xfrm flipH="1">
                <a:off x="2579" y="3251"/>
                <a:ext cx="2545" cy="0"/>
              </a:xfrm>
              <a:prstGeom prst="line">
                <a:avLst/>
              </a:prstGeom>
              <a:noFill/>
              <a:ln w="25400" cap="rnd">
                <a:solidFill>
                  <a:schemeClr val="tx1"/>
                </a:solidFill>
                <a:prstDash val="sysDot"/>
                <a:round/>
                <a:headEnd type="triangle" w="med" len="med"/>
                <a:tailEnd type="oval" w="med" len="med"/>
              </a:ln>
            </p:spPr>
            <p:txBody>
              <a:bodyPr/>
              <a:lstStyle/>
              <a:p>
                <a:endParaRPr lang="zh-CN" altLang="en-US"/>
              </a:p>
            </p:txBody>
          </p:sp>
          <p:sp>
            <p:nvSpPr>
              <p:cNvPr id="26" name="Line 21"/>
              <p:cNvSpPr>
                <a:spLocks noChangeShapeType="1"/>
              </p:cNvSpPr>
              <p:nvPr/>
            </p:nvSpPr>
            <p:spPr bwMode="auto">
              <a:xfrm flipH="1">
                <a:off x="1858" y="1674"/>
                <a:ext cx="3266" cy="0"/>
              </a:xfrm>
              <a:prstGeom prst="line">
                <a:avLst/>
              </a:prstGeom>
              <a:noFill/>
              <a:ln w="25400" cap="rnd">
                <a:solidFill>
                  <a:schemeClr val="accent2"/>
                </a:solidFill>
                <a:prstDash val="sysDot"/>
                <a:round/>
                <a:headEnd type="triangle" w="med" len="med"/>
                <a:tailEnd type="oval" w="med" len="med"/>
              </a:ln>
            </p:spPr>
            <p:txBody>
              <a:bodyPr/>
              <a:lstStyle/>
              <a:p>
                <a:endParaRPr lang="zh-CN" altLang="en-US"/>
              </a:p>
            </p:txBody>
          </p:sp>
          <p:sp>
            <p:nvSpPr>
              <p:cNvPr id="27" name="Line 22"/>
              <p:cNvSpPr>
                <a:spLocks noChangeShapeType="1"/>
              </p:cNvSpPr>
              <p:nvPr/>
            </p:nvSpPr>
            <p:spPr bwMode="auto">
              <a:xfrm flipH="1">
                <a:off x="2221" y="2462"/>
                <a:ext cx="2903" cy="0"/>
              </a:xfrm>
              <a:prstGeom prst="line">
                <a:avLst/>
              </a:prstGeom>
              <a:noFill/>
              <a:ln w="25400" cap="rnd">
                <a:solidFill>
                  <a:schemeClr val="tx1"/>
                </a:solidFill>
                <a:prstDash val="sysDot"/>
                <a:round/>
                <a:headEnd type="triangle" w="med" len="med"/>
                <a:tailEnd type="oval" w="med" len="med"/>
              </a:ln>
            </p:spPr>
            <p:txBody>
              <a:bodyPr/>
              <a:lstStyle/>
              <a:p>
                <a:endParaRPr lang="zh-CN" altLang="en-US"/>
              </a:p>
            </p:txBody>
          </p:sp>
        </p:grpSp>
      </p:grpSp>
      <p:sp>
        <p:nvSpPr>
          <p:cNvPr id="28" name="WordArt 38"/>
          <p:cNvSpPr>
            <a:spLocks noChangeArrowheads="1" noChangeShapeType="1" noTextEdit="1"/>
          </p:cNvSpPr>
          <p:nvPr/>
        </p:nvSpPr>
        <p:spPr bwMode="auto">
          <a:xfrm>
            <a:off x="6513514" y="1176913"/>
            <a:ext cx="3686175" cy="377825"/>
          </a:xfrm>
          <a:prstGeom prst="rect">
            <a:avLst/>
          </a:prstGeom>
        </p:spPr>
        <p:txBody>
          <a:bodyPr wrap="none" fromWordArt="1">
            <a:prstTxWarp prst="textPlain">
              <a:avLst>
                <a:gd name="adj" fmla="val 50000"/>
              </a:avLst>
            </a:prstTxWarp>
          </a:bodyPr>
          <a:lstStyle/>
          <a:p>
            <a:pPr algn="ctr"/>
            <a:r>
              <a:rPr lang="zh-CN" altLang="en-US" sz="3600" kern="10" dirty="0">
                <a:ln w="9525">
                  <a:noFill/>
                  <a:round/>
                </a:ln>
                <a:solidFill>
                  <a:schemeClr val="accent1"/>
                </a:solidFill>
                <a:latin typeface="微软雅黑" panose="020B0503020204020204" charset="-122"/>
                <a:ea typeface="微软雅黑" panose="020B0503020204020204" charset="-122"/>
              </a:rPr>
              <a:t>双击此处添加标题文字</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p:cTn id="7" dur="500" fill="hold"/>
                                        <p:tgtEl>
                                          <p:spTgt spid="28"/>
                                        </p:tgtEl>
                                        <p:attrNameLst>
                                          <p:attrName>ppt_w</p:attrName>
                                        </p:attrNameLst>
                                      </p:cBhvr>
                                      <p:tavLst>
                                        <p:tav tm="0">
                                          <p:val>
                                            <p:fltVal val="0"/>
                                          </p:val>
                                        </p:tav>
                                        <p:tav tm="100000">
                                          <p:val>
                                            <p:strVal val="#ppt_w"/>
                                          </p:val>
                                        </p:tav>
                                      </p:tavLst>
                                    </p:anim>
                                    <p:anim calcmode="lin" valueType="num">
                                      <p:cBhvr>
                                        <p:cTn id="8" dur="500" fill="hold"/>
                                        <p:tgtEl>
                                          <p:spTgt spid="28"/>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37" presetClass="entr" presetSubtype="0" fill="hold" nodeType="after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1000"/>
                                        <p:tgtEl>
                                          <p:spTgt spid="16"/>
                                        </p:tgtEl>
                                      </p:cBhvr>
                                    </p:animEffect>
                                    <p:anim calcmode="lin" valueType="num">
                                      <p:cBhvr>
                                        <p:cTn id="13" dur="1000" fill="hold"/>
                                        <p:tgtEl>
                                          <p:spTgt spid="16"/>
                                        </p:tgtEl>
                                        <p:attrNameLst>
                                          <p:attrName>ppt_x</p:attrName>
                                        </p:attrNameLst>
                                      </p:cBhvr>
                                      <p:tavLst>
                                        <p:tav tm="0">
                                          <p:val>
                                            <p:strVal val="#ppt_x"/>
                                          </p:val>
                                        </p:tav>
                                        <p:tav tm="100000">
                                          <p:val>
                                            <p:strVal val="#ppt_x"/>
                                          </p:val>
                                        </p:tav>
                                      </p:tavLst>
                                    </p:anim>
                                    <p:anim calcmode="lin" valueType="num">
                                      <p:cBhvr>
                                        <p:cTn id="14" dur="900" decel="100000" fill="hold"/>
                                        <p:tgtEl>
                                          <p:spTgt spid="16"/>
                                        </p:tgtEl>
                                        <p:attrNameLst>
                                          <p:attrName>ppt_y</p:attrName>
                                        </p:attrNameLst>
                                      </p:cBhvr>
                                      <p:tavLst>
                                        <p:tav tm="0">
                                          <p:val>
                                            <p:strVal val="#ppt_y+1"/>
                                          </p:val>
                                        </p:tav>
                                        <p:tav tm="100000">
                                          <p:val>
                                            <p:strVal val="#ppt_y-.03"/>
                                          </p:val>
                                        </p:tav>
                                      </p:tavLst>
                                    </p:anim>
                                    <p:anim calcmode="lin" valueType="num">
                                      <p:cBhvr>
                                        <p:cTn id="15" dur="100" accel="100000" fill="hold">
                                          <p:stCondLst>
                                            <p:cond delay="900"/>
                                          </p:stCondLst>
                                        </p:cTn>
                                        <p:tgtEl>
                                          <p:spTgt spid="16"/>
                                        </p:tgtEl>
                                        <p:attrNameLst>
                                          <p:attrName>ppt_y</p:attrName>
                                        </p:attrNameLst>
                                      </p:cBhvr>
                                      <p:tavLst>
                                        <p:tav tm="0">
                                          <p:val>
                                            <p:strVal val="#ppt_y-.03"/>
                                          </p:val>
                                        </p:tav>
                                        <p:tav tm="100000">
                                          <p:val>
                                            <p:strVal val="#ppt_y"/>
                                          </p:val>
                                        </p:tav>
                                      </p:tavLst>
                                    </p:anim>
                                  </p:childTnLst>
                                </p:cTn>
                              </p:par>
                            </p:childTnLst>
                          </p:cTn>
                        </p:par>
                        <p:par>
                          <p:cTn id="16" fill="hold">
                            <p:stCondLst>
                              <p:cond delay="1500"/>
                            </p:stCondLst>
                            <p:childTnLst>
                              <p:par>
                                <p:cTn id="17" presetID="37" presetClass="entr" presetSubtype="0" fill="hold" nodeType="after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900" decel="100000" fill="hold"/>
                                        <p:tgtEl>
                                          <p:spTgt spid="10"/>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10"/>
                                        </p:tgtEl>
                                        <p:attrNameLst>
                                          <p:attrName>ppt_y</p:attrName>
                                        </p:attrNameLst>
                                      </p:cBhvr>
                                      <p:tavLst>
                                        <p:tav tm="0">
                                          <p:val>
                                            <p:strVal val="#ppt_y-.03"/>
                                          </p:val>
                                        </p:tav>
                                        <p:tav tm="100000">
                                          <p:val>
                                            <p:strVal val="#ppt_y"/>
                                          </p:val>
                                        </p:tav>
                                      </p:tavLst>
                                    </p:anim>
                                  </p:childTnLst>
                                </p:cTn>
                              </p:par>
                            </p:childTnLst>
                          </p:cTn>
                        </p:par>
                        <p:par>
                          <p:cTn id="23" fill="hold">
                            <p:stCondLst>
                              <p:cond delay="2500"/>
                            </p:stCondLst>
                            <p:childTnLst>
                              <p:par>
                                <p:cTn id="24" presetID="37" presetClass="entr" presetSubtype="0" fill="hold" nodeType="after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900" decel="100000" fill="hold"/>
                                        <p:tgtEl>
                                          <p:spTgt spid="4"/>
                                        </p:tgtEl>
                                        <p:attrNameLst>
                                          <p:attrName>ppt_y</p:attrName>
                                        </p:attrNameLst>
                                      </p:cBhvr>
                                      <p:tavLst>
                                        <p:tav tm="0">
                                          <p:val>
                                            <p:strVal val="#ppt_y+1"/>
                                          </p:val>
                                        </p:tav>
                                        <p:tav tm="100000">
                                          <p:val>
                                            <p:strVal val="#ppt_y-.03"/>
                                          </p:val>
                                        </p:tav>
                                      </p:tavLst>
                                    </p:anim>
                                    <p:anim calcmode="lin" valueType="num">
                                      <p:cBhvr>
                                        <p:cTn id="29"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par>
                          <p:cTn id="30" fill="hold">
                            <p:stCondLst>
                              <p:cond delay="3500"/>
                            </p:stCondLst>
                            <p:childTnLst>
                              <p:par>
                                <p:cTn id="31" presetID="50" presetClass="entr" presetSubtype="0" decel="100000" fill="hold" nodeType="afterEffect">
                                  <p:stCondLst>
                                    <p:cond delay="0"/>
                                  </p:stCondLst>
                                  <p:childTnLst>
                                    <p:set>
                                      <p:cBhvr>
                                        <p:cTn id="32" dur="1" fill="hold">
                                          <p:stCondLst>
                                            <p:cond delay="0"/>
                                          </p:stCondLst>
                                        </p:cTn>
                                        <p:tgtEl>
                                          <p:spTgt spid="20"/>
                                        </p:tgtEl>
                                        <p:attrNameLst>
                                          <p:attrName>style.visibility</p:attrName>
                                        </p:attrNameLst>
                                      </p:cBhvr>
                                      <p:to>
                                        <p:strVal val="visible"/>
                                      </p:to>
                                    </p:set>
                                    <p:anim calcmode="lin" valueType="num">
                                      <p:cBhvr>
                                        <p:cTn id="33" dur="1000" fill="hold"/>
                                        <p:tgtEl>
                                          <p:spTgt spid="20"/>
                                        </p:tgtEl>
                                        <p:attrNameLst>
                                          <p:attrName>ppt_w</p:attrName>
                                        </p:attrNameLst>
                                      </p:cBhvr>
                                      <p:tavLst>
                                        <p:tav tm="0">
                                          <p:val>
                                            <p:strVal val="#ppt_w+.3"/>
                                          </p:val>
                                        </p:tav>
                                        <p:tav tm="100000">
                                          <p:val>
                                            <p:strVal val="#ppt_w"/>
                                          </p:val>
                                        </p:tav>
                                      </p:tavLst>
                                    </p:anim>
                                    <p:anim calcmode="lin" valueType="num">
                                      <p:cBhvr>
                                        <p:cTn id="34" dur="1000" fill="hold"/>
                                        <p:tgtEl>
                                          <p:spTgt spid="20"/>
                                        </p:tgtEl>
                                        <p:attrNameLst>
                                          <p:attrName>ppt_h</p:attrName>
                                        </p:attrNameLst>
                                      </p:cBhvr>
                                      <p:tavLst>
                                        <p:tav tm="0">
                                          <p:val>
                                            <p:strVal val="#ppt_h"/>
                                          </p:val>
                                        </p:tav>
                                        <p:tav tm="100000">
                                          <p:val>
                                            <p:strVal val="#ppt_h"/>
                                          </p:val>
                                        </p:tav>
                                      </p:tavLst>
                                    </p:anim>
                                    <p:animEffect transition="in" filter="fade">
                                      <p:cBhvr>
                                        <p:cTn id="35" dur="10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4" name="组合 62"/>
          <p:cNvGrpSpPr/>
          <p:nvPr/>
        </p:nvGrpSpPr>
        <p:grpSpPr bwMode="auto">
          <a:xfrm>
            <a:off x="2625408" y="1919288"/>
            <a:ext cx="6969125" cy="2825750"/>
            <a:chOff x="1131150" y="2144375"/>
            <a:chExt cx="6969092" cy="2824451"/>
          </a:xfrm>
        </p:grpSpPr>
        <p:sp>
          <p:nvSpPr>
            <p:cNvPr id="5" name="Oval 3"/>
            <p:cNvSpPr>
              <a:spLocks noChangeArrowheads="1"/>
            </p:cNvSpPr>
            <p:nvPr/>
          </p:nvSpPr>
          <p:spPr bwMode="gray">
            <a:xfrm>
              <a:off x="5276092" y="2144375"/>
              <a:ext cx="2824150" cy="2824451"/>
            </a:xfrm>
            <a:prstGeom prst="ellipse">
              <a:avLst/>
            </a:prstGeom>
            <a:noFill/>
            <a:ln w="38100">
              <a:solidFill>
                <a:schemeClr val="folHlink"/>
              </a:solidFill>
              <a:round/>
            </a:ln>
            <a:effectLst>
              <a:outerShdw dist="35921" dir="2700000" algn="ctr" rotWithShape="0">
                <a:srgbClr val="080808">
                  <a:alpha val="50000"/>
                </a:srgbClr>
              </a:outerShdw>
            </a:effectLst>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6" name="Oval 4"/>
            <p:cNvSpPr>
              <a:spLocks noChangeArrowheads="1"/>
            </p:cNvSpPr>
            <p:nvPr/>
          </p:nvSpPr>
          <p:spPr bwMode="gray">
            <a:xfrm>
              <a:off x="1131150" y="2144375"/>
              <a:ext cx="2824149" cy="2824451"/>
            </a:xfrm>
            <a:prstGeom prst="ellipse">
              <a:avLst/>
            </a:prstGeom>
            <a:noFill/>
            <a:ln w="38100" algn="ctr">
              <a:solidFill>
                <a:schemeClr val="accent2"/>
              </a:solidFill>
              <a:round/>
            </a:ln>
            <a:effectLst>
              <a:outerShdw dist="35921" dir="2700000" algn="ctr" rotWithShape="0">
                <a:srgbClr val="080808">
                  <a:alpha val="50000"/>
                </a:srgbClr>
              </a:outerShdw>
            </a:effectLst>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endParaRPr lang="zh-CN" altLang="en-US"/>
            </a:p>
          </p:txBody>
        </p:sp>
        <p:sp>
          <p:nvSpPr>
            <p:cNvPr id="7" name="Text Box 9"/>
            <p:cNvSpPr txBox="1">
              <a:spLocks noChangeArrowheads="1"/>
            </p:cNvSpPr>
            <p:nvPr/>
          </p:nvSpPr>
          <p:spPr bwMode="auto">
            <a:xfrm>
              <a:off x="1610944" y="3371562"/>
              <a:ext cx="1564614"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t>这里输入文本</a:t>
              </a:r>
              <a:endParaRPr lang="en-US" altLang="zh-CN" sz="1600"/>
            </a:p>
          </p:txBody>
        </p:sp>
        <p:sp>
          <p:nvSpPr>
            <p:cNvPr id="8" name="AutoShape 44"/>
            <p:cNvSpPr>
              <a:spLocks noChangeArrowheads="1"/>
            </p:cNvSpPr>
            <p:nvPr/>
          </p:nvSpPr>
          <p:spPr bwMode="gray">
            <a:xfrm>
              <a:off x="3955601" y="2216797"/>
              <a:ext cx="1303593" cy="110443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112" y="7246"/>
                  </a:moveTo>
                  <a:cubicBezTo>
                    <a:pt x="16751" y="4446"/>
                    <a:pt x="13912" y="2670"/>
                    <a:pt x="10800" y="2670"/>
                  </a:cubicBezTo>
                  <a:cubicBezTo>
                    <a:pt x="6548" y="2669"/>
                    <a:pt x="3014" y="5945"/>
                    <a:pt x="2693" y="10185"/>
                  </a:cubicBezTo>
                  <a:lnTo>
                    <a:pt x="30" y="9983"/>
                  </a:lnTo>
                  <a:cubicBezTo>
                    <a:pt x="458" y="4351"/>
                    <a:pt x="5152" y="-1"/>
                    <a:pt x="10800" y="0"/>
                  </a:cubicBezTo>
                  <a:cubicBezTo>
                    <a:pt x="14934" y="0"/>
                    <a:pt x="18706" y="2360"/>
                    <a:pt x="20513" y="6079"/>
                  </a:cubicBezTo>
                  <a:lnTo>
                    <a:pt x="22942" y="4899"/>
                  </a:lnTo>
                  <a:lnTo>
                    <a:pt x="21076" y="10291"/>
                  </a:lnTo>
                  <a:lnTo>
                    <a:pt x="15683" y="8426"/>
                  </a:lnTo>
                  <a:lnTo>
                    <a:pt x="18112" y="7246"/>
                  </a:lnTo>
                  <a:close/>
                </a:path>
              </a:pathLst>
            </a:custGeom>
            <a:solidFill>
              <a:schemeClr val="accent2">
                <a:alpha val="79999"/>
              </a:schemeClr>
            </a:solidFill>
            <a:ln>
              <a:noFill/>
            </a:ln>
            <a:extLst>
              <a:ext uri="{91240B29-F687-4F45-9708-019B960494DF}">
                <a14:hiddenLine xmlns:a14="http://schemas.microsoft.com/office/drawing/2010/main" w="9525">
                  <a:solidFill>
                    <a:srgbClr val="000000"/>
                  </a:solidFill>
                  <a:prstDash val="sysDot"/>
                  <a:miter lim="800000"/>
                  <a:headEnd/>
                  <a:tailEnd/>
                </a14:hiddenLine>
              </a:ext>
            </a:extLst>
          </p:spPr>
          <p:txBody>
            <a:bodyPr wrap="none" anchor="ctr"/>
            <a:lstStyle/>
            <a:p>
              <a:endParaRPr lang="zh-CN" altLang="en-US"/>
            </a:p>
          </p:txBody>
        </p:sp>
        <p:grpSp>
          <p:nvGrpSpPr>
            <p:cNvPr id="9" name="Group 45"/>
            <p:cNvGrpSpPr/>
            <p:nvPr/>
          </p:nvGrpSpPr>
          <p:grpSpPr bwMode="auto">
            <a:xfrm>
              <a:off x="4652661" y="2888208"/>
              <a:ext cx="1593280" cy="1333769"/>
              <a:chOff x="480" y="336"/>
              <a:chExt cx="1486" cy="884"/>
            </a:xfrm>
          </p:grpSpPr>
          <p:sp>
            <p:nvSpPr>
              <p:cNvPr id="15" name="AutoShape 46"/>
              <p:cNvSpPr>
                <a:spLocks noChangeArrowheads="1"/>
              </p:cNvSpPr>
              <p:nvPr/>
            </p:nvSpPr>
            <p:spPr bwMode="gray">
              <a:xfrm>
                <a:off x="480" y="336"/>
                <a:ext cx="1488" cy="882"/>
              </a:xfrm>
              <a:prstGeom prst="homePlate">
                <a:avLst>
                  <a:gd name="adj" fmla="val 42025"/>
                </a:avLst>
              </a:prstGeom>
              <a:gradFill rotWithShape="1">
                <a:gsLst>
                  <a:gs pos="0">
                    <a:schemeClr val="folHlink">
                      <a:gamma/>
                      <a:tint val="41176"/>
                      <a:invGamma/>
                    </a:schemeClr>
                  </a:gs>
                  <a:gs pos="100000">
                    <a:schemeClr val="folHlink"/>
                  </a:gs>
                </a:gsLst>
                <a:lin ang="18900000" scaled="1"/>
              </a:gradFill>
              <a:ln w="25400" algn="ctr">
                <a:solidFill>
                  <a:srgbClr val="F8F8F8"/>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16" name="AutoShape 47"/>
              <p:cNvSpPr>
                <a:spLocks noChangeArrowheads="1"/>
              </p:cNvSpPr>
              <p:nvPr/>
            </p:nvSpPr>
            <p:spPr bwMode="gray">
              <a:xfrm>
                <a:off x="527" y="371"/>
                <a:ext cx="1375" cy="811"/>
              </a:xfrm>
              <a:prstGeom prst="homePlate">
                <a:avLst>
                  <a:gd name="adj" fmla="val 42386"/>
                </a:avLst>
              </a:prstGeom>
              <a:gradFill rotWithShape="1">
                <a:gsLst>
                  <a:gs pos="0">
                    <a:schemeClr val="folHlink">
                      <a:gamma/>
                      <a:shade val="69804"/>
                      <a:invGamma/>
                    </a:schemeClr>
                  </a:gs>
                  <a:gs pos="100000">
                    <a:schemeClr val="folHlink"/>
                  </a:gs>
                </a:gsLst>
                <a:lin ang="18900000" scaled="1"/>
              </a:gradFill>
              <a:ln w="12700" algn="ctr">
                <a:solidFill>
                  <a:srgbClr val="F8F8F8"/>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grpSp>
        <p:grpSp>
          <p:nvGrpSpPr>
            <p:cNvPr id="10" name="Group 48"/>
            <p:cNvGrpSpPr/>
            <p:nvPr/>
          </p:nvGrpSpPr>
          <p:grpSpPr bwMode="auto">
            <a:xfrm flipH="1">
              <a:off x="3014117" y="2904804"/>
              <a:ext cx="1593280" cy="1333769"/>
              <a:chOff x="480" y="336"/>
              <a:chExt cx="1486" cy="884"/>
            </a:xfrm>
          </p:grpSpPr>
          <p:sp>
            <p:nvSpPr>
              <p:cNvPr id="13" name="AutoShape 49"/>
              <p:cNvSpPr>
                <a:spLocks noChangeArrowheads="1"/>
              </p:cNvSpPr>
              <p:nvPr/>
            </p:nvSpPr>
            <p:spPr bwMode="gray">
              <a:xfrm>
                <a:off x="480" y="336"/>
                <a:ext cx="1488" cy="884"/>
              </a:xfrm>
              <a:prstGeom prst="homePlate">
                <a:avLst>
                  <a:gd name="adj" fmla="val 42025"/>
                </a:avLst>
              </a:prstGeom>
              <a:gradFill rotWithShape="1">
                <a:gsLst>
                  <a:gs pos="0">
                    <a:schemeClr val="accent2"/>
                  </a:gs>
                  <a:gs pos="100000">
                    <a:schemeClr val="accent2">
                      <a:gamma/>
                      <a:tint val="50980"/>
                      <a:invGamma/>
                    </a:schemeClr>
                  </a:gs>
                </a:gsLst>
                <a:lin ang="2700000" scaled="1"/>
              </a:gradFill>
              <a:ln w="25400" algn="ctr">
                <a:solidFill>
                  <a:srgbClr val="F8F8F8"/>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sp>
            <p:nvSpPr>
              <p:cNvPr id="14" name="AutoShape 50"/>
              <p:cNvSpPr>
                <a:spLocks noChangeArrowheads="1"/>
              </p:cNvSpPr>
              <p:nvPr/>
            </p:nvSpPr>
            <p:spPr bwMode="gray">
              <a:xfrm>
                <a:off x="529" y="369"/>
                <a:ext cx="1375" cy="813"/>
              </a:xfrm>
              <a:prstGeom prst="homePlate">
                <a:avLst>
                  <a:gd name="adj" fmla="val 42386"/>
                </a:avLst>
              </a:prstGeom>
              <a:gradFill rotWithShape="1">
                <a:gsLst>
                  <a:gs pos="0">
                    <a:schemeClr val="accent2"/>
                  </a:gs>
                  <a:gs pos="100000">
                    <a:schemeClr val="accent2">
                      <a:gamma/>
                      <a:shade val="66667"/>
                      <a:invGamma/>
                    </a:schemeClr>
                  </a:gs>
                </a:gsLst>
                <a:lin ang="2700000" scaled="1"/>
              </a:gradFill>
              <a:ln w="12700" algn="ctr">
                <a:solidFill>
                  <a:srgbClr val="F8F8F8"/>
                </a:solidFill>
                <a:miter lim="800000"/>
              </a:ln>
              <a:effectLst>
                <a:outerShdw dist="53882" dir="2700000" algn="ctr" rotWithShape="0">
                  <a:srgbClr val="000000">
                    <a:alpha val="50000"/>
                  </a:srgbClr>
                </a:outerShdw>
              </a:effectLst>
            </p:spPr>
            <p:txBody>
              <a:bodyPr wrap="none" anchor="ctr"/>
              <a:lstStyle/>
              <a:p>
                <a:pPr>
                  <a:defRPr/>
                </a:pPr>
                <a:endParaRPr lang="zh-CN" altLang="en-US">
                  <a:latin typeface="Arial" panose="020B0604020202020204" pitchFamily="34" charset="0"/>
                  <a:ea typeface="宋体" panose="02010600030101010101" pitchFamily="2" charset="-122"/>
                </a:endParaRPr>
              </a:p>
            </p:txBody>
          </p:sp>
        </p:grpSp>
        <p:sp>
          <p:nvSpPr>
            <p:cNvPr id="11" name="AutoShape 55"/>
            <p:cNvSpPr>
              <a:spLocks noChangeArrowheads="1"/>
            </p:cNvSpPr>
            <p:nvPr/>
          </p:nvSpPr>
          <p:spPr bwMode="gray">
            <a:xfrm flipH="1" flipV="1">
              <a:off x="3955601" y="3791972"/>
              <a:ext cx="1303593" cy="1104433"/>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2147483647 w 21600"/>
                <a:gd name="T9" fmla="*/ 2147483647 h 21600"/>
                <a:gd name="T10" fmla="*/ 2147483647 w 21600"/>
                <a:gd name="T11" fmla="*/ 2147483647 h 21600"/>
                <a:gd name="T12" fmla="*/ 0 60000 65536"/>
                <a:gd name="T13" fmla="*/ 0 60000 65536"/>
                <a:gd name="T14" fmla="*/ 0 60000 65536"/>
                <a:gd name="T15" fmla="*/ 0 60000 65536"/>
                <a:gd name="T16" fmla="*/ 0 60000 65536"/>
                <a:gd name="T17" fmla="*/ 0 60000 65536"/>
                <a:gd name="T18" fmla="*/ 3163 w 21600"/>
                <a:gd name="T19" fmla="*/ 3163 h 21600"/>
                <a:gd name="T20" fmla="*/ 18437 w 21600"/>
                <a:gd name="T21" fmla="*/ 18437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8112" y="7246"/>
                  </a:moveTo>
                  <a:cubicBezTo>
                    <a:pt x="16751" y="4446"/>
                    <a:pt x="13912" y="2670"/>
                    <a:pt x="10800" y="2670"/>
                  </a:cubicBezTo>
                  <a:cubicBezTo>
                    <a:pt x="6776" y="2669"/>
                    <a:pt x="3358" y="5613"/>
                    <a:pt x="2760" y="9591"/>
                  </a:cubicBezTo>
                  <a:lnTo>
                    <a:pt x="119" y="9195"/>
                  </a:lnTo>
                  <a:cubicBezTo>
                    <a:pt x="914" y="3909"/>
                    <a:pt x="5455" y="-1"/>
                    <a:pt x="10800" y="0"/>
                  </a:cubicBezTo>
                  <a:cubicBezTo>
                    <a:pt x="14934" y="0"/>
                    <a:pt x="18706" y="2360"/>
                    <a:pt x="20513" y="6079"/>
                  </a:cubicBezTo>
                  <a:lnTo>
                    <a:pt x="22942" y="4899"/>
                  </a:lnTo>
                  <a:lnTo>
                    <a:pt x="21076" y="10291"/>
                  </a:lnTo>
                  <a:lnTo>
                    <a:pt x="15683" y="8426"/>
                  </a:lnTo>
                  <a:lnTo>
                    <a:pt x="18112" y="7246"/>
                  </a:lnTo>
                  <a:close/>
                </a:path>
              </a:pathLst>
            </a:custGeom>
            <a:solidFill>
              <a:schemeClr val="folHlink">
                <a:alpha val="79999"/>
              </a:schemeClr>
            </a:solidFill>
            <a:ln>
              <a:noFill/>
            </a:ln>
            <a:extLst>
              <a:ext uri="{91240B29-F687-4F45-9708-019B960494DF}">
                <a14:hiddenLine xmlns:a14="http://schemas.microsoft.com/office/drawing/2010/main" w="9525">
                  <a:solidFill>
                    <a:srgbClr val="000000"/>
                  </a:solidFill>
                  <a:prstDash val="sysDot"/>
                  <a:miter lim="800000"/>
                  <a:headEnd/>
                  <a:tailEnd/>
                </a14:hiddenLine>
              </a:ext>
            </a:extLst>
          </p:spPr>
          <p:txBody>
            <a:bodyPr wrap="none" anchor="ctr"/>
            <a:lstStyle/>
            <a:p>
              <a:endParaRPr lang="zh-CN" altLang="en-US"/>
            </a:p>
          </p:txBody>
        </p:sp>
        <p:sp>
          <p:nvSpPr>
            <p:cNvPr id="12" name="Text Box 9"/>
            <p:cNvSpPr txBox="1">
              <a:spLocks noChangeArrowheads="1"/>
            </p:cNvSpPr>
            <p:nvPr/>
          </p:nvSpPr>
          <p:spPr bwMode="auto">
            <a:xfrm>
              <a:off x="6157723" y="3420755"/>
              <a:ext cx="1564614"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t>这里输入文本</a:t>
              </a:r>
              <a:endParaRPr lang="en-US" altLang="zh-CN" sz="1600"/>
            </a:p>
          </p:txBody>
        </p:sp>
      </p:grpSp>
      <p:grpSp>
        <p:nvGrpSpPr>
          <p:cNvPr id="17" name="组合 63"/>
          <p:cNvGrpSpPr/>
          <p:nvPr/>
        </p:nvGrpSpPr>
        <p:grpSpPr bwMode="auto">
          <a:xfrm>
            <a:off x="3028633" y="1550988"/>
            <a:ext cx="950912" cy="928687"/>
            <a:chOff x="1535505" y="1774723"/>
            <a:chExt cx="950536" cy="929413"/>
          </a:xfrm>
        </p:grpSpPr>
        <p:grpSp>
          <p:nvGrpSpPr>
            <p:cNvPr id="18" name="Group 15"/>
            <p:cNvGrpSpPr/>
            <p:nvPr/>
          </p:nvGrpSpPr>
          <p:grpSpPr bwMode="auto">
            <a:xfrm>
              <a:off x="1535505" y="1774723"/>
              <a:ext cx="950536" cy="929413"/>
              <a:chOff x="480" y="1200"/>
              <a:chExt cx="1042" cy="1019"/>
            </a:xfrm>
          </p:grpSpPr>
          <p:grpSp>
            <p:nvGrpSpPr>
              <p:cNvPr id="20" name="Group 16"/>
              <p:cNvGrpSpPr/>
              <p:nvPr/>
            </p:nvGrpSpPr>
            <p:grpSpPr bwMode="auto">
              <a:xfrm>
                <a:off x="480" y="1200"/>
                <a:ext cx="1042" cy="1019"/>
                <a:chOff x="480" y="1200"/>
                <a:chExt cx="1042" cy="1019"/>
              </a:xfrm>
            </p:grpSpPr>
            <p:pic>
              <p:nvPicPr>
                <p:cNvPr id="22" name="Picture 17" descr="circuler_1"/>
                <p:cNvPicPr>
                  <a:picLocks noChangeAspect="1" noChangeArrowheads="1"/>
                </p:cNvPicPr>
                <p:nvPr/>
              </p:nvPicPr>
              <p:blipFill>
                <a:blip r:embed="rId3" cstate="email"/>
                <a:srcRect/>
                <a:stretch>
                  <a:fillRect/>
                </a:stretch>
              </p:blipFill>
              <p:spPr bwMode="gray">
                <a:xfrm>
                  <a:off x="480" y="1200"/>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 name="Oval 18"/>
                <p:cNvSpPr>
                  <a:spLocks noChangeArrowheads="1"/>
                </p:cNvSpPr>
                <p:nvPr/>
              </p:nvSpPr>
              <p:spPr bwMode="gray">
                <a:xfrm>
                  <a:off x="480" y="1200"/>
                  <a:ext cx="1035" cy="1019"/>
                </a:xfrm>
                <a:prstGeom prst="ellipse">
                  <a:avLst/>
                </a:prstGeom>
                <a:gradFill rotWithShape="1">
                  <a:gsLst>
                    <a:gs pos="0">
                      <a:schemeClr val="accent2"/>
                    </a:gs>
                    <a:gs pos="50000">
                      <a:schemeClr val="accent2">
                        <a:gamma/>
                        <a:shade val="46275"/>
                        <a:invGamma/>
                      </a:schemeClr>
                    </a:gs>
                    <a:gs pos="100000">
                      <a:schemeClr val="accent2"/>
                    </a:gs>
                  </a:gsLst>
                  <a:lin ang="5400000" scaled="1"/>
                </a:gradFill>
                <a:ln w="9525" algn="ctr">
                  <a:noFill/>
                  <a:round/>
                </a:ln>
              </p:spPr>
              <p:txBody>
                <a:bodyPr wrap="none" anchor="ctr"/>
                <a:lstStyle/>
                <a:p>
                  <a:pPr>
                    <a:defRPr/>
                  </a:pPr>
                  <a:endParaRPr lang="zh-CN" altLang="zh-CN">
                    <a:latin typeface="Calibri" panose="020F0502020204030204" pitchFamily="34" charset="0"/>
                    <a:ea typeface="宋体" panose="02010600030101010101" pitchFamily="2" charset="-122"/>
                  </a:endParaRPr>
                </a:p>
              </p:txBody>
            </p:sp>
          </p:grpSp>
          <p:pic>
            <p:nvPicPr>
              <p:cNvPr id="21" name="Picture 19" descr="Picture2"/>
              <p:cNvPicPr>
                <a:picLocks noChangeAspect="1" noChangeArrowheads="1"/>
              </p:cNvPicPr>
              <p:nvPr/>
            </p:nvPicPr>
            <p:blipFill>
              <a:blip r:embed="rId4" cstate="email"/>
              <a:srcRect/>
              <a:stretch>
                <a:fillRect/>
              </a:stretch>
            </p:blipFill>
            <p:spPr bwMode="gray">
              <a:xfrm>
                <a:off x="584" y="1210"/>
                <a:ext cx="82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30"/>
            <p:cNvSpPr txBox="1">
              <a:spLocks noChangeArrowheads="1"/>
            </p:cNvSpPr>
            <p:nvPr/>
          </p:nvSpPr>
          <p:spPr bwMode="white">
            <a:xfrm>
              <a:off x="1562663" y="2059194"/>
              <a:ext cx="890185"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solidFill>
                    <a:srgbClr val="F8F8F8"/>
                  </a:solidFill>
                </a:rPr>
                <a:t>文本</a:t>
              </a:r>
              <a:endParaRPr lang="en-US" altLang="zh-CN" sz="1600">
                <a:solidFill>
                  <a:srgbClr val="F8F8F8"/>
                </a:solidFill>
              </a:endParaRPr>
            </a:p>
          </p:txBody>
        </p:sp>
      </p:grpSp>
      <p:grpSp>
        <p:nvGrpSpPr>
          <p:cNvPr id="24" name="组合 66"/>
          <p:cNvGrpSpPr/>
          <p:nvPr/>
        </p:nvGrpSpPr>
        <p:grpSpPr bwMode="auto">
          <a:xfrm>
            <a:off x="8237220" y="1579563"/>
            <a:ext cx="1008063" cy="928687"/>
            <a:chOff x="6743841" y="1803389"/>
            <a:chExt cx="1007870" cy="929413"/>
          </a:xfrm>
        </p:grpSpPr>
        <p:grpSp>
          <p:nvGrpSpPr>
            <p:cNvPr id="25" name="Group 45"/>
            <p:cNvGrpSpPr/>
            <p:nvPr/>
          </p:nvGrpSpPr>
          <p:grpSpPr bwMode="auto">
            <a:xfrm>
              <a:off x="6775526" y="1803389"/>
              <a:ext cx="950536" cy="929413"/>
              <a:chOff x="480" y="1200"/>
              <a:chExt cx="1042" cy="1019"/>
            </a:xfrm>
          </p:grpSpPr>
          <p:grpSp>
            <p:nvGrpSpPr>
              <p:cNvPr id="27" name="Group 46"/>
              <p:cNvGrpSpPr/>
              <p:nvPr/>
            </p:nvGrpSpPr>
            <p:grpSpPr bwMode="auto">
              <a:xfrm>
                <a:off x="480" y="1200"/>
                <a:ext cx="1042" cy="1019"/>
                <a:chOff x="480" y="1200"/>
                <a:chExt cx="1042" cy="1019"/>
              </a:xfrm>
            </p:grpSpPr>
            <p:pic>
              <p:nvPicPr>
                <p:cNvPr id="29" name="Picture 47" descr="circuler_1"/>
                <p:cNvPicPr>
                  <a:picLocks noChangeAspect="1" noChangeArrowheads="1"/>
                </p:cNvPicPr>
                <p:nvPr/>
              </p:nvPicPr>
              <p:blipFill>
                <a:blip r:embed="rId3" cstate="email"/>
                <a:srcRect/>
                <a:stretch>
                  <a:fillRect/>
                </a:stretch>
              </p:blipFill>
              <p:spPr bwMode="gray">
                <a:xfrm>
                  <a:off x="480" y="1200"/>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 name="Oval 48"/>
                <p:cNvSpPr>
                  <a:spLocks noChangeArrowheads="1"/>
                </p:cNvSpPr>
                <p:nvPr/>
              </p:nvSpPr>
              <p:spPr bwMode="gray">
                <a:xfrm>
                  <a:off x="480" y="1200"/>
                  <a:ext cx="1035" cy="1019"/>
                </a:xfrm>
                <a:prstGeom prst="ellipse">
                  <a:avLst/>
                </a:prstGeom>
                <a:gradFill rotWithShape="1">
                  <a:gsLst>
                    <a:gs pos="0">
                      <a:schemeClr val="folHlink"/>
                    </a:gs>
                    <a:gs pos="50000">
                      <a:schemeClr val="folHlink">
                        <a:gamma/>
                        <a:shade val="54118"/>
                        <a:invGamma/>
                      </a:schemeClr>
                    </a:gs>
                    <a:gs pos="100000">
                      <a:schemeClr val="folHlink"/>
                    </a:gs>
                  </a:gsLst>
                  <a:lin ang="5400000" scaled="1"/>
                </a:gradFill>
                <a:ln w="9525" algn="ctr">
                  <a:noFill/>
                  <a:round/>
                </a:ln>
              </p:spPr>
              <p:txBody>
                <a:bodyPr wrap="none" anchor="ctr"/>
                <a:lstStyle/>
                <a:p>
                  <a:pPr>
                    <a:defRPr/>
                  </a:pPr>
                  <a:endParaRPr lang="zh-CN" altLang="zh-CN">
                    <a:latin typeface="Calibri" panose="020F0502020204030204" pitchFamily="34" charset="0"/>
                    <a:ea typeface="宋体" panose="02010600030101010101" pitchFamily="2" charset="-122"/>
                  </a:endParaRPr>
                </a:p>
              </p:txBody>
            </p:sp>
          </p:grpSp>
          <p:pic>
            <p:nvPicPr>
              <p:cNvPr id="28" name="Picture 49" descr="Picture2"/>
              <p:cNvPicPr>
                <a:picLocks noChangeAspect="1" noChangeArrowheads="1"/>
              </p:cNvPicPr>
              <p:nvPr/>
            </p:nvPicPr>
            <p:blipFill>
              <a:blip r:embed="rId4" cstate="email"/>
              <a:srcRect/>
              <a:stretch>
                <a:fillRect/>
              </a:stretch>
            </p:blipFill>
            <p:spPr bwMode="gray">
              <a:xfrm>
                <a:off x="584" y="1210"/>
                <a:ext cx="82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6" name="Text Box 50"/>
            <p:cNvSpPr txBox="1">
              <a:spLocks noChangeArrowheads="1"/>
            </p:cNvSpPr>
            <p:nvPr/>
          </p:nvSpPr>
          <p:spPr bwMode="white">
            <a:xfrm>
              <a:off x="6743841" y="2112457"/>
              <a:ext cx="1007870"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solidFill>
                    <a:srgbClr val="F8F8F8"/>
                  </a:solidFill>
                </a:rPr>
                <a:t>文本</a:t>
              </a:r>
              <a:endParaRPr lang="en-US" altLang="zh-CN" sz="1600">
                <a:solidFill>
                  <a:srgbClr val="F8F8F8"/>
                </a:solidFill>
              </a:endParaRPr>
            </a:p>
          </p:txBody>
        </p:sp>
      </p:grpSp>
      <p:sp>
        <p:nvSpPr>
          <p:cNvPr id="31" name="Text Box 4"/>
          <p:cNvSpPr txBox="1">
            <a:spLocks noChangeArrowheads="1"/>
          </p:cNvSpPr>
          <p:nvPr/>
        </p:nvSpPr>
        <p:spPr bwMode="black">
          <a:xfrm>
            <a:off x="3125470" y="5303838"/>
            <a:ext cx="5975350" cy="35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buFontTx/>
              <a:buChar char="•"/>
            </a:pPr>
            <a:r>
              <a:rPr lang="zh-CN" altLang="en-US"/>
              <a:t>这里输入文本这里输入文本</a:t>
            </a:r>
            <a:endParaRPr lang="en-US" altLang="zh-CN"/>
          </a:p>
        </p:txBody>
      </p:sp>
      <p:grpSp>
        <p:nvGrpSpPr>
          <p:cNvPr id="32" name="组合 65"/>
          <p:cNvGrpSpPr/>
          <p:nvPr/>
        </p:nvGrpSpPr>
        <p:grpSpPr bwMode="auto">
          <a:xfrm>
            <a:off x="3028633" y="4167188"/>
            <a:ext cx="950912" cy="928687"/>
            <a:chOff x="1535505" y="4390961"/>
            <a:chExt cx="950536" cy="929413"/>
          </a:xfrm>
        </p:grpSpPr>
        <p:grpSp>
          <p:nvGrpSpPr>
            <p:cNvPr id="33" name="Group 15"/>
            <p:cNvGrpSpPr/>
            <p:nvPr/>
          </p:nvGrpSpPr>
          <p:grpSpPr bwMode="auto">
            <a:xfrm>
              <a:off x="1535505" y="4390961"/>
              <a:ext cx="950536" cy="929413"/>
              <a:chOff x="480" y="1200"/>
              <a:chExt cx="1042" cy="1019"/>
            </a:xfrm>
          </p:grpSpPr>
          <p:grpSp>
            <p:nvGrpSpPr>
              <p:cNvPr id="35" name="Group 16"/>
              <p:cNvGrpSpPr/>
              <p:nvPr/>
            </p:nvGrpSpPr>
            <p:grpSpPr bwMode="auto">
              <a:xfrm>
                <a:off x="480" y="1200"/>
                <a:ext cx="1042" cy="1019"/>
                <a:chOff x="480" y="1200"/>
                <a:chExt cx="1042" cy="1019"/>
              </a:xfrm>
            </p:grpSpPr>
            <p:pic>
              <p:nvPicPr>
                <p:cNvPr id="37" name="Picture 17" descr="circuler_1"/>
                <p:cNvPicPr>
                  <a:picLocks noChangeAspect="1" noChangeArrowheads="1"/>
                </p:cNvPicPr>
                <p:nvPr/>
              </p:nvPicPr>
              <p:blipFill>
                <a:blip r:embed="rId3" cstate="email"/>
                <a:srcRect/>
                <a:stretch>
                  <a:fillRect/>
                </a:stretch>
              </p:blipFill>
              <p:spPr bwMode="gray">
                <a:xfrm>
                  <a:off x="480" y="1200"/>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8" name="Oval 18"/>
                <p:cNvSpPr>
                  <a:spLocks noChangeArrowheads="1"/>
                </p:cNvSpPr>
                <p:nvPr/>
              </p:nvSpPr>
              <p:spPr bwMode="gray">
                <a:xfrm>
                  <a:off x="480" y="1200"/>
                  <a:ext cx="1035" cy="1019"/>
                </a:xfrm>
                <a:prstGeom prst="ellipse">
                  <a:avLst/>
                </a:prstGeom>
                <a:gradFill rotWithShape="1">
                  <a:gsLst>
                    <a:gs pos="0">
                      <a:schemeClr val="accent2"/>
                    </a:gs>
                    <a:gs pos="50000">
                      <a:schemeClr val="accent2">
                        <a:gamma/>
                        <a:shade val="56078"/>
                        <a:invGamma/>
                      </a:schemeClr>
                    </a:gs>
                    <a:gs pos="100000">
                      <a:schemeClr val="accent2"/>
                    </a:gs>
                  </a:gsLst>
                  <a:lin ang="5400000" scaled="1"/>
                </a:gradFill>
                <a:ln w="9525" algn="ctr">
                  <a:noFill/>
                  <a:round/>
                </a:ln>
              </p:spPr>
              <p:txBody>
                <a:bodyPr wrap="none" anchor="ctr"/>
                <a:lstStyle/>
                <a:p>
                  <a:pPr>
                    <a:defRPr/>
                  </a:pPr>
                  <a:endParaRPr lang="zh-CN" altLang="zh-CN">
                    <a:latin typeface="Calibri" panose="020F0502020204030204" pitchFamily="34" charset="0"/>
                    <a:ea typeface="宋体" panose="02010600030101010101" pitchFamily="2" charset="-122"/>
                  </a:endParaRPr>
                </a:p>
              </p:txBody>
            </p:sp>
          </p:grpSp>
          <p:pic>
            <p:nvPicPr>
              <p:cNvPr id="36" name="Picture 19" descr="Picture2"/>
              <p:cNvPicPr>
                <a:picLocks noChangeAspect="1" noChangeArrowheads="1"/>
              </p:cNvPicPr>
              <p:nvPr/>
            </p:nvPicPr>
            <p:blipFill>
              <a:blip r:embed="rId4" cstate="email"/>
              <a:srcRect/>
              <a:stretch>
                <a:fillRect/>
              </a:stretch>
            </p:blipFill>
            <p:spPr bwMode="gray">
              <a:xfrm>
                <a:off x="584" y="1210"/>
                <a:ext cx="82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34" name="Text Box 30"/>
            <p:cNvSpPr txBox="1">
              <a:spLocks noChangeArrowheads="1"/>
            </p:cNvSpPr>
            <p:nvPr/>
          </p:nvSpPr>
          <p:spPr bwMode="white">
            <a:xfrm>
              <a:off x="1562663" y="4675432"/>
              <a:ext cx="890185"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solidFill>
                    <a:srgbClr val="F8F8F8"/>
                  </a:solidFill>
                </a:rPr>
                <a:t>文本</a:t>
              </a:r>
              <a:endParaRPr lang="en-US" altLang="zh-CN" sz="1600">
                <a:solidFill>
                  <a:srgbClr val="F8F8F8"/>
                </a:solidFill>
              </a:endParaRPr>
            </a:p>
          </p:txBody>
        </p:sp>
      </p:grpSp>
      <p:grpSp>
        <p:nvGrpSpPr>
          <p:cNvPr id="39" name="组合 64"/>
          <p:cNvGrpSpPr/>
          <p:nvPr/>
        </p:nvGrpSpPr>
        <p:grpSpPr bwMode="auto">
          <a:xfrm>
            <a:off x="2169795" y="2935288"/>
            <a:ext cx="949325" cy="930275"/>
            <a:chOff x="675496" y="3159790"/>
            <a:chExt cx="950536" cy="929413"/>
          </a:xfrm>
        </p:grpSpPr>
        <p:grpSp>
          <p:nvGrpSpPr>
            <p:cNvPr id="40" name="Group 15"/>
            <p:cNvGrpSpPr/>
            <p:nvPr/>
          </p:nvGrpSpPr>
          <p:grpSpPr bwMode="auto">
            <a:xfrm>
              <a:off x="675496" y="3159790"/>
              <a:ext cx="950536" cy="929413"/>
              <a:chOff x="480" y="1200"/>
              <a:chExt cx="1042" cy="1019"/>
            </a:xfrm>
          </p:grpSpPr>
          <p:grpSp>
            <p:nvGrpSpPr>
              <p:cNvPr id="42" name="Group 16"/>
              <p:cNvGrpSpPr/>
              <p:nvPr/>
            </p:nvGrpSpPr>
            <p:grpSpPr bwMode="auto">
              <a:xfrm>
                <a:off x="480" y="1200"/>
                <a:ext cx="1042" cy="1019"/>
                <a:chOff x="480" y="1200"/>
                <a:chExt cx="1042" cy="1019"/>
              </a:xfrm>
            </p:grpSpPr>
            <p:pic>
              <p:nvPicPr>
                <p:cNvPr id="44" name="Picture 17" descr="circuler_1"/>
                <p:cNvPicPr>
                  <a:picLocks noChangeAspect="1" noChangeArrowheads="1"/>
                </p:cNvPicPr>
                <p:nvPr/>
              </p:nvPicPr>
              <p:blipFill>
                <a:blip r:embed="rId5" cstate="email"/>
                <a:srcRect/>
                <a:stretch>
                  <a:fillRect/>
                </a:stretch>
              </p:blipFill>
              <p:spPr bwMode="gray">
                <a:xfrm>
                  <a:off x="480" y="1200"/>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Oval 18"/>
                <p:cNvSpPr>
                  <a:spLocks noChangeArrowheads="1"/>
                </p:cNvSpPr>
                <p:nvPr/>
              </p:nvSpPr>
              <p:spPr bwMode="gray">
                <a:xfrm>
                  <a:off x="480" y="1200"/>
                  <a:ext cx="1035" cy="1019"/>
                </a:xfrm>
                <a:prstGeom prst="ellipse">
                  <a:avLst/>
                </a:prstGeom>
                <a:gradFill rotWithShape="1">
                  <a:gsLst>
                    <a:gs pos="0">
                      <a:schemeClr val="accent2"/>
                    </a:gs>
                    <a:gs pos="50000">
                      <a:schemeClr val="accent2">
                        <a:gamma/>
                        <a:shade val="56078"/>
                        <a:invGamma/>
                      </a:schemeClr>
                    </a:gs>
                    <a:gs pos="100000">
                      <a:schemeClr val="accent2"/>
                    </a:gs>
                  </a:gsLst>
                  <a:lin ang="5400000" scaled="1"/>
                </a:gradFill>
                <a:ln w="9525" algn="ctr">
                  <a:noFill/>
                  <a:round/>
                </a:ln>
              </p:spPr>
              <p:txBody>
                <a:bodyPr wrap="none" anchor="ctr"/>
                <a:lstStyle/>
                <a:p>
                  <a:pPr>
                    <a:defRPr/>
                  </a:pPr>
                  <a:endParaRPr lang="zh-CN" altLang="zh-CN">
                    <a:latin typeface="Calibri" panose="020F0502020204030204" pitchFamily="34" charset="0"/>
                    <a:ea typeface="宋体" panose="02010600030101010101" pitchFamily="2" charset="-122"/>
                  </a:endParaRPr>
                </a:p>
              </p:txBody>
            </p:sp>
          </p:grpSp>
          <p:pic>
            <p:nvPicPr>
              <p:cNvPr id="43" name="Picture 19" descr="Picture2"/>
              <p:cNvPicPr>
                <a:picLocks noChangeAspect="1" noChangeArrowheads="1"/>
              </p:cNvPicPr>
              <p:nvPr/>
            </p:nvPicPr>
            <p:blipFill>
              <a:blip r:embed="rId4" cstate="email"/>
              <a:srcRect/>
              <a:stretch>
                <a:fillRect/>
              </a:stretch>
            </p:blipFill>
            <p:spPr bwMode="gray">
              <a:xfrm>
                <a:off x="584" y="1210"/>
                <a:ext cx="82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 name="Text Box 30"/>
            <p:cNvSpPr txBox="1">
              <a:spLocks noChangeArrowheads="1"/>
            </p:cNvSpPr>
            <p:nvPr/>
          </p:nvSpPr>
          <p:spPr bwMode="white">
            <a:xfrm>
              <a:off x="702654" y="3444261"/>
              <a:ext cx="890185"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solidFill>
                    <a:srgbClr val="F8F8F8"/>
                  </a:solidFill>
                </a:rPr>
                <a:t>文本</a:t>
              </a:r>
              <a:endParaRPr lang="en-US" altLang="zh-CN" sz="1600">
                <a:solidFill>
                  <a:srgbClr val="F8F8F8"/>
                </a:solidFill>
              </a:endParaRPr>
            </a:p>
          </p:txBody>
        </p:sp>
      </p:grpSp>
      <p:grpSp>
        <p:nvGrpSpPr>
          <p:cNvPr id="46" name="组合 68"/>
          <p:cNvGrpSpPr/>
          <p:nvPr/>
        </p:nvGrpSpPr>
        <p:grpSpPr bwMode="auto">
          <a:xfrm>
            <a:off x="8237220" y="4059238"/>
            <a:ext cx="1008063" cy="930275"/>
            <a:chOff x="6743841" y="4283836"/>
            <a:chExt cx="1007870" cy="929413"/>
          </a:xfrm>
        </p:grpSpPr>
        <p:grpSp>
          <p:nvGrpSpPr>
            <p:cNvPr id="47" name="Group 45"/>
            <p:cNvGrpSpPr/>
            <p:nvPr/>
          </p:nvGrpSpPr>
          <p:grpSpPr bwMode="auto">
            <a:xfrm>
              <a:off x="6775526" y="4283836"/>
              <a:ext cx="950536" cy="929413"/>
              <a:chOff x="480" y="1200"/>
              <a:chExt cx="1042" cy="1019"/>
            </a:xfrm>
          </p:grpSpPr>
          <p:grpSp>
            <p:nvGrpSpPr>
              <p:cNvPr id="49" name="Group 46"/>
              <p:cNvGrpSpPr/>
              <p:nvPr/>
            </p:nvGrpSpPr>
            <p:grpSpPr bwMode="auto">
              <a:xfrm>
                <a:off x="480" y="1200"/>
                <a:ext cx="1042" cy="1019"/>
                <a:chOff x="480" y="1200"/>
                <a:chExt cx="1042" cy="1019"/>
              </a:xfrm>
            </p:grpSpPr>
            <p:pic>
              <p:nvPicPr>
                <p:cNvPr id="51" name="Picture 47" descr="circuler_1"/>
                <p:cNvPicPr>
                  <a:picLocks noChangeAspect="1" noChangeArrowheads="1"/>
                </p:cNvPicPr>
                <p:nvPr/>
              </p:nvPicPr>
              <p:blipFill>
                <a:blip r:embed="rId3" cstate="email"/>
                <a:srcRect/>
                <a:stretch>
                  <a:fillRect/>
                </a:stretch>
              </p:blipFill>
              <p:spPr bwMode="gray">
                <a:xfrm>
                  <a:off x="480" y="1200"/>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 name="Oval 48"/>
                <p:cNvSpPr>
                  <a:spLocks noChangeArrowheads="1"/>
                </p:cNvSpPr>
                <p:nvPr/>
              </p:nvSpPr>
              <p:spPr bwMode="gray">
                <a:xfrm>
                  <a:off x="480" y="1200"/>
                  <a:ext cx="1035" cy="1019"/>
                </a:xfrm>
                <a:prstGeom prst="ellipse">
                  <a:avLst/>
                </a:prstGeom>
                <a:gradFill rotWithShape="1">
                  <a:gsLst>
                    <a:gs pos="0">
                      <a:schemeClr val="folHlink"/>
                    </a:gs>
                    <a:gs pos="50000">
                      <a:schemeClr val="folHlink">
                        <a:gamma/>
                        <a:shade val="54118"/>
                        <a:invGamma/>
                      </a:schemeClr>
                    </a:gs>
                    <a:gs pos="100000">
                      <a:schemeClr val="folHlink"/>
                    </a:gs>
                  </a:gsLst>
                  <a:lin ang="5400000" scaled="1"/>
                </a:gradFill>
                <a:ln w="9525" algn="ctr">
                  <a:noFill/>
                  <a:round/>
                </a:ln>
              </p:spPr>
              <p:txBody>
                <a:bodyPr wrap="none" anchor="ctr"/>
                <a:lstStyle/>
                <a:p>
                  <a:pPr>
                    <a:defRPr/>
                  </a:pPr>
                  <a:endParaRPr lang="zh-CN" altLang="zh-CN">
                    <a:latin typeface="Calibri" panose="020F0502020204030204" pitchFamily="34" charset="0"/>
                    <a:ea typeface="宋体" panose="02010600030101010101" pitchFamily="2" charset="-122"/>
                  </a:endParaRPr>
                </a:p>
              </p:txBody>
            </p:sp>
          </p:grpSp>
          <p:pic>
            <p:nvPicPr>
              <p:cNvPr id="50" name="Picture 49" descr="Picture2"/>
              <p:cNvPicPr>
                <a:picLocks noChangeAspect="1" noChangeArrowheads="1"/>
              </p:cNvPicPr>
              <p:nvPr/>
            </p:nvPicPr>
            <p:blipFill>
              <a:blip r:embed="rId4" cstate="email"/>
              <a:srcRect/>
              <a:stretch>
                <a:fillRect/>
              </a:stretch>
            </p:blipFill>
            <p:spPr bwMode="gray">
              <a:xfrm>
                <a:off x="584" y="1210"/>
                <a:ext cx="82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8" name="Text Box 50"/>
            <p:cNvSpPr txBox="1">
              <a:spLocks noChangeArrowheads="1"/>
            </p:cNvSpPr>
            <p:nvPr/>
          </p:nvSpPr>
          <p:spPr bwMode="white">
            <a:xfrm>
              <a:off x="6743841" y="4592905"/>
              <a:ext cx="1007870"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solidFill>
                    <a:srgbClr val="F8F8F8"/>
                  </a:solidFill>
                </a:rPr>
                <a:t>文本</a:t>
              </a:r>
              <a:endParaRPr lang="en-US" altLang="zh-CN" sz="1600">
                <a:solidFill>
                  <a:srgbClr val="F8F8F8"/>
                </a:solidFill>
              </a:endParaRPr>
            </a:p>
          </p:txBody>
        </p:sp>
      </p:grpSp>
      <p:grpSp>
        <p:nvGrpSpPr>
          <p:cNvPr id="53" name="组合 67"/>
          <p:cNvGrpSpPr/>
          <p:nvPr/>
        </p:nvGrpSpPr>
        <p:grpSpPr bwMode="auto">
          <a:xfrm>
            <a:off x="9043670" y="2882900"/>
            <a:ext cx="1006475" cy="928688"/>
            <a:chOff x="7549534" y="3106982"/>
            <a:chExt cx="1007870" cy="929413"/>
          </a:xfrm>
        </p:grpSpPr>
        <p:grpSp>
          <p:nvGrpSpPr>
            <p:cNvPr id="54" name="Group 45"/>
            <p:cNvGrpSpPr/>
            <p:nvPr/>
          </p:nvGrpSpPr>
          <p:grpSpPr bwMode="auto">
            <a:xfrm>
              <a:off x="7581219" y="3106982"/>
              <a:ext cx="950536" cy="929413"/>
              <a:chOff x="480" y="1200"/>
              <a:chExt cx="1042" cy="1019"/>
            </a:xfrm>
          </p:grpSpPr>
          <p:grpSp>
            <p:nvGrpSpPr>
              <p:cNvPr id="56" name="Group 46"/>
              <p:cNvGrpSpPr/>
              <p:nvPr/>
            </p:nvGrpSpPr>
            <p:grpSpPr bwMode="auto">
              <a:xfrm>
                <a:off x="480" y="1200"/>
                <a:ext cx="1042" cy="1019"/>
                <a:chOff x="480" y="1200"/>
                <a:chExt cx="1042" cy="1019"/>
              </a:xfrm>
            </p:grpSpPr>
            <p:pic>
              <p:nvPicPr>
                <p:cNvPr id="58" name="Picture 47" descr="circuler_1"/>
                <p:cNvPicPr>
                  <a:picLocks noChangeAspect="1" noChangeArrowheads="1"/>
                </p:cNvPicPr>
                <p:nvPr/>
              </p:nvPicPr>
              <p:blipFill>
                <a:blip r:embed="rId5" cstate="email"/>
                <a:srcRect/>
                <a:stretch>
                  <a:fillRect/>
                </a:stretch>
              </p:blipFill>
              <p:spPr bwMode="gray">
                <a:xfrm>
                  <a:off x="480" y="1200"/>
                  <a:ext cx="1042" cy="1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9" name="Oval 48"/>
                <p:cNvSpPr>
                  <a:spLocks noChangeArrowheads="1"/>
                </p:cNvSpPr>
                <p:nvPr/>
              </p:nvSpPr>
              <p:spPr bwMode="gray">
                <a:xfrm>
                  <a:off x="480" y="1200"/>
                  <a:ext cx="1035" cy="1019"/>
                </a:xfrm>
                <a:prstGeom prst="ellipse">
                  <a:avLst/>
                </a:prstGeom>
                <a:gradFill rotWithShape="1">
                  <a:gsLst>
                    <a:gs pos="0">
                      <a:schemeClr val="folHlink"/>
                    </a:gs>
                    <a:gs pos="50000">
                      <a:schemeClr val="folHlink">
                        <a:gamma/>
                        <a:shade val="54118"/>
                        <a:invGamma/>
                      </a:schemeClr>
                    </a:gs>
                    <a:gs pos="100000">
                      <a:schemeClr val="folHlink"/>
                    </a:gs>
                  </a:gsLst>
                  <a:lin ang="5400000" scaled="1"/>
                </a:gradFill>
                <a:ln w="9525" algn="ctr">
                  <a:noFill/>
                  <a:round/>
                </a:ln>
              </p:spPr>
              <p:txBody>
                <a:bodyPr wrap="none" anchor="ctr"/>
                <a:lstStyle/>
                <a:p>
                  <a:pPr>
                    <a:defRPr/>
                  </a:pPr>
                  <a:endParaRPr lang="zh-CN" altLang="zh-CN">
                    <a:latin typeface="Calibri" panose="020F0502020204030204" pitchFamily="34" charset="0"/>
                    <a:ea typeface="宋体" panose="02010600030101010101" pitchFamily="2" charset="-122"/>
                  </a:endParaRPr>
                </a:p>
              </p:txBody>
            </p:sp>
          </p:grpSp>
          <p:pic>
            <p:nvPicPr>
              <p:cNvPr id="57" name="Picture 49" descr="Picture2"/>
              <p:cNvPicPr>
                <a:picLocks noChangeAspect="1" noChangeArrowheads="1"/>
              </p:cNvPicPr>
              <p:nvPr/>
            </p:nvPicPr>
            <p:blipFill>
              <a:blip r:embed="rId4" cstate="email"/>
              <a:srcRect/>
              <a:stretch>
                <a:fillRect/>
              </a:stretch>
            </p:blipFill>
            <p:spPr bwMode="gray">
              <a:xfrm>
                <a:off x="584" y="1210"/>
                <a:ext cx="823" cy="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55" name="Text Box 50"/>
            <p:cNvSpPr txBox="1">
              <a:spLocks noChangeArrowheads="1"/>
            </p:cNvSpPr>
            <p:nvPr/>
          </p:nvSpPr>
          <p:spPr bwMode="white">
            <a:xfrm>
              <a:off x="7549534" y="3416050"/>
              <a:ext cx="1007870" cy="321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solidFill>
                    <a:srgbClr val="F8F8F8"/>
                  </a:solidFill>
                </a:rPr>
                <a:t>文本</a:t>
              </a:r>
              <a:endParaRPr lang="en-US" altLang="zh-CN" sz="1600">
                <a:solidFill>
                  <a:srgbClr val="F8F8F8"/>
                </a:solidFill>
              </a:endParaRPr>
            </a:p>
          </p:txBody>
        </p:sp>
      </p:grpSp>
      <p:sp>
        <p:nvSpPr>
          <p:cNvPr id="60" name="Text Box 8"/>
          <p:cNvSpPr txBox="1">
            <a:spLocks noChangeArrowheads="1"/>
          </p:cNvSpPr>
          <p:nvPr/>
        </p:nvSpPr>
        <p:spPr bwMode="white">
          <a:xfrm>
            <a:off x="4798695" y="3117850"/>
            <a:ext cx="1217613" cy="438150"/>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2400">
                <a:solidFill>
                  <a:srgbClr val="F8F8F8"/>
                </a:solidFill>
                <a:latin typeface="Calibri" panose="020F0502020204030204" pitchFamily="34" charset="0"/>
              </a:rPr>
              <a:t>标题</a:t>
            </a:r>
            <a:endParaRPr lang="en-US" altLang="zh-CN" sz="2400">
              <a:solidFill>
                <a:srgbClr val="F8F8F8"/>
              </a:solidFill>
              <a:latin typeface="Calibri" panose="020F0502020204030204" pitchFamily="34" charset="0"/>
            </a:endParaRPr>
          </a:p>
        </p:txBody>
      </p:sp>
      <p:sp>
        <p:nvSpPr>
          <p:cNvPr id="61" name="Text Box 8"/>
          <p:cNvSpPr txBox="1">
            <a:spLocks noChangeArrowheads="1"/>
          </p:cNvSpPr>
          <p:nvPr/>
        </p:nvSpPr>
        <p:spPr bwMode="white">
          <a:xfrm>
            <a:off x="6205220" y="3117850"/>
            <a:ext cx="1217613" cy="438150"/>
          </a:xfrm>
          <a:prstGeom prst="rect">
            <a:avLst/>
          </a:prstGeom>
          <a:noFill/>
          <a:ln>
            <a:noFill/>
          </a:ln>
          <a:effectLst>
            <a:outerShdw dist="17961" dir="2700000" algn="ctr" rotWithShape="0">
              <a:srgbClr val="000000"/>
            </a:outerShdw>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2400">
                <a:solidFill>
                  <a:srgbClr val="F8F8F8"/>
                </a:solidFill>
                <a:latin typeface="Calibri" panose="020F0502020204030204" pitchFamily="34" charset="0"/>
              </a:rPr>
              <a:t>标题</a:t>
            </a:r>
            <a:endParaRPr lang="en-US" altLang="zh-CN" sz="2400">
              <a:solidFill>
                <a:srgbClr val="F8F8F8"/>
              </a:solidFill>
              <a:latin typeface="Calibri" panose="020F0502020204030204" pitchFamily="34" charset="0"/>
            </a:endParaRPr>
          </a:p>
        </p:txBody>
      </p:sp>
      <p:sp>
        <p:nvSpPr>
          <p:cNvPr id="62" name="Text Box 9"/>
          <p:cNvSpPr txBox="1">
            <a:spLocks noChangeArrowheads="1"/>
          </p:cNvSpPr>
          <p:nvPr/>
        </p:nvSpPr>
        <p:spPr bwMode="auto">
          <a:xfrm>
            <a:off x="5335270" y="1547813"/>
            <a:ext cx="1563688" cy="322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t>这里输入文本</a:t>
            </a:r>
            <a:endParaRPr lang="en-US" altLang="zh-CN" sz="1600"/>
          </a:p>
        </p:txBody>
      </p:sp>
      <p:sp>
        <p:nvSpPr>
          <p:cNvPr id="63" name="Text Box 9"/>
          <p:cNvSpPr txBox="1">
            <a:spLocks noChangeArrowheads="1"/>
          </p:cNvSpPr>
          <p:nvPr/>
        </p:nvSpPr>
        <p:spPr bwMode="auto">
          <a:xfrm>
            <a:off x="5335270" y="4754563"/>
            <a:ext cx="1563688" cy="32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spcBef>
                <a:spcPct val="50000"/>
              </a:spcBef>
            </a:pPr>
            <a:r>
              <a:rPr lang="zh-CN" altLang="en-US" sz="1600"/>
              <a:t>这里输入文本</a:t>
            </a:r>
            <a:endParaRPr lang="en-US" altLang="zh-CN" sz="1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5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500" accel="50000" fill="hold">
                                          <p:stCondLst>
                                            <p:cond delay="500"/>
                                          </p:stCondLst>
                                        </p:cTn>
                                        <p:tgtEl>
                                          <p:spTgt spid="4"/>
                                        </p:tgtEl>
                                        <p:attrNameLst>
                                          <p:attrName>ppt_w</p:attrName>
                                        </p:attrNameLst>
                                      </p:cBhvr>
                                      <p:tavLst>
                                        <p:tav tm="0">
                                          <p:val>
                                            <p:strVal val="#ppt_w*.05"/>
                                          </p:val>
                                        </p:tav>
                                        <p:tav tm="100000">
                                          <p:val>
                                            <p:strVal val="#ppt_w"/>
                                          </p:val>
                                        </p:tav>
                                      </p:tavLst>
                                    </p:anim>
                                    <p:anim calcmode="lin" valueType="num">
                                      <p:cBhvr>
                                        <p:cTn id="10" dur="1000" fill="hold"/>
                                        <p:tgtEl>
                                          <p:spTgt spid="4"/>
                                        </p:tgtEl>
                                        <p:attrNameLst>
                                          <p:attrName>ppt_h</p:attrName>
                                        </p:attrNameLst>
                                      </p:cBhvr>
                                      <p:tavLst>
                                        <p:tav tm="0">
                                          <p:val>
                                            <p:strVal val="#ppt_h"/>
                                          </p:val>
                                        </p:tav>
                                        <p:tav tm="100000">
                                          <p:val>
                                            <p:strVal val="#ppt_h"/>
                                          </p:val>
                                        </p:tav>
                                      </p:tavLst>
                                    </p:anim>
                                    <p:anim calcmode="lin" valueType="num">
                                      <p:cBhvr>
                                        <p:cTn id="11" dur="5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5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500" accel="50000" fill="hold">
                                          <p:stCondLst>
                                            <p:cond delay="500"/>
                                          </p:stCondLst>
                                        </p:cTn>
                                        <p:tgtEl>
                                          <p:spTgt spid="4"/>
                                        </p:tgtEl>
                                        <p:attrNameLst>
                                          <p:attrName>ppt_y</p:attrName>
                                        </p:attrNameLst>
                                      </p:cBhvr>
                                      <p:tavLst>
                                        <p:tav tm="0">
                                          <p:val>
                                            <p:strVal val="#ppt_y+.1"/>
                                          </p:val>
                                        </p:tav>
                                        <p:tav tm="100000">
                                          <p:val>
                                            <p:strVal val="#ppt_y"/>
                                          </p:val>
                                        </p:tav>
                                      </p:tavLst>
                                    </p:anim>
                                    <p:animEffect transition="in" filter="fade">
                                      <p:cBhvr>
                                        <p:cTn id="14" dur="1000" decel="50000">
                                          <p:stCondLst>
                                            <p:cond delay="0"/>
                                          </p:stCondLst>
                                        </p:cTn>
                                        <p:tgtEl>
                                          <p:spTgt spid="4"/>
                                        </p:tgtEl>
                                      </p:cBhvr>
                                    </p:animEffect>
                                  </p:childTnLst>
                                </p:cTn>
                              </p:par>
                            </p:childTnLst>
                          </p:cTn>
                        </p:par>
                        <p:par>
                          <p:cTn id="15" fill="hold">
                            <p:stCondLst>
                              <p:cond delay="1000"/>
                            </p:stCondLst>
                            <p:childTnLst>
                              <p:par>
                                <p:cTn id="16" presetID="2" presetClass="entr" presetSubtype="8" fill="hold" nodeType="afterEffect">
                                  <p:stCondLst>
                                    <p:cond delay="0"/>
                                  </p:stCondLst>
                                  <p:childTnLst>
                                    <p:set>
                                      <p:cBhvr>
                                        <p:cTn id="17" dur="1" fill="hold">
                                          <p:stCondLst>
                                            <p:cond delay="0"/>
                                          </p:stCondLst>
                                        </p:cTn>
                                        <p:tgtEl>
                                          <p:spTgt spid="17"/>
                                        </p:tgtEl>
                                        <p:attrNameLst>
                                          <p:attrName>style.visibility</p:attrName>
                                        </p:attrNameLst>
                                      </p:cBhvr>
                                      <p:to>
                                        <p:strVal val="visible"/>
                                      </p:to>
                                    </p:set>
                                    <p:anim calcmode="lin" valueType="num">
                                      <p:cBhvr additive="base">
                                        <p:cTn id="18" dur="500" fill="hold"/>
                                        <p:tgtEl>
                                          <p:spTgt spid="17"/>
                                        </p:tgtEl>
                                        <p:attrNameLst>
                                          <p:attrName>ppt_x</p:attrName>
                                        </p:attrNameLst>
                                      </p:cBhvr>
                                      <p:tavLst>
                                        <p:tav tm="0">
                                          <p:val>
                                            <p:strVal val="0-#ppt_w/2"/>
                                          </p:val>
                                        </p:tav>
                                        <p:tav tm="100000">
                                          <p:val>
                                            <p:strVal val="#ppt_x"/>
                                          </p:val>
                                        </p:tav>
                                      </p:tavLst>
                                    </p:anim>
                                    <p:anim calcmode="lin" valueType="num">
                                      <p:cBhvr additive="base">
                                        <p:cTn id="19" dur="500" fill="hold"/>
                                        <p:tgtEl>
                                          <p:spTgt spid="17"/>
                                        </p:tgtEl>
                                        <p:attrNameLst>
                                          <p:attrName>ppt_y</p:attrName>
                                        </p:attrNameLst>
                                      </p:cBhvr>
                                      <p:tavLst>
                                        <p:tav tm="0">
                                          <p:val>
                                            <p:strVal val="#ppt_y"/>
                                          </p:val>
                                        </p:tav>
                                        <p:tav tm="100000">
                                          <p:val>
                                            <p:strVal val="#ppt_y"/>
                                          </p:val>
                                        </p:tav>
                                      </p:tavLst>
                                    </p:anim>
                                  </p:childTnLst>
                                </p:cTn>
                              </p:par>
                            </p:childTnLst>
                          </p:cTn>
                        </p:par>
                        <p:par>
                          <p:cTn id="20" fill="hold">
                            <p:stCondLst>
                              <p:cond delay="1500"/>
                            </p:stCondLst>
                            <p:childTnLst>
                              <p:par>
                                <p:cTn id="21" presetID="2" presetClass="entr" presetSubtype="8" fill="hold" nodeType="afterEffect">
                                  <p:stCondLst>
                                    <p:cond delay="0"/>
                                  </p:stCondLst>
                                  <p:childTnLst>
                                    <p:set>
                                      <p:cBhvr>
                                        <p:cTn id="22" dur="1" fill="hold">
                                          <p:stCondLst>
                                            <p:cond delay="0"/>
                                          </p:stCondLst>
                                        </p:cTn>
                                        <p:tgtEl>
                                          <p:spTgt spid="39"/>
                                        </p:tgtEl>
                                        <p:attrNameLst>
                                          <p:attrName>style.visibility</p:attrName>
                                        </p:attrNameLst>
                                      </p:cBhvr>
                                      <p:to>
                                        <p:strVal val="visible"/>
                                      </p:to>
                                    </p:set>
                                    <p:anim calcmode="lin" valueType="num">
                                      <p:cBhvr additive="base">
                                        <p:cTn id="23" dur="500" fill="hold"/>
                                        <p:tgtEl>
                                          <p:spTgt spid="39"/>
                                        </p:tgtEl>
                                        <p:attrNameLst>
                                          <p:attrName>ppt_x</p:attrName>
                                        </p:attrNameLst>
                                      </p:cBhvr>
                                      <p:tavLst>
                                        <p:tav tm="0">
                                          <p:val>
                                            <p:strVal val="0-#ppt_w/2"/>
                                          </p:val>
                                        </p:tav>
                                        <p:tav tm="100000">
                                          <p:val>
                                            <p:strVal val="#ppt_x"/>
                                          </p:val>
                                        </p:tav>
                                      </p:tavLst>
                                    </p:anim>
                                    <p:anim calcmode="lin" valueType="num">
                                      <p:cBhvr additive="base">
                                        <p:cTn id="24" dur="500" fill="hold"/>
                                        <p:tgtEl>
                                          <p:spTgt spid="39"/>
                                        </p:tgtEl>
                                        <p:attrNameLst>
                                          <p:attrName>ppt_y</p:attrName>
                                        </p:attrNameLst>
                                      </p:cBhvr>
                                      <p:tavLst>
                                        <p:tav tm="0">
                                          <p:val>
                                            <p:strVal val="#ppt_y"/>
                                          </p:val>
                                        </p:tav>
                                        <p:tav tm="100000">
                                          <p:val>
                                            <p:strVal val="#ppt_y"/>
                                          </p:val>
                                        </p:tav>
                                      </p:tavLst>
                                    </p:anim>
                                  </p:childTnLst>
                                </p:cTn>
                              </p:par>
                            </p:childTnLst>
                          </p:cTn>
                        </p:par>
                        <p:par>
                          <p:cTn id="25" fill="hold">
                            <p:stCondLst>
                              <p:cond delay="2000"/>
                            </p:stCondLst>
                            <p:childTnLst>
                              <p:par>
                                <p:cTn id="26" presetID="2" presetClass="entr" presetSubtype="8" fill="hold" nodeType="afterEffect">
                                  <p:stCondLst>
                                    <p:cond delay="0"/>
                                  </p:stCondLst>
                                  <p:childTnLst>
                                    <p:set>
                                      <p:cBhvr>
                                        <p:cTn id="27" dur="1" fill="hold">
                                          <p:stCondLst>
                                            <p:cond delay="0"/>
                                          </p:stCondLst>
                                        </p:cTn>
                                        <p:tgtEl>
                                          <p:spTgt spid="32"/>
                                        </p:tgtEl>
                                        <p:attrNameLst>
                                          <p:attrName>style.visibility</p:attrName>
                                        </p:attrNameLst>
                                      </p:cBhvr>
                                      <p:to>
                                        <p:strVal val="visible"/>
                                      </p:to>
                                    </p:set>
                                    <p:anim calcmode="lin" valueType="num">
                                      <p:cBhvr additive="base">
                                        <p:cTn id="28" dur="500" fill="hold"/>
                                        <p:tgtEl>
                                          <p:spTgt spid="32"/>
                                        </p:tgtEl>
                                        <p:attrNameLst>
                                          <p:attrName>ppt_x</p:attrName>
                                        </p:attrNameLst>
                                      </p:cBhvr>
                                      <p:tavLst>
                                        <p:tav tm="0">
                                          <p:val>
                                            <p:strVal val="0-#ppt_w/2"/>
                                          </p:val>
                                        </p:tav>
                                        <p:tav tm="100000">
                                          <p:val>
                                            <p:strVal val="#ppt_x"/>
                                          </p:val>
                                        </p:tav>
                                      </p:tavLst>
                                    </p:anim>
                                    <p:anim calcmode="lin" valueType="num">
                                      <p:cBhvr additive="base">
                                        <p:cTn id="29" dur="500" fill="hold"/>
                                        <p:tgtEl>
                                          <p:spTgt spid="32"/>
                                        </p:tgtEl>
                                        <p:attrNameLst>
                                          <p:attrName>ppt_y</p:attrName>
                                        </p:attrNameLst>
                                      </p:cBhvr>
                                      <p:tavLst>
                                        <p:tav tm="0">
                                          <p:val>
                                            <p:strVal val="#ppt_y"/>
                                          </p:val>
                                        </p:tav>
                                        <p:tav tm="100000">
                                          <p:val>
                                            <p:strVal val="#ppt_y"/>
                                          </p:val>
                                        </p:tav>
                                      </p:tavLst>
                                    </p:anim>
                                  </p:childTnLst>
                                </p:cTn>
                              </p:par>
                            </p:childTnLst>
                          </p:cTn>
                        </p:par>
                        <p:par>
                          <p:cTn id="30" fill="hold">
                            <p:stCondLst>
                              <p:cond delay="2500"/>
                            </p:stCondLst>
                            <p:childTnLst>
                              <p:par>
                                <p:cTn id="31" presetID="2" presetClass="entr" presetSubtype="2"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 calcmode="lin" valueType="num">
                                      <p:cBhvr additive="base">
                                        <p:cTn id="33" dur="500" fill="hold"/>
                                        <p:tgtEl>
                                          <p:spTgt spid="24"/>
                                        </p:tgtEl>
                                        <p:attrNameLst>
                                          <p:attrName>ppt_x</p:attrName>
                                        </p:attrNameLst>
                                      </p:cBhvr>
                                      <p:tavLst>
                                        <p:tav tm="0">
                                          <p:val>
                                            <p:strVal val="1+#ppt_w/2"/>
                                          </p:val>
                                        </p:tav>
                                        <p:tav tm="100000">
                                          <p:val>
                                            <p:strVal val="#ppt_x"/>
                                          </p:val>
                                        </p:tav>
                                      </p:tavLst>
                                    </p:anim>
                                    <p:anim calcmode="lin" valueType="num">
                                      <p:cBhvr additive="base">
                                        <p:cTn id="34" dur="500" fill="hold"/>
                                        <p:tgtEl>
                                          <p:spTgt spid="24"/>
                                        </p:tgtEl>
                                        <p:attrNameLst>
                                          <p:attrName>ppt_y</p:attrName>
                                        </p:attrNameLst>
                                      </p:cBhvr>
                                      <p:tavLst>
                                        <p:tav tm="0">
                                          <p:val>
                                            <p:strVal val="#ppt_y"/>
                                          </p:val>
                                        </p:tav>
                                        <p:tav tm="100000">
                                          <p:val>
                                            <p:strVal val="#ppt_y"/>
                                          </p:val>
                                        </p:tav>
                                      </p:tavLst>
                                    </p:anim>
                                  </p:childTnLst>
                                </p:cTn>
                              </p:par>
                            </p:childTnLst>
                          </p:cTn>
                        </p:par>
                        <p:par>
                          <p:cTn id="35" fill="hold">
                            <p:stCondLst>
                              <p:cond delay="3000"/>
                            </p:stCondLst>
                            <p:childTnLst>
                              <p:par>
                                <p:cTn id="36" presetID="2" presetClass="entr" presetSubtype="2" fill="hold" nodeType="afterEffect">
                                  <p:stCondLst>
                                    <p:cond delay="0"/>
                                  </p:stCondLst>
                                  <p:childTnLst>
                                    <p:set>
                                      <p:cBhvr>
                                        <p:cTn id="37" dur="1" fill="hold">
                                          <p:stCondLst>
                                            <p:cond delay="0"/>
                                          </p:stCondLst>
                                        </p:cTn>
                                        <p:tgtEl>
                                          <p:spTgt spid="53"/>
                                        </p:tgtEl>
                                        <p:attrNameLst>
                                          <p:attrName>style.visibility</p:attrName>
                                        </p:attrNameLst>
                                      </p:cBhvr>
                                      <p:to>
                                        <p:strVal val="visible"/>
                                      </p:to>
                                    </p:set>
                                    <p:anim calcmode="lin" valueType="num">
                                      <p:cBhvr additive="base">
                                        <p:cTn id="38" dur="500" fill="hold"/>
                                        <p:tgtEl>
                                          <p:spTgt spid="53"/>
                                        </p:tgtEl>
                                        <p:attrNameLst>
                                          <p:attrName>ppt_x</p:attrName>
                                        </p:attrNameLst>
                                      </p:cBhvr>
                                      <p:tavLst>
                                        <p:tav tm="0">
                                          <p:val>
                                            <p:strVal val="1+#ppt_w/2"/>
                                          </p:val>
                                        </p:tav>
                                        <p:tav tm="100000">
                                          <p:val>
                                            <p:strVal val="#ppt_x"/>
                                          </p:val>
                                        </p:tav>
                                      </p:tavLst>
                                    </p:anim>
                                    <p:anim calcmode="lin" valueType="num">
                                      <p:cBhvr additive="base">
                                        <p:cTn id="39" dur="500" fill="hold"/>
                                        <p:tgtEl>
                                          <p:spTgt spid="53"/>
                                        </p:tgtEl>
                                        <p:attrNameLst>
                                          <p:attrName>ppt_y</p:attrName>
                                        </p:attrNameLst>
                                      </p:cBhvr>
                                      <p:tavLst>
                                        <p:tav tm="0">
                                          <p:val>
                                            <p:strVal val="#ppt_y"/>
                                          </p:val>
                                        </p:tav>
                                        <p:tav tm="100000">
                                          <p:val>
                                            <p:strVal val="#ppt_y"/>
                                          </p:val>
                                        </p:tav>
                                      </p:tavLst>
                                    </p:anim>
                                  </p:childTnLst>
                                </p:cTn>
                              </p:par>
                            </p:childTnLst>
                          </p:cTn>
                        </p:par>
                        <p:par>
                          <p:cTn id="40" fill="hold">
                            <p:stCondLst>
                              <p:cond delay="3500"/>
                            </p:stCondLst>
                            <p:childTnLst>
                              <p:par>
                                <p:cTn id="41" presetID="2" presetClass="entr" presetSubtype="2" fill="hold" nodeType="afterEffect">
                                  <p:stCondLst>
                                    <p:cond delay="0"/>
                                  </p:stCondLst>
                                  <p:childTnLst>
                                    <p:set>
                                      <p:cBhvr>
                                        <p:cTn id="42" dur="1" fill="hold">
                                          <p:stCondLst>
                                            <p:cond delay="0"/>
                                          </p:stCondLst>
                                        </p:cTn>
                                        <p:tgtEl>
                                          <p:spTgt spid="46"/>
                                        </p:tgtEl>
                                        <p:attrNameLst>
                                          <p:attrName>style.visibility</p:attrName>
                                        </p:attrNameLst>
                                      </p:cBhvr>
                                      <p:to>
                                        <p:strVal val="visible"/>
                                      </p:to>
                                    </p:set>
                                    <p:anim calcmode="lin" valueType="num">
                                      <p:cBhvr additive="base">
                                        <p:cTn id="43" dur="500" fill="hold"/>
                                        <p:tgtEl>
                                          <p:spTgt spid="46"/>
                                        </p:tgtEl>
                                        <p:attrNameLst>
                                          <p:attrName>ppt_x</p:attrName>
                                        </p:attrNameLst>
                                      </p:cBhvr>
                                      <p:tavLst>
                                        <p:tav tm="0">
                                          <p:val>
                                            <p:strVal val="1+#ppt_w/2"/>
                                          </p:val>
                                        </p:tav>
                                        <p:tav tm="100000">
                                          <p:val>
                                            <p:strVal val="#ppt_x"/>
                                          </p:val>
                                        </p:tav>
                                      </p:tavLst>
                                    </p:anim>
                                    <p:anim calcmode="lin" valueType="num">
                                      <p:cBhvr additive="base">
                                        <p:cTn id="44" dur="500" fill="hold"/>
                                        <p:tgtEl>
                                          <p:spTgt spid="46"/>
                                        </p:tgtEl>
                                        <p:attrNameLst>
                                          <p:attrName>ppt_y</p:attrName>
                                        </p:attrNameLst>
                                      </p:cBhvr>
                                      <p:tavLst>
                                        <p:tav tm="0">
                                          <p:val>
                                            <p:strVal val="#ppt_y"/>
                                          </p:val>
                                        </p:tav>
                                        <p:tav tm="100000">
                                          <p:val>
                                            <p:strVal val="#ppt_y"/>
                                          </p:val>
                                        </p:tav>
                                      </p:tavLst>
                                    </p:anim>
                                  </p:childTnLst>
                                </p:cTn>
                              </p:par>
                            </p:childTnLst>
                          </p:cTn>
                        </p:par>
                        <p:par>
                          <p:cTn id="45" fill="hold">
                            <p:stCondLst>
                              <p:cond delay="4000"/>
                            </p:stCondLst>
                            <p:childTnLst>
                              <p:par>
                                <p:cTn id="46" presetID="2" presetClass="entr" presetSubtype="4" fill="hold" grpId="0" nodeType="afterEffect">
                                  <p:stCondLst>
                                    <p:cond delay="0"/>
                                  </p:stCondLst>
                                  <p:childTnLst>
                                    <p:set>
                                      <p:cBhvr>
                                        <p:cTn id="47" dur="1" fill="hold">
                                          <p:stCondLst>
                                            <p:cond delay="0"/>
                                          </p:stCondLst>
                                        </p:cTn>
                                        <p:tgtEl>
                                          <p:spTgt spid="60"/>
                                        </p:tgtEl>
                                        <p:attrNameLst>
                                          <p:attrName>style.visibility</p:attrName>
                                        </p:attrNameLst>
                                      </p:cBhvr>
                                      <p:to>
                                        <p:strVal val="visible"/>
                                      </p:to>
                                    </p:set>
                                    <p:anim calcmode="lin" valueType="num">
                                      <p:cBhvr additive="base">
                                        <p:cTn id="48" dur="500" fill="hold"/>
                                        <p:tgtEl>
                                          <p:spTgt spid="60"/>
                                        </p:tgtEl>
                                        <p:attrNameLst>
                                          <p:attrName>ppt_x</p:attrName>
                                        </p:attrNameLst>
                                      </p:cBhvr>
                                      <p:tavLst>
                                        <p:tav tm="0">
                                          <p:val>
                                            <p:strVal val="#ppt_x"/>
                                          </p:val>
                                        </p:tav>
                                        <p:tav tm="100000">
                                          <p:val>
                                            <p:strVal val="#ppt_x"/>
                                          </p:val>
                                        </p:tav>
                                      </p:tavLst>
                                    </p:anim>
                                    <p:anim calcmode="lin" valueType="num">
                                      <p:cBhvr additive="base">
                                        <p:cTn id="49" dur="500" fill="hold"/>
                                        <p:tgtEl>
                                          <p:spTgt spid="60"/>
                                        </p:tgtEl>
                                        <p:attrNameLst>
                                          <p:attrName>ppt_y</p:attrName>
                                        </p:attrNameLst>
                                      </p:cBhvr>
                                      <p:tavLst>
                                        <p:tav tm="0">
                                          <p:val>
                                            <p:strVal val="1+#ppt_h/2"/>
                                          </p:val>
                                        </p:tav>
                                        <p:tav tm="100000">
                                          <p:val>
                                            <p:strVal val="#ppt_y"/>
                                          </p:val>
                                        </p:tav>
                                      </p:tavLst>
                                    </p:anim>
                                  </p:childTnLst>
                                </p:cTn>
                              </p:par>
                            </p:childTnLst>
                          </p:cTn>
                        </p:par>
                        <p:par>
                          <p:cTn id="50" fill="hold">
                            <p:stCondLst>
                              <p:cond delay="4500"/>
                            </p:stCondLst>
                            <p:childTnLst>
                              <p:par>
                                <p:cTn id="51" presetID="2" presetClass="entr" presetSubtype="4" fill="hold" grpId="0" nodeType="after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additive="base">
                                        <p:cTn id="53" dur="500" fill="hold"/>
                                        <p:tgtEl>
                                          <p:spTgt spid="61"/>
                                        </p:tgtEl>
                                        <p:attrNameLst>
                                          <p:attrName>ppt_x</p:attrName>
                                        </p:attrNameLst>
                                      </p:cBhvr>
                                      <p:tavLst>
                                        <p:tav tm="0">
                                          <p:val>
                                            <p:strVal val="#ppt_x"/>
                                          </p:val>
                                        </p:tav>
                                        <p:tav tm="100000">
                                          <p:val>
                                            <p:strVal val="#ppt_x"/>
                                          </p:val>
                                        </p:tav>
                                      </p:tavLst>
                                    </p:anim>
                                    <p:anim calcmode="lin" valueType="num">
                                      <p:cBhvr additive="base">
                                        <p:cTn id="54" dur="500" fill="hold"/>
                                        <p:tgtEl>
                                          <p:spTgt spid="61"/>
                                        </p:tgtEl>
                                        <p:attrNameLst>
                                          <p:attrName>ppt_y</p:attrName>
                                        </p:attrNameLst>
                                      </p:cBhvr>
                                      <p:tavLst>
                                        <p:tav tm="0">
                                          <p:val>
                                            <p:strVal val="1+#ppt_h/2"/>
                                          </p:val>
                                        </p:tav>
                                        <p:tav tm="100000">
                                          <p:val>
                                            <p:strVal val="#ppt_y"/>
                                          </p:val>
                                        </p:tav>
                                      </p:tavLst>
                                    </p:anim>
                                  </p:childTnLst>
                                </p:cTn>
                              </p:par>
                            </p:childTnLst>
                          </p:cTn>
                        </p:par>
                        <p:par>
                          <p:cTn id="55" fill="hold">
                            <p:stCondLst>
                              <p:cond delay="5000"/>
                            </p:stCondLst>
                            <p:childTnLst>
                              <p:par>
                                <p:cTn id="56" presetID="2" presetClass="entr" presetSubtype="4" fill="hold" grpId="0" nodeType="afterEffect">
                                  <p:stCondLst>
                                    <p:cond delay="0"/>
                                  </p:stCondLst>
                                  <p:childTnLst>
                                    <p:set>
                                      <p:cBhvr>
                                        <p:cTn id="57" dur="1" fill="hold">
                                          <p:stCondLst>
                                            <p:cond delay="0"/>
                                          </p:stCondLst>
                                        </p:cTn>
                                        <p:tgtEl>
                                          <p:spTgt spid="63"/>
                                        </p:tgtEl>
                                        <p:attrNameLst>
                                          <p:attrName>style.visibility</p:attrName>
                                        </p:attrNameLst>
                                      </p:cBhvr>
                                      <p:to>
                                        <p:strVal val="visible"/>
                                      </p:to>
                                    </p:set>
                                    <p:anim calcmode="lin" valueType="num">
                                      <p:cBhvr additive="base">
                                        <p:cTn id="58" dur="500" fill="hold"/>
                                        <p:tgtEl>
                                          <p:spTgt spid="63"/>
                                        </p:tgtEl>
                                        <p:attrNameLst>
                                          <p:attrName>ppt_x</p:attrName>
                                        </p:attrNameLst>
                                      </p:cBhvr>
                                      <p:tavLst>
                                        <p:tav tm="0">
                                          <p:val>
                                            <p:strVal val="#ppt_x"/>
                                          </p:val>
                                        </p:tav>
                                        <p:tav tm="100000">
                                          <p:val>
                                            <p:strVal val="#ppt_x"/>
                                          </p:val>
                                        </p:tav>
                                      </p:tavLst>
                                    </p:anim>
                                    <p:anim calcmode="lin" valueType="num">
                                      <p:cBhvr additive="base">
                                        <p:cTn id="59" dur="500" fill="hold"/>
                                        <p:tgtEl>
                                          <p:spTgt spid="63"/>
                                        </p:tgtEl>
                                        <p:attrNameLst>
                                          <p:attrName>ppt_y</p:attrName>
                                        </p:attrNameLst>
                                      </p:cBhvr>
                                      <p:tavLst>
                                        <p:tav tm="0">
                                          <p:val>
                                            <p:strVal val="1+#ppt_h/2"/>
                                          </p:val>
                                        </p:tav>
                                        <p:tav tm="100000">
                                          <p:val>
                                            <p:strVal val="#ppt_y"/>
                                          </p:val>
                                        </p:tav>
                                      </p:tavLst>
                                    </p:anim>
                                  </p:childTnLst>
                                </p:cTn>
                              </p:par>
                            </p:childTnLst>
                          </p:cTn>
                        </p:par>
                        <p:par>
                          <p:cTn id="60" fill="hold">
                            <p:stCondLst>
                              <p:cond delay="5500"/>
                            </p:stCondLst>
                            <p:childTnLst>
                              <p:par>
                                <p:cTn id="61" presetID="2" presetClass="entr" presetSubtype="4" fill="hold" grpId="0" nodeType="afterEffect">
                                  <p:stCondLst>
                                    <p:cond delay="0"/>
                                  </p:stCondLst>
                                  <p:childTnLst>
                                    <p:set>
                                      <p:cBhvr>
                                        <p:cTn id="62" dur="1" fill="hold">
                                          <p:stCondLst>
                                            <p:cond delay="0"/>
                                          </p:stCondLst>
                                        </p:cTn>
                                        <p:tgtEl>
                                          <p:spTgt spid="62"/>
                                        </p:tgtEl>
                                        <p:attrNameLst>
                                          <p:attrName>style.visibility</p:attrName>
                                        </p:attrNameLst>
                                      </p:cBhvr>
                                      <p:to>
                                        <p:strVal val="visible"/>
                                      </p:to>
                                    </p:set>
                                    <p:anim calcmode="lin" valueType="num">
                                      <p:cBhvr additive="base">
                                        <p:cTn id="63" dur="500" fill="hold"/>
                                        <p:tgtEl>
                                          <p:spTgt spid="62"/>
                                        </p:tgtEl>
                                        <p:attrNameLst>
                                          <p:attrName>ppt_x</p:attrName>
                                        </p:attrNameLst>
                                      </p:cBhvr>
                                      <p:tavLst>
                                        <p:tav tm="0">
                                          <p:val>
                                            <p:strVal val="#ppt_x"/>
                                          </p:val>
                                        </p:tav>
                                        <p:tav tm="100000">
                                          <p:val>
                                            <p:strVal val="#ppt_x"/>
                                          </p:val>
                                        </p:tav>
                                      </p:tavLst>
                                    </p:anim>
                                    <p:anim calcmode="lin" valueType="num">
                                      <p:cBhvr additive="base">
                                        <p:cTn id="64" dur="500" fill="hold"/>
                                        <p:tgtEl>
                                          <p:spTgt spid="62"/>
                                        </p:tgtEl>
                                        <p:attrNameLst>
                                          <p:attrName>ppt_y</p:attrName>
                                        </p:attrNameLst>
                                      </p:cBhvr>
                                      <p:tavLst>
                                        <p:tav tm="0">
                                          <p:val>
                                            <p:strVal val="1+#ppt_h/2"/>
                                          </p:val>
                                        </p:tav>
                                        <p:tav tm="100000">
                                          <p:val>
                                            <p:strVal val="#ppt_y"/>
                                          </p:val>
                                        </p:tav>
                                      </p:tavLst>
                                    </p:anim>
                                  </p:childTnLst>
                                </p:cTn>
                              </p:par>
                            </p:childTnLst>
                          </p:cTn>
                        </p:par>
                        <p:par>
                          <p:cTn id="65" fill="hold">
                            <p:stCondLst>
                              <p:cond delay="6000"/>
                            </p:stCondLst>
                            <p:childTnLst>
                              <p:par>
                                <p:cTn id="66" presetID="2" presetClass="entr" presetSubtype="4" fill="hold" grpId="0" nodeType="afterEffect">
                                  <p:stCondLst>
                                    <p:cond delay="0"/>
                                  </p:stCondLst>
                                  <p:childTnLst>
                                    <p:set>
                                      <p:cBhvr>
                                        <p:cTn id="67" dur="1" fill="hold">
                                          <p:stCondLst>
                                            <p:cond delay="0"/>
                                          </p:stCondLst>
                                        </p:cTn>
                                        <p:tgtEl>
                                          <p:spTgt spid="31"/>
                                        </p:tgtEl>
                                        <p:attrNameLst>
                                          <p:attrName>style.visibility</p:attrName>
                                        </p:attrNameLst>
                                      </p:cBhvr>
                                      <p:to>
                                        <p:strVal val="visible"/>
                                      </p:to>
                                    </p:set>
                                    <p:anim calcmode="lin" valueType="num">
                                      <p:cBhvr additive="base">
                                        <p:cTn id="68" dur="500" fill="hold"/>
                                        <p:tgtEl>
                                          <p:spTgt spid="31"/>
                                        </p:tgtEl>
                                        <p:attrNameLst>
                                          <p:attrName>ppt_x</p:attrName>
                                        </p:attrNameLst>
                                      </p:cBhvr>
                                      <p:tavLst>
                                        <p:tav tm="0">
                                          <p:val>
                                            <p:strVal val="#ppt_x"/>
                                          </p:val>
                                        </p:tav>
                                        <p:tav tm="100000">
                                          <p:val>
                                            <p:strVal val="#ppt_x"/>
                                          </p:val>
                                        </p:tav>
                                      </p:tavLst>
                                    </p:anim>
                                    <p:anim calcmode="lin" valueType="num">
                                      <p:cBhvr additive="base">
                                        <p:cTn id="69"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p:bldP spid="60" grpId="0"/>
      <p:bldP spid="61" grpId="0"/>
      <p:bldP spid="62" grpId="0"/>
      <p:bldP spid="6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WordArt 20"/>
          <p:cNvSpPr>
            <a:spLocks noChangeArrowheads="1" noChangeShapeType="1" noTextEdit="1"/>
          </p:cNvSpPr>
          <p:nvPr/>
        </p:nvSpPr>
        <p:spPr bwMode="auto">
          <a:xfrm>
            <a:off x="3120571" y="2534104"/>
            <a:ext cx="509954" cy="752699"/>
          </a:xfrm>
          <a:prstGeom prst="rect">
            <a:avLst/>
          </a:prstGeom>
          <a:extLst>
            <a:ext uri="{91240B29-F687-4F45-9708-019B960494DF}">
              <a14:hiddenLine xmlns:a14="http://schemas.microsoft.com/office/drawing/2010/main" w="3175">
                <a:solidFill>
                  <a:srgbClr val="0875F8"/>
                </a:solidFill>
                <a:round/>
              </a14:hiddenLine>
            </a:ext>
          </a:extLst>
        </p:spPr>
        <p:txBody>
          <a:bodyPr wrap="none" fromWordArt="1">
            <a:prstTxWarp prst="textPlain">
              <a:avLst>
                <a:gd name="adj" fmla="val 50000"/>
              </a:avLst>
            </a:prstTxWarp>
          </a:bodyPr>
          <a:lstStyle/>
          <a:p>
            <a:pPr algn="ctr">
              <a:defRPr/>
            </a:pPr>
            <a:r>
              <a:rPr lang="en-US" altLang="zh-CN" sz="4400" kern="0">
                <a:solidFill>
                  <a:schemeClr val="accent1"/>
                </a:solidFill>
                <a:latin typeface="Arial" panose="020B0604020202020204" pitchFamily="34" charset="0"/>
                <a:ea typeface="微软雅黑" panose="020B0503020204020204" charset="-122"/>
                <a:sym typeface="Arial" panose="020B0604020202020204" pitchFamily="34" charset="0"/>
              </a:rPr>
              <a:t>03</a:t>
            </a:r>
            <a:endParaRPr lang="en-US" altLang="zh-CN" sz="4400" kern="0"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sp>
        <p:nvSpPr>
          <p:cNvPr id="7" name="Rectangle 22"/>
          <p:cNvSpPr>
            <a:spLocks noChangeArrowheads="1"/>
          </p:cNvSpPr>
          <p:nvPr/>
        </p:nvSpPr>
        <p:spPr bwMode="auto">
          <a:xfrm>
            <a:off x="3844471" y="2462667"/>
            <a:ext cx="6629400" cy="8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eaLnBrk="1" fontAlgn="base" hangingPunct="1">
              <a:lnSpc>
                <a:spcPct val="120000"/>
              </a:lnSpc>
              <a:buClrTx/>
              <a:buSzTx/>
            </a:pPr>
            <a:r>
              <a:rPr lang="zh-CN" altLang="en-US" sz="4400" b="1" dirty="0">
                <a:solidFill>
                  <a:schemeClr val="accent1"/>
                </a:solidFill>
                <a:latin typeface="Arial" panose="020B0604020202020204" pitchFamily="34" charset="0"/>
              </a:rPr>
              <a:t>点击添相目录文字内容</a:t>
            </a:r>
            <a:endParaRPr lang="zh-CN" altLang="en-US" sz="4400" dirty="0">
              <a:solidFill>
                <a:schemeClr val="accent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292" name="原创设计师QQ598969553            _1"/>
          <p:cNvSpPr txBox="1"/>
          <p:nvPr/>
        </p:nvSpPr>
        <p:spPr>
          <a:xfrm>
            <a:off x="1368654" y="4433888"/>
            <a:ext cx="1123805" cy="646331"/>
          </a:xfrm>
          <a:prstGeom prst="rect">
            <a:avLst/>
          </a:prstGeom>
          <a:noFill/>
        </p:spPr>
        <p:txBody>
          <a:bodyPr wrap="square"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charset="-122"/>
                <a:ea typeface="微软雅黑" panose="020B0503020204020204" charset="-122"/>
              </a:defRPr>
            </a:lvl1pPr>
          </a:lstStyle>
          <a:p>
            <a:r>
              <a:rPr lang="zh-CN" altLang="en-US" sz="1800" dirty="0">
                <a:solidFill>
                  <a:schemeClr val="tx1">
                    <a:lumMod val="85000"/>
                    <a:lumOff val="15000"/>
                  </a:schemeClr>
                </a:solidFill>
              </a:rPr>
              <a:t>点击添加</a:t>
            </a:r>
            <a:endParaRPr lang="en-US" altLang="zh-CN" sz="1800" dirty="0">
              <a:solidFill>
                <a:schemeClr val="tx1">
                  <a:lumMod val="85000"/>
                  <a:lumOff val="15000"/>
                </a:schemeClr>
              </a:solidFill>
            </a:endParaRPr>
          </a:p>
          <a:p>
            <a:r>
              <a:rPr lang="zh-CN" altLang="en-US" sz="1800" dirty="0">
                <a:solidFill>
                  <a:schemeClr val="tx1">
                    <a:lumMod val="85000"/>
                    <a:lumOff val="15000"/>
                  </a:schemeClr>
                </a:solidFill>
              </a:rPr>
              <a:t>文字</a:t>
            </a:r>
          </a:p>
        </p:txBody>
      </p:sp>
      <p:sp>
        <p:nvSpPr>
          <p:cNvPr id="293" name="原创设计师QQ598969553            _2"/>
          <p:cNvSpPr txBox="1"/>
          <p:nvPr/>
        </p:nvSpPr>
        <p:spPr>
          <a:xfrm>
            <a:off x="2833140" y="2946274"/>
            <a:ext cx="1592055" cy="923330"/>
          </a:xfrm>
          <a:prstGeom prst="rect">
            <a:avLst/>
          </a:prstGeom>
          <a:noFill/>
        </p:spPr>
        <p:txBody>
          <a:bodyPr wrap="square" rtlCol="0" anchor="ctr">
            <a:spAutoFit/>
          </a:bodyPr>
          <a:lstStyle/>
          <a:p>
            <a:pPr algn="ctr"/>
            <a:r>
              <a:rPr lang="zh-CN" altLang="en-US" sz="1800" dirty="0">
                <a:solidFill>
                  <a:schemeClr val="tx1">
                    <a:lumMod val="85000"/>
                    <a:lumOff val="15000"/>
                  </a:schemeClr>
                </a:solidFill>
                <a:latin typeface="微软雅黑" panose="020B0503020204020204" charset="-122"/>
                <a:ea typeface="微软雅黑" panose="020B0503020204020204" charset="-122"/>
              </a:rPr>
              <a:t>点击添加</a:t>
            </a:r>
            <a:endParaRPr lang="en-US" altLang="zh-CN" sz="1800" dirty="0">
              <a:solidFill>
                <a:schemeClr val="tx1">
                  <a:lumMod val="85000"/>
                  <a:lumOff val="15000"/>
                </a:schemeClr>
              </a:solidFill>
              <a:latin typeface="微软雅黑" panose="020B0503020204020204" charset="-122"/>
              <a:ea typeface="微软雅黑" panose="020B0503020204020204" charset="-122"/>
            </a:endParaRPr>
          </a:p>
          <a:p>
            <a:pPr algn="ctr"/>
            <a:r>
              <a:rPr lang="zh-CN" altLang="en-US" sz="1800" dirty="0">
                <a:solidFill>
                  <a:schemeClr val="tx1">
                    <a:lumMod val="85000"/>
                    <a:lumOff val="15000"/>
                  </a:schemeClr>
                </a:solidFill>
                <a:latin typeface="微软雅黑" panose="020B0503020204020204" charset="-122"/>
                <a:ea typeface="微软雅黑" panose="020B0503020204020204" charset="-122"/>
              </a:rPr>
              <a:t>文字点击添加</a:t>
            </a:r>
            <a:endParaRPr lang="en-US" altLang="zh-CN" sz="1800" dirty="0">
              <a:solidFill>
                <a:schemeClr val="tx1">
                  <a:lumMod val="85000"/>
                  <a:lumOff val="15000"/>
                </a:schemeClr>
              </a:solidFill>
              <a:latin typeface="微软雅黑" panose="020B0503020204020204" charset="-122"/>
              <a:ea typeface="微软雅黑" panose="020B0503020204020204" charset="-122"/>
            </a:endParaRPr>
          </a:p>
          <a:p>
            <a:pPr algn="ctr"/>
            <a:r>
              <a:rPr lang="zh-CN" altLang="en-US" sz="1800" dirty="0">
                <a:solidFill>
                  <a:schemeClr val="tx1">
                    <a:lumMod val="85000"/>
                    <a:lumOff val="15000"/>
                  </a:schemeClr>
                </a:solidFill>
                <a:latin typeface="微软雅黑" panose="020B0503020204020204" charset="-122"/>
                <a:ea typeface="微软雅黑" panose="020B0503020204020204" charset="-122"/>
              </a:rPr>
              <a:t>文字</a:t>
            </a:r>
          </a:p>
        </p:txBody>
      </p:sp>
      <p:sp>
        <p:nvSpPr>
          <p:cNvPr id="294" name="原创设计师QQ598969553            _3"/>
          <p:cNvSpPr txBox="1"/>
          <p:nvPr/>
        </p:nvSpPr>
        <p:spPr>
          <a:xfrm>
            <a:off x="4813056" y="4200001"/>
            <a:ext cx="1123805" cy="646331"/>
          </a:xfrm>
          <a:prstGeom prst="rect">
            <a:avLst/>
          </a:prstGeom>
          <a:noFill/>
        </p:spPr>
        <p:txBody>
          <a:bodyPr wrap="square" rtlCol="0" anchor="ctr">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charset="-122"/>
                <a:ea typeface="微软雅黑" panose="020B0503020204020204" charset="-122"/>
              </a:defRPr>
            </a:lvl1pPr>
          </a:lstStyle>
          <a:p>
            <a:r>
              <a:rPr lang="zh-CN" altLang="en-US" sz="1800" dirty="0">
                <a:solidFill>
                  <a:schemeClr val="tx1">
                    <a:lumMod val="85000"/>
                    <a:lumOff val="15000"/>
                  </a:schemeClr>
                </a:solidFill>
              </a:rPr>
              <a:t>点击添加</a:t>
            </a:r>
            <a:endParaRPr lang="en-US" altLang="zh-CN" sz="1800" dirty="0">
              <a:solidFill>
                <a:schemeClr val="tx1">
                  <a:lumMod val="85000"/>
                  <a:lumOff val="15000"/>
                </a:schemeClr>
              </a:solidFill>
            </a:endParaRPr>
          </a:p>
          <a:p>
            <a:r>
              <a:rPr lang="zh-CN" altLang="en-US" sz="1800" dirty="0">
                <a:solidFill>
                  <a:schemeClr val="tx1">
                    <a:lumMod val="85000"/>
                    <a:lumOff val="15000"/>
                  </a:schemeClr>
                </a:solidFill>
              </a:rPr>
              <a:t>文字</a:t>
            </a:r>
          </a:p>
        </p:txBody>
      </p:sp>
      <p:sp>
        <p:nvSpPr>
          <p:cNvPr id="295" name="原创设计师QQ598969553            _4"/>
          <p:cNvSpPr txBox="1"/>
          <p:nvPr/>
        </p:nvSpPr>
        <p:spPr>
          <a:xfrm>
            <a:off x="6255828" y="3118513"/>
            <a:ext cx="1592055" cy="646331"/>
          </a:xfrm>
          <a:prstGeom prst="rect">
            <a:avLst/>
          </a:prstGeom>
          <a:noFill/>
        </p:spPr>
        <p:txBody>
          <a:bodyPr wrap="square" rtlCol="0" anchor="ctr">
            <a:spAutoFit/>
          </a:bodyPr>
          <a:lstStyle/>
          <a:p>
            <a:pPr algn="ctr"/>
            <a:r>
              <a:rPr lang="zh-CN" altLang="en-US" sz="1800" dirty="0">
                <a:solidFill>
                  <a:schemeClr val="tx1">
                    <a:lumMod val="85000"/>
                    <a:lumOff val="15000"/>
                  </a:schemeClr>
                </a:solidFill>
                <a:latin typeface="微软雅黑" panose="020B0503020204020204" charset="-122"/>
                <a:ea typeface="微软雅黑" panose="020B0503020204020204" charset="-122"/>
              </a:rPr>
              <a:t>点击添加</a:t>
            </a:r>
            <a:endParaRPr lang="en-US" altLang="zh-CN" sz="1800" dirty="0">
              <a:solidFill>
                <a:schemeClr val="tx1">
                  <a:lumMod val="85000"/>
                  <a:lumOff val="15000"/>
                </a:schemeClr>
              </a:solidFill>
              <a:latin typeface="微软雅黑" panose="020B0503020204020204" charset="-122"/>
              <a:ea typeface="微软雅黑" panose="020B0503020204020204" charset="-122"/>
            </a:endParaRPr>
          </a:p>
          <a:p>
            <a:pPr algn="ctr"/>
            <a:r>
              <a:rPr lang="zh-CN" altLang="en-US" sz="1800" dirty="0">
                <a:solidFill>
                  <a:schemeClr val="tx1">
                    <a:lumMod val="85000"/>
                    <a:lumOff val="15000"/>
                  </a:schemeClr>
                </a:solidFill>
                <a:latin typeface="微软雅黑" panose="020B0503020204020204" charset="-122"/>
                <a:ea typeface="微软雅黑" panose="020B0503020204020204" charset="-122"/>
              </a:rPr>
              <a:t>文字点击</a:t>
            </a:r>
          </a:p>
        </p:txBody>
      </p:sp>
      <p:sp>
        <p:nvSpPr>
          <p:cNvPr id="296" name="原创设计师QQ598969553            _5"/>
          <p:cNvSpPr/>
          <p:nvPr/>
        </p:nvSpPr>
        <p:spPr>
          <a:xfrm>
            <a:off x="8610120" y="2205658"/>
            <a:ext cx="2592288" cy="3508653"/>
          </a:xfrm>
          <a:prstGeom prst="rect">
            <a:avLst/>
          </a:prstGeom>
        </p:spPr>
        <p:txBody>
          <a:bodyPr wrap="square">
            <a:spAutoFit/>
          </a:bodyPr>
          <a:lstStyle/>
          <a:p>
            <a:pPr>
              <a:lnSpc>
                <a:spcPct val="150000"/>
              </a:lnSpc>
            </a:pPr>
            <a:r>
              <a:rPr lang="zh-CN" altLang="en-US" sz="2000" b="1" dirty="0">
                <a:solidFill>
                  <a:schemeClr val="accent1"/>
                </a:solidFill>
                <a:latin typeface="微软雅黑" panose="020B0503020204020204" charset="-122"/>
                <a:ea typeface="微软雅黑" panose="020B0503020204020204" charset="-122"/>
              </a:rPr>
              <a:t>点击添加小标题</a:t>
            </a:r>
            <a:endParaRPr lang="en-US" altLang="zh-CN" sz="2000" b="1" dirty="0">
              <a:solidFill>
                <a:schemeClr val="accent1"/>
              </a:solidFill>
              <a:latin typeface="微软雅黑" panose="020B0503020204020204" charset="-122"/>
              <a:ea typeface="微软雅黑" panose="020B0503020204020204" charset="-122"/>
            </a:endParaRPr>
          </a:p>
          <a:p>
            <a:pPr>
              <a:lnSpc>
                <a:spcPct val="150000"/>
              </a:lnSpc>
            </a:pPr>
            <a:r>
              <a:rPr lang="zh-CN" altLang="en-US" sz="1600" dirty="0">
                <a:solidFill>
                  <a:schemeClr val="tx1">
                    <a:lumMod val="85000"/>
                    <a:lumOff val="15000"/>
                  </a:schemeClr>
                </a:solidFill>
                <a:latin typeface="微软雅黑" panose="020B0503020204020204" charset="-122"/>
                <a:ea typeface="微软雅黑" panose="020B0503020204020204" charset="-122"/>
              </a:rPr>
              <a:t>您的内容打在这里，或者通过复制您的文本后，在此框中选择粘贴，并选择只保留文字。</a:t>
            </a:r>
            <a:endParaRPr lang="en-US" altLang="zh-CN" sz="1600" dirty="0">
              <a:solidFill>
                <a:schemeClr val="tx1">
                  <a:lumMod val="85000"/>
                  <a:lumOff val="15000"/>
                </a:schemeClr>
              </a:solidFill>
              <a:latin typeface="微软雅黑" panose="020B0503020204020204" charset="-122"/>
              <a:ea typeface="微软雅黑" panose="020B0503020204020204" charset="-122"/>
            </a:endParaRPr>
          </a:p>
          <a:p>
            <a:pPr>
              <a:lnSpc>
                <a:spcPct val="150000"/>
              </a:lnSpc>
            </a:pPr>
            <a:r>
              <a:rPr lang="zh-CN" altLang="en-US" sz="1600" dirty="0">
                <a:solidFill>
                  <a:schemeClr val="tx1">
                    <a:lumMod val="85000"/>
                    <a:lumOff val="15000"/>
                  </a:schemeClr>
                </a:solidFill>
                <a:latin typeface="微软雅黑" panose="020B0503020204020204" charset="-122"/>
                <a:ea typeface="微软雅黑" panose="020B0503020204020204" charset="-122"/>
              </a:rPr>
              <a:t>您的内容打在这里，或者通过复制您的文本后，在此框中选择粘贴，并选择只保留文字。</a:t>
            </a:r>
            <a:endParaRPr lang="en-US" altLang="zh-CN" sz="1600" dirty="0">
              <a:solidFill>
                <a:schemeClr val="tx1">
                  <a:lumMod val="85000"/>
                  <a:lumOff val="15000"/>
                </a:schemeClr>
              </a:solidFill>
              <a:latin typeface="微软雅黑" panose="020B0503020204020204" charset="-122"/>
              <a:ea typeface="微软雅黑" panose="020B0503020204020204" charset="-122"/>
              <a:cs typeface="华文黑体" pitchFamily="2" charset="-122"/>
            </a:endParaRPr>
          </a:p>
        </p:txBody>
      </p:sp>
      <p:sp>
        <p:nvSpPr>
          <p:cNvPr id="297" name="原创设计师QQ598969553            _6"/>
          <p:cNvSpPr/>
          <p:nvPr/>
        </p:nvSpPr>
        <p:spPr bwMode="auto">
          <a:xfrm>
            <a:off x="2452736" y="2254044"/>
            <a:ext cx="2330287" cy="2330372"/>
          </a:xfrm>
          <a:custGeom>
            <a:avLst/>
            <a:gdLst/>
            <a:ahLst/>
            <a:cxnLst/>
            <a:rect l="l" t="t" r="r" b="b"/>
            <a:pathLst>
              <a:path w="2628619" h="2628031">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chemeClr val="bg1">
              <a:lumMod val="65000"/>
            </a:schemeClr>
          </a:solidFill>
          <a:ln w="3175" cap="flat" cmpd="sng" algn="ctr">
            <a:noFill/>
            <a:prstDash val="solid"/>
          </a:ln>
          <a:effectLst/>
        </p:spPr>
        <p:txBody>
          <a:bodyPr lIns="0" rIns="0" anchor="ctr"/>
          <a:lstStyle/>
          <a:p>
            <a:pPr marL="0" marR="0" lvl="0" indent="0" algn="ctr" defTabSz="91440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endParaRPr>
          </a:p>
        </p:txBody>
      </p:sp>
      <p:sp>
        <p:nvSpPr>
          <p:cNvPr id="298" name="原创设计师QQ598969553            _7"/>
          <p:cNvSpPr/>
          <p:nvPr/>
        </p:nvSpPr>
        <p:spPr bwMode="auto">
          <a:xfrm>
            <a:off x="4442720" y="3524193"/>
            <a:ext cx="1841898" cy="1841968"/>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accent1"/>
          </a:solidFill>
          <a:ln w="3175" cap="flat" cmpd="sng" algn="ctr">
            <a:noFill/>
            <a:prstDash val="solid"/>
          </a:ln>
          <a:effectLst/>
        </p:spPr>
        <p:txBody>
          <a:bodyPr lIns="0" rIns="0" anchor="ctr"/>
          <a:lstStyle/>
          <a:p>
            <a:pPr marL="0" marR="0" lvl="0" indent="0" algn="ctr" defTabSz="91440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rgbClr val="414455"/>
              </a:solidFill>
              <a:effectLst/>
              <a:uLnTx/>
              <a:uFillTx/>
              <a:latin typeface="微软雅黑" panose="020B0503020204020204" charset="-122"/>
              <a:ea typeface="微软雅黑" panose="020B0503020204020204" charset="-122"/>
            </a:endParaRPr>
          </a:p>
        </p:txBody>
      </p:sp>
      <p:sp>
        <p:nvSpPr>
          <p:cNvPr id="299" name="原创设计师QQ598969553            _8"/>
          <p:cNvSpPr/>
          <p:nvPr/>
        </p:nvSpPr>
        <p:spPr bwMode="auto">
          <a:xfrm>
            <a:off x="914599" y="3702246"/>
            <a:ext cx="2032934" cy="2031804"/>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chemeClr val="accent1"/>
          </a:solidFill>
          <a:ln w="3175" cap="flat" cmpd="sng" algn="ctr">
            <a:noFill/>
            <a:prstDash val="solid"/>
          </a:ln>
          <a:effectLst/>
        </p:spPr>
        <p:txBody>
          <a:bodyPr lIns="0" rIns="0" anchor="ctr"/>
          <a:lstStyle/>
          <a:p>
            <a:pPr marL="0" marR="0" lvl="0" indent="0" algn="ctr" defTabSz="914400" eaLnBrk="1" fontAlgn="base" latinLnBrk="0" hangingPunct="1">
              <a:lnSpc>
                <a:spcPct val="120000"/>
              </a:lnSpc>
              <a:spcBef>
                <a:spcPts val="600"/>
              </a:spcBef>
              <a:spcAft>
                <a:spcPts val="600"/>
              </a:spcAft>
              <a:buClrTx/>
              <a:buSzTx/>
              <a:buFontTx/>
              <a:buNone/>
              <a:defRPr/>
            </a:pPr>
            <a:endParaRPr kumimoji="0" lang="en-US" sz="2800" b="0" i="0" u="none" strike="noStrike" kern="0" cap="none" spc="0" normalizeH="0" baseline="0" noProof="0" dirty="0">
              <a:ln>
                <a:noFill/>
              </a:ln>
              <a:solidFill>
                <a:sysClr val="window" lastClr="FFFFFF"/>
              </a:solidFill>
              <a:effectLst/>
              <a:uLnTx/>
              <a:uFillTx/>
              <a:latin typeface="微软雅黑" panose="020B0503020204020204" charset="-122"/>
              <a:ea typeface="微软雅黑" panose="020B0503020204020204" charset="-122"/>
            </a:endParaRPr>
          </a:p>
        </p:txBody>
      </p:sp>
      <p:sp>
        <p:nvSpPr>
          <p:cNvPr id="300" name="原创设计师QQ598969553            _9"/>
          <p:cNvSpPr/>
          <p:nvPr/>
        </p:nvSpPr>
        <p:spPr bwMode="auto">
          <a:xfrm>
            <a:off x="5928111" y="2327433"/>
            <a:ext cx="2224910" cy="2224996"/>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chemeClr val="bg1">
              <a:lumMod val="65000"/>
            </a:schemeClr>
          </a:solidFill>
          <a:ln w="3175" cap="flat" cmpd="sng" algn="ctr">
            <a:noFill/>
            <a:prstDash val="solid"/>
          </a:ln>
          <a:effectLst/>
        </p:spPr>
        <p:txBody>
          <a:bodyPr lIns="0" rIns="0" anchor="ctr"/>
          <a:lstStyle/>
          <a:p>
            <a:pPr algn="ctr" defTabSz="914400" fontAlgn="base">
              <a:lnSpc>
                <a:spcPct val="120000"/>
              </a:lnSpc>
              <a:spcBef>
                <a:spcPts val="600"/>
              </a:spcBef>
              <a:spcAft>
                <a:spcPts val="600"/>
              </a:spcAft>
            </a:pPr>
            <a:endParaRPr lang="en-US" sz="2800" kern="0" dirty="0">
              <a:solidFill>
                <a:sysClr val="window" lastClr="FFFFFF"/>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99"/>
                                        </p:tgtEl>
                                        <p:attrNameLst>
                                          <p:attrName>style.visibility</p:attrName>
                                        </p:attrNameLst>
                                      </p:cBhvr>
                                      <p:to>
                                        <p:strVal val="visible"/>
                                      </p:to>
                                    </p:set>
                                    <p:animEffect transition="in" filter="fade">
                                      <p:cBhvr>
                                        <p:cTn id="7" dur="500"/>
                                        <p:tgtEl>
                                          <p:spTgt spid="299"/>
                                        </p:tgtEl>
                                      </p:cBhvr>
                                    </p:animEffect>
                                  </p:childTnLst>
                                </p:cTn>
                              </p:par>
                              <p:par>
                                <p:cTn id="8" presetID="8" presetClass="emph" presetSubtype="0" repeatCount="indefinite" fill="hold" grpId="1" nodeType="withEffect">
                                  <p:stCondLst>
                                    <p:cond delay="0"/>
                                  </p:stCondLst>
                                  <p:childTnLst>
                                    <p:animRot by="-86400000">
                                      <p:cBhvr>
                                        <p:cTn id="9" dur="8000" fill="hold"/>
                                        <p:tgtEl>
                                          <p:spTgt spid="299"/>
                                        </p:tgtEl>
                                        <p:attrNameLst>
                                          <p:attrName>r</p:attrName>
                                        </p:attrNameLst>
                                      </p:cBhvr>
                                    </p:animRot>
                                  </p:childTnLst>
                                </p:cTn>
                              </p:par>
                              <p:par>
                                <p:cTn id="10" presetID="53" presetClass="entr" presetSubtype="16" fill="hold" grpId="0" nodeType="withEffect">
                                  <p:stCondLst>
                                    <p:cond delay="500"/>
                                  </p:stCondLst>
                                  <p:childTnLst>
                                    <p:set>
                                      <p:cBhvr>
                                        <p:cTn id="11" dur="1" fill="hold">
                                          <p:stCondLst>
                                            <p:cond delay="0"/>
                                          </p:stCondLst>
                                        </p:cTn>
                                        <p:tgtEl>
                                          <p:spTgt spid="292"/>
                                        </p:tgtEl>
                                        <p:attrNameLst>
                                          <p:attrName>style.visibility</p:attrName>
                                        </p:attrNameLst>
                                      </p:cBhvr>
                                      <p:to>
                                        <p:strVal val="visible"/>
                                      </p:to>
                                    </p:set>
                                    <p:anim calcmode="lin" valueType="num">
                                      <p:cBhvr>
                                        <p:cTn id="12" dur="500" fill="hold"/>
                                        <p:tgtEl>
                                          <p:spTgt spid="292"/>
                                        </p:tgtEl>
                                        <p:attrNameLst>
                                          <p:attrName>ppt_w</p:attrName>
                                        </p:attrNameLst>
                                      </p:cBhvr>
                                      <p:tavLst>
                                        <p:tav tm="0">
                                          <p:val>
                                            <p:fltVal val="0"/>
                                          </p:val>
                                        </p:tav>
                                        <p:tav tm="100000">
                                          <p:val>
                                            <p:strVal val="#ppt_w"/>
                                          </p:val>
                                        </p:tav>
                                      </p:tavLst>
                                    </p:anim>
                                    <p:anim calcmode="lin" valueType="num">
                                      <p:cBhvr>
                                        <p:cTn id="13" dur="500" fill="hold"/>
                                        <p:tgtEl>
                                          <p:spTgt spid="292"/>
                                        </p:tgtEl>
                                        <p:attrNameLst>
                                          <p:attrName>ppt_h</p:attrName>
                                        </p:attrNameLst>
                                      </p:cBhvr>
                                      <p:tavLst>
                                        <p:tav tm="0">
                                          <p:val>
                                            <p:fltVal val="0"/>
                                          </p:val>
                                        </p:tav>
                                        <p:tav tm="100000">
                                          <p:val>
                                            <p:strVal val="#ppt_h"/>
                                          </p:val>
                                        </p:tav>
                                      </p:tavLst>
                                    </p:anim>
                                    <p:animEffect transition="in" filter="fade">
                                      <p:cBhvr>
                                        <p:cTn id="14" dur="500"/>
                                        <p:tgtEl>
                                          <p:spTgt spid="292"/>
                                        </p:tgtEl>
                                      </p:cBhvr>
                                    </p:animEffect>
                                  </p:childTnLst>
                                </p:cTn>
                              </p:par>
                              <p:par>
                                <p:cTn id="15" presetID="10" presetClass="entr" presetSubtype="0" fill="hold" grpId="0" nodeType="withEffect">
                                  <p:stCondLst>
                                    <p:cond delay="1500"/>
                                  </p:stCondLst>
                                  <p:childTnLst>
                                    <p:set>
                                      <p:cBhvr>
                                        <p:cTn id="16" dur="1" fill="hold">
                                          <p:stCondLst>
                                            <p:cond delay="0"/>
                                          </p:stCondLst>
                                        </p:cTn>
                                        <p:tgtEl>
                                          <p:spTgt spid="297"/>
                                        </p:tgtEl>
                                        <p:attrNameLst>
                                          <p:attrName>style.visibility</p:attrName>
                                        </p:attrNameLst>
                                      </p:cBhvr>
                                      <p:to>
                                        <p:strVal val="visible"/>
                                      </p:to>
                                    </p:set>
                                    <p:animEffect transition="in" filter="fade">
                                      <p:cBhvr>
                                        <p:cTn id="17" dur="500"/>
                                        <p:tgtEl>
                                          <p:spTgt spid="297"/>
                                        </p:tgtEl>
                                      </p:cBhvr>
                                    </p:animEffect>
                                  </p:childTnLst>
                                </p:cTn>
                              </p:par>
                              <p:par>
                                <p:cTn id="18" presetID="8" presetClass="emph" presetSubtype="0" repeatCount="indefinite" fill="hold" grpId="1" nodeType="withEffect">
                                  <p:stCondLst>
                                    <p:cond delay="1500"/>
                                  </p:stCondLst>
                                  <p:childTnLst>
                                    <p:animRot by="64800000">
                                      <p:cBhvr>
                                        <p:cTn id="19" dur="7500" fill="hold"/>
                                        <p:tgtEl>
                                          <p:spTgt spid="297"/>
                                        </p:tgtEl>
                                        <p:attrNameLst>
                                          <p:attrName>r</p:attrName>
                                        </p:attrNameLst>
                                      </p:cBhvr>
                                    </p:animRot>
                                  </p:childTnLst>
                                </p:cTn>
                              </p:par>
                              <p:par>
                                <p:cTn id="20" presetID="53" presetClass="entr" presetSubtype="16" fill="hold" grpId="0" nodeType="withEffect">
                                  <p:stCondLst>
                                    <p:cond delay="2000"/>
                                  </p:stCondLst>
                                  <p:childTnLst>
                                    <p:set>
                                      <p:cBhvr>
                                        <p:cTn id="21" dur="1" fill="hold">
                                          <p:stCondLst>
                                            <p:cond delay="0"/>
                                          </p:stCondLst>
                                        </p:cTn>
                                        <p:tgtEl>
                                          <p:spTgt spid="293"/>
                                        </p:tgtEl>
                                        <p:attrNameLst>
                                          <p:attrName>style.visibility</p:attrName>
                                        </p:attrNameLst>
                                      </p:cBhvr>
                                      <p:to>
                                        <p:strVal val="visible"/>
                                      </p:to>
                                    </p:set>
                                    <p:anim calcmode="lin" valueType="num">
                                      <p:cBhvr>
                                        <p:cTn id="22" dur="500" fill="hold"/>
                                        <p:tgtEl>
                                          <p:spTgt spid="293"/>
                                        </p:tgtEl>
                                        <p:attrNameLst>
                                          <p:attrName>ppt_w</p:attrName>
                                        </p:attrNameLst>
                                      </p:cBhvr>
                                      <p:tavLst>
                                        <p:tav tm="0">
                                          <p:val>
                                            <p:fltVal val="0"/>
                                          </p:val>
                                        </p:tav>
                                        <p:tav tm="100000">
                                          <p:val>
                                            <p:strVal val="#ppt_w"/>
                                          </p:val>
                                        </p:tav>
                                      </p:tavLst>
                                    </p:anim>
                                    <p:anim calcmode="lin" valueType="num">
                                      <p:cBhvr>
                                        <p:cTn id="23" dur="500" fill="hold"/>
                                        <p:tgtEl>
                                          <p:spTgt spid="293"/>
                                        </p:tgtEl>
                                        <p:attrNameLst>
                                          <p:attrName>ppt_h</p:attrName>
                                        </p:attrNameLst>
                                      </p:cBhvr>
                                      <p:tavLst>
                                        <p:tav tm="0">
                                          <p:val>
                                            <p:fltVal val="0"/>
                                          </p:val>
                                        </p:tav>
                                        <p:tav tm="100000">
                                          <p:val>
                                            <p:strVal val="#ppt_h"/>
                                          </p:val>
                                        </p:tav>
                                      </p:tavLst>
                                    </p:anim>
                                    <p:animEffect transition="in" filter="fade">
                                      <p:cBhvr>
                                        <p:cTn id="24" dur="500"/>
                                        <p:tgtEl>
                                          <p:spTgt spid="293"/>
                                        </p:tgtEl>
                                      </p:cBhvr>
                                    </p:animEffect>
                                  </p:childTnLst>
                                </p:cTn>
                              </p:par>
                              <p:par>
                                <p:cTn id="25" presetID="10" presetClass="entr" presetSubtype="0" fill="hold" grpId="0" nodeType="withEffect">
                                  <p:stCondLst>
                                    <p:cond delay="3000"/>
                                  </p:stCondLst>
                                  <p:childTnLst>
                                    <p:set>
                                      <p:cBhvr>
                                        <p:cTn id="26" dur="1" fill="hold">
                                          <p:stCondLst>
                                            <p:cond delay="0"/>
                                          </p:stCondLst>
                                        </p:cTn>
                                        <p:tgtEl>
                                          <p:spTgt spid="298"/>
                                        </p:tgtEl>
                                        <p:attrNameLst>
                                          <p:attrName>style.visibility</p:attrName>
                                        </p:attrNameLst>
                                      </p:cBhvr>
                                      <p:to>
                                        <p:strVal val="visible"/>
                                      </p:to>
                                    </p:set>
                                    <p:animEffect transition="in" filter="fade">
                                      <p:cBhvr>
                                        <p:cTn id="27" dur="500"/>
                                        <p:tgtEl>
                                          <p:spTgt spid="298"/>
                                        </p:tgtEl>
                                      </p:cBhvr>
                                    </p:animEffect>
                                  </p:childTnLst>
                                </p:cTn>
                              </p:par>
                              <p:par>
                                <p:cTn id="28" presetID="8" presetClass="emph" presetSubtype="0" repeatCount="indefinite" fill="hold" grpId="1" nodeType="withEffect">
                                  <p:stCondLst>
                                    <p:cond delay="3000"/>
                                  </p:stCondLst>
                                  <p:childTnLst>
                                    <p:animRot by="-108000000">
                                      <p:cBhvr>
                                        <p:cTn id="29" dur="7500" fill="hold"/>
                                        <p:tgtEl>
                                          <p:spTgt spid="298"/>
                                        </p:tgtEl>
                                        <p:attrNameLst>
                                          <p:attrName>r</p:attrName>
                                        </p:attrNameLst>
                                      </p:cBhvr>
                                    </p:animRot>
                                  </p:childTnLst>
                                </p:cTn>
                              </p:par>
                              <p:par>
                                <p:cTn id="30" presetID="53" presetClass="entr" presetSubtype="16" fill="hold" grpId="0" nodeType="withEffect">
                                  <p:stCondLst>
                                    <p:cond delay="4000"/>
                                  </p:stCondLst>
                                  <p:childTnLst>
                                    <p:set>
                                      <p:cBhvr>
                                        <p:cTn id="31" dur="1" fill="hold">
                                          <p:stCondLst>
                                            <p:cond delay="0"/>
                                          </p:stCondLst>
                                        </p:cTn>
                                        <p:tgtEl>
                                          <p:spTgt spid="294"/>
                                        </p:tgtEl>
                                        <p:attrNameLst>
                                          <p:attrName>style.visibility</p:attrName>
                                        </p:attrNameLst>
                                      </p:cBhvr>
                                      <p:to>
                                        <p:strVal val="visible"/>
                                      </p:to>
                                    </p:set>
                                    <p:anim calcmode="lin" valueType="num">
                                      <p:cBhvr>
                                        <p:cTn id="32" dur="500" fill="hold"/>
                                        <p:tgtEl>
                                          <p:spTgt spid="294"/>
                                        </p:tgtEl>
                                        <p:attrNameLst>
                                          <p:attrName>ppt_w</p:attrName>
                                        </p:attrNameLst>
                                      </p:cBhvr>
                                      <p:tavLst>
                                        <p:tav tm="0">
                                          <p:val>
                                            <p:fltVal val="0"/>
                                          </p:val>
                                        </p:tav>
                                        <p:tav tm="100000">
                                          <p:val>
                                            <p:strVal val="#ppt_w"/>
                                          </p:val>
                                        </p:tav>
                                      </p:tavLst>
                                    </p:anim>
                                    <p:anim calcmode="lin" valueType="num">
                                      <p:cBhvr>
                                        <p:cTn id="33" dur="500" fill="hold"/>
                                        <p:tgtEl>
                                          <p:spTgt spid="294"/>
                                        </p:tgtEl>
                                        <p:attrNameLst>
                                          <p:attrName>ppt_h</p:attrName>
                                        </p:attrNameLst>
                                      </p:cBhvr>
                                      <p:tavLst>
                                        <p:tav tm="0">
                                          <p:val>
                                            <p:fltVal val="0"/>
                                          </p:val>
                                        </p:tav>
                                        <p:tav tm="100000">
                                          <p:val>
                                            <p:strVal val="#ppt_h"/>
                                          </p:val>
                                        </p:tav>
                                      </p:tavLst>
                                    </p:anim>
                                    <p:animEffect transition="in" filter="fade">
                                      <p:cBhvr>
                                        <p:cTn id="34" dur="500"/>
                                        <p:tgtEl>
                                          <p:spTgt spid="294"/>
                                        </p:tgtEl>
                                      </p:cBhvr>
                                    </p:animEffect>
                                  </p:childTnLst>
                                </p:cTn>
                              </p:par>
                              <p:par>
                                <p:cTn id="35" presetID="10" presetClass="entr" presetSubtype="0" fill="hold" grpId="0" nodeType="withEffect">
                                  <p:stCondLst>
                                    <p:cond delay="4500"/>
                                  </p:stCondLst>
                                  <p:childTnLst>
                                    <p:set>
                                      <p:cBhvr>
                                        <p:cTn id="36" dur="1" fill="hold">
                                          <p:stCondLst>
                                            <p:cond delay="0"/>
                                          </p:stCondLst>
                                        </p:cTn>
                                        <p:tgtEl>
                                          <p:spTgt spid="300"/>
                                        </p:tgtEl>
                                        <p:attrNameLst>
                                          <p:attrName>style.visibility</p:attrName>
                                        </p:attrNameLst>
                                      </p:cBhvr>
                                      <p:to>
                                        <p:strVal val="visible"/>
                                      </p:to>
                                    </p:set>
                                    <p:animEffect transition="in" filter="fade">
                                      <p:cBhvr>
                                        <p:cTn id="37" dur="500"/>
                                        <p:tgtEl>
                                          <p:spTgt spid="300"/>
                                        </p:tgtEl>
                                      </p:cBhvr>
                                    </p:animEffect>
                                  </p:childTnLst>
                                </p:cTn>
                              </p:par>
                              <p:par>
                                <p:cTn id="38" presetID="8" presetClass="emph" presetSubtype="0" repeatCount="indefinite" fill="hold" grpId="1" nodeType="withEffect">
                                  <p:stCondLst>
                                    <p:cond delay="4500"/>
                                  </p:stCondLst>
                                  <p:childTnLst>
                                    <p:animRot by="86400000">
                                      <p:cBhvr>
                                        <p:cTn id="39" dur="7000" fill="hold"/>
                                        <p:tgtEl>
                                          <p:spTgt spid="300"/>
                                        </p:tgtEl>
                                        <p:attrNameLst>
                                          <p:attrName>r</p:attrName>
                                        </p:attrNameLst>
                                      </p:cBhvr>
                                    </p:animRot>
                                  </p:childTnLst>
                                </p:cTn>
                              </p:par>
                              <p:par>
                                <p:cTn id="40" presetID="53" presetClass="entr" presetSubtype="16" fill="hold" grpId="0" nodeType="withEffect">
                                  <p:stCondLst>
                                    <p:cond delay="5000"/>
                                  </p:stCondLst>
                                  <p:childTnLst>
                                    <p:set>
                                      <p:cBhvr>
                                        <p:cTn id="41" dur="1" fill="hold">
                                          <p:stCondLst>
                                            <p:cond delay="0"/>
                                          </p:stCondLst>
                                        </p:cTn>
                                        <p:tgtEl>
                                          <p:spTgt spid="295"/>
                                        </p:tgtEl>
                                        <p:attrNameLst>
                                          <p:attrName>style.visibility</p:attrName>
                                        </p:attrNameLst>
                                      </p:cBhvr>
                                      <p:to>
                                        <p:strVal val="visible"/>
                                      </p:to>
                                    </p:set>
                                    <p:anim calcmode="lin" valueType="num">
                                      <p:cBhvr>
                                        <p:cTn id="42" dur="500" fill="hold"/>
                                        <p:tgtEl>
                                          <p:spTgt spid="295"/>
                                        </p:tgtEl>
                                        <p:attrNameLst>
                                          <p:attrName>ppt_w</p:attrName>
                                        </p:attrNameLst>
                                      </p:cBhvr>
                                      <p:tavLst>
                                        <p:tav tm="0">
                                          <p:val>
                                            <p:fltVal val="0"/>
                                          </p:val>
                                        </p:tav>
                                        <p:tav tm="100000">
                                          <p:val>
                                            <p:strVal val="#ppt_w"/>
                                          </p:val>
                                        </p:tav>
                                      </p:tavLst>
                                    </p:anim>
                                    <p:anim calcmode="lin" valueType="num">
                                      <p:cBhvr>
                                        <p:cTn id="43" dur="500" fill="hold"/>
                                        <p:tgtEl>
                                          <p:spTgt spid="295"/>
                                        </p:tgtEl>
                                        <p:attrNameLst>
                                          <p:attrName>ppt_h</p:attrName>
                                        </p:attrNameLst>
                                      </p:cBhvr>
                                      <p:tavLst>
                                        <p:tav tm="0">
                                          <p:val>
                                            <p:fltVal val="0"/>
                                          </p:val>
                                        </p:tav>
                                        <p:tav tm="100000">
                                          <p:val>
                                            <p:strVal val="#ppt_h"/>
                                          </p:val>
                                        </p:tav>
                                      </p:tavLst>
                                    </p:anim>
                                    <p:animEffect transition="in" filter="fade">
                                      <p:cBhvr>
                                        <p:cTn id="44" dur="500"/>
                                        <p:tgtEl>
                                          <p:spTgt spid="295"/>
                                        </p:tgtEl>
                                      </p:cBhvr>
                                    </p:animEffect>
                                  </p:childTnLst>
                                </p:cTn>
                              </p:par>
                              <p:par>
                                <p:cTn id="45" presetID="22" presetClass="entr" presetSubtype="8" fill="hold" grpId="0" nodeType="withEffect">
                                  <p:stCondLst>
                                    <p:cond delay="6500"/>
                                  </p:stCondLst>
                                  <p:childTnLst>
                                    <p:set>
                                      <p:cBhvr>
                                        <p:cTn id="46" dur="1" fill="hold">
                                          <p:stCondLst>
                                            <p:cond delay="0"/>
                                          </p:stCondLst>
                                        </p:cTn>
                                        <p:tgtEl>
                                          <p:spTgt spid="296"/>
                                        </p:tgtEl>
                                        <p:attrNameLst>
                                          <p:attrName>style.visibility</p:attrName>
                                        </p:attrNameLst>
                                      </p:cBhvr>
                                      <p:to>
                                        <p:strVal val="visible"/>
                                      </p:to>
                                    </p:set>
                                    <p:animEffect transition="in" filter="wipe(left)">
                                      <p:cBhvr>
                                        <p:cTn id="47" dur="500"/>
                                        <p:tgtEl>
                                          <p:spTgt spid="2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2" grpId="0"/>
      <p:bldP spid="293" grpId="0"/>
      <p:bldP spid="294" grpId="0"/>
      <p:bldP spid="295" grpId="0"/>
      <p:bldP spid="296" grpId="0"/>
      <p:bldP spid="297" grpId="0" animBg="1"/>
      <p:bldP spid="297" grpId="1" animBg="1"/>
      <p:bldP spid="298" grpId="0" animBg="1"/>
      <p:bldP spid="298" grpId="1" animBg="1"/>
      <p:bldP spid="299" grpId="0" animBg="1"/>
      <p:bldP spid="299" grpId="1" animBg="1"/>
      <p:bldP spid="300" grpId="0" animBg="1"/>
      <p:bldP spid="300" grpId="1"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4" name="原创设计师QQ598969553            _1"/>
          <p:cNvGrpSpPr/>
          <p:nvPr/>
        </p:nvGrpSpPr>
        <p:grpSpPr bwMode="auto">
          <a:xfrm>
            <a:off x="5917589" y="2493690"/>
            <a:ext cx="2192225" cy="2320706"/>
            <a:chOff x="0" y="0"/>
            <a:chExt cx="1186" cy="1256"/>
          </a:xfrm>
        </p:grpSpPr>
        <p:sp>
          <p:nvSpPr>
            <p:cNvPr id="5" name="Freeform 9"/>
            <p:cNvSpPr>
              <a:spLocks noChangeArrowheads="1"/>
            </p:cNvSpPr>
            <p:nvPr/>
          </p:nvSpPr>
          <p:spPr bwMode="auto">
            <a:xfrm>
              <a:off x="0" y="0"/>
              <a:ext cx="1186" cy="837"/>
            </a:xfrm>
            <a:custGeom>
              <a:avLst/>
              <a:gdLst>
                <a:gd name="T0" fmla="*/ 0 w 1186"/>
                <a:gd name="T1" fmla="*/ 246 h 837"/>
                <a:gd name="T2" fmla="*/ 0 w 1186"/>
                <a:gd name="T3" fmla="*/ 246 h 837"/>
                <a:gd name="T4" fmla="*/ 58 w 1186"/>
                <a:gd name="T5" fmla="*/ 218 h 837"/>
                <a:gd name="T6" fmla="*/ 120 w 1186"/>
                <a:gd name="T7" fmla="*/ 192 h 837"/>
                <a:gd name="T8" fmla="*/ 182 w 1186"/>
                <a:gd name="T9" fmla="*/ 167 h 837"/>
                <a:gd name="T10" fmla="*/ 248 w 1186"/>
                <a:gd name="T11" fmla="*/ 144 h 837"/>
                <a:gd name="T12" fmla="*/ 316 w 1186"/>
                <a:gd name="T13" fmla="*/ 121 h 837"/>
                <a:gd name="T14" fmla="*/ 386 w 1186"/>
                <a:gd name="T15" fmla="*/ 101 h 837"/>
                <a:gd name="T16" fmla="*/ 459 w 1186"/>
                <a:gd name="T17" fmla="*/ 82 h 837"/>
                <a:gd name="T18" fmla="*/ 533 w 1186"/>
                <a:gd name="T19" fmla="*/ 65 h 837"/>
                <a:gd name="T20" fmla="*/ 610 w 1186"/>
                <a:gd name="T21" fmla="*/ 51 h 837"/>
                <a:gd name="T22" fmla="*/ 687 w 1186"/>
                <a:gd name="T23" fmla="*/ 38 h 837"/>
                <a:gd name="T24" fmla="*/ 767 w 1186"/>
                <a:gd name="T25" fmla="*/ 27 h 837"/>
                <a:gd name="T26" fmla="*/ 848 w 1186"/>
                <a:gd name="T27" fmla="*/ 17 h 837"/>
                <a:gd name="T28" fmla="*/ 930 w 1186"/>
                <a:gd name="T29" fmla="*/ 10 h 837"/>
                <a:gd name="T30" fmla="*/ 1015 w 1186"/>
                <a:gd name="T31" fmla="*/ 4 h 837"/>
                <a:gd name="T32" fmla="*/ 1099 w 1186"/>
                <a:gd name="T33" fmla="*/ 1 h 837"/>
                <a:gd name="T34" fmla="*/ 1186 w 1186"/>
                <a:gd name="T35" fmla="*/ 0 h 837"/>
                <a:gd name="T36" fmla="*/ 1186 w 1186"/>
                <a:gd name="T37" fmla="*/ 837 h 837"/>
                <a:gd name="T38" fmla="*/ 0 w 1186"/>
                <a:gd name="T39" fmla="*/ 246 h 837"/>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86"/>
                <a:gd name="T61" fmla="*/ 0 h 837"/>
                <a:gd name="T62" fmla="*/ 1186 w 1186"/>
                <a:gd name="T63" fmla="*/ 837 h 837"/>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86" h="837">
                  <a:moveTo>
                    <a:pt x="0" y="246"/>
                  </a:moveTo>
                  <a:lnTo>
                    <a:pt x="0" y="246"/>
                  </a:lnTo>
                  <a:lnTo>
                    <a:pt x="58" y="218"/>
                  </a:lnTo>
                  <a:lnTo>
                    <a:pt x="120" y="192"/>
                  </a:lnTo>
                  <a:lnTo>
                    <a:pt x="182" y="167"/>
                  </a:lnTo>
                  <a:lnTo>
                    <a:pt x="248" y="144"/>
                  </a:lnTo>
                  <a:lnTo>
                    <a:pt x="316" y="121"/>
                  </a:lnTo>
                  <a:lnTo>
                    <a:pt x="386" y="101"/>
                  </a:lnTo>
                  <a:lnTo>
                    <a:pt x="459" y="82"/>
                  </a:lnTo>
                  <a:lnTo>
                    <a:pt x="533" y="65"/>
                  </a:lnTo>
                  <a:lnTo>
                    <a:pt x="610" y="51"/>
                  </a:lnTo>
                  <a:lnTo>
                    <a:pt x="687" y="38"/>
                  </a:lnTo>
                  <a:lnTo>
                    <a:pt x="767" y="27"/>
                  </a:lnTo>
                  <a:lnTo>
                    <a:pt x="848" y="17"/>
                  </a:lnTo>
                  <a:lnTo>
                    <a:pt x="930" y="10"/>
                  </a:lnTo>
                  <a:lnTo>
                    <a:pt x="1015" y="4"/>
                  </a:lnTo>
                  <a:lnTo>
                    <a:pt x="1099" y="1"/>
                  </a:lnTo>
                  <a:lnTo>
                    <a:pt x="1186" y="0"/>
                  </a:lnTo>
                  <a:lnTo>
                    <a:pt x="1186" y="837"/>
                  </a:lnTo>
                  <a:lnTo>
                    <a:pt x="0" y="246"/>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6" name="Freeform 10"/>
            <p:cNvSpPr>
              <a:spLocks noChangeArrowheads="1"/>
            </p:cNvSpPr>
            <p:nvPr/>
          </p:nvSpPr>
          <p:spPr bwMode="auto">
            <a:xfrm>
              <a:off x="0" y="246"/>
              <a:ext cx="1186" cy="1010"/>
            </a:xfrm>
            <a:custGeom>
              <a:avLst/>
              <a:gdLst>
                <a:gd name="T0" fmla="*/ 1186 w 1186"/>
                <a:gd name="T1" fmla="*/ 591 h 1010"/>
                <a:gd name="T2" fmla="*/ 0 w 1186"/>
                <a:gd name="T3" fmla="*/ 0 h 1010"/>
                <a:gd name="T4" fmla="*/ 0 w 1186"/>
                <a:gd name="T5" fmla="*/ 419 h 1010"/>
                <a:gd name="T6" fmla="*/ 1186 w 1186"/>
                <a:gd name="T7" fmla="*/ 1010 h 1010"/>
                <a:gd name="T8" fmla="*/ 1186 w 1186"/>
                <a:gd name="T9" fmla="*/ 591 h 1010"/>
                <a:gd name="T10" fmla="*/ 0 60000 65536"/>
                <a:gd name="T11" fmla="*/ 0 60000 65536"/>
                <a:gd name="T12" fmla="*/ 0 60000 65536"/>
                <a:gd name="T13" fmla="*/ 0 60000 65536"/>
                <a:gd name="T14" fmla="*/ 0 60000 65536"/>
                <a:gd name="T15" fmla="*/ 0 w 1186"/>
                <a:gd name="T16" fmla="*/ 0 h 1010"/>
                <a:gd name="T17" fmla="*/ 1186 w 1186"/>
                <a:gd name="T18" fmla="*/ 1010 h 1010"/>
              </a:gdLst>
              <a:ahLst/>
              <a:cxnLst>
                <a:cxn ang="T10">
                  <a:pos x="T0" y="T1"/>
                </a:cxn>
                <a:cxn ang="T11">
                  <a:pos x="T2" y="T3"/>
                </a:cxn>
                <a:cxn ang="T12">
                  <a:pos x="T4" y="T5"/>
                </a:cxn>
                <a:cxn ang="T13">
                  <a:pos x="T6" y="T7"/>
                </a:cxn>
                <a:cxn ang="T14">
                  <a:pos x="T8" y="T9"/>
                </a:cxn>
              </a:cxnLst>
              <a:rect l="T15" t="T16" r="T17" b="T18"/>
              <a:pathLst>
                <a:path w="1186" h="1010">
                  <a:moveTo>
                    <a:pt x="1186" y="591"/>
                  </a:moveTo>
                  <a:lnTo>
                    <a:pt x="0" y="0"/>
                  </a:lnTo>
                  <a:lnTo>
                    <a:pt x="0" y="419"/>
                  </a:lnTo>
                  <a:lnTo>
                    <a:pt x="1186" y="1010"/>
                  </a:lnTo>
                  <a:lnTo>
                    <a:pt x="1186" y="591"/>
                  </a:lnTo>
                  <a:close/>
                </a:path>
              </a:pathLst>
            </a:custGeom>
            <a:solidFill>
              <a:srgbClr val="DDDDDD"/>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7" name="原创设计师QQ598969553            _2"/>
          <p:cNvGrpSpPr/>
          <p:nvPr/>
        </p:nvGrpSpPr>
        <p:grpSpPr bwMode="auto">
          <a:xfrm>
            <a:off x="8109814" y="2688420"/>
            <a:ext cx="2192225" cy="2125976"/>
            <a:chOff x="0" y="0"/>
            <a:chExt cx="1185" cy="1151"/>
          </a:xfrm>
        </p:grpSpPr>
        <p:sp>
          <p:nvSpPr>
            <p:cNvPr id="8" name="Freeform 12"/>
            <p:cNvSpPr>
              <a:spLocks noChangeArrowheads="1"/>
            </p:cNvSpPr>
            <p:nvPr/>
          </p:nvSpPr>
          <p:spPr bwMode="auto">
            <a:xfrm>
              <a:off x="0" y="0"/>
              <a:ext cx="1185" cy="838"/>
            </a:xfrm>
            <a:custGeom>
              <a:avLst/>
              <a:gdLst>
                <a:gd name="T0" fmla="*/ 1185 w 1185"/>
                <a:gd name="T1" fmla="*/ 245 h 838"/>
                <a:gd name="T2" fmla="*/ 1185 w 1185"/>
                <a:gd name="T3" fmla="*/ 245 h 838"/>
                <a:gd name="T4" fmla="*/ 1127 w 1185"/>
                <a:gd name="T5" fmla="*/ 218 h 838"/>
                <a:gd name="T6" fmla="*/ 1065 w 1185"/>
                <a:gd name="T7" fmla="*/ 191 h 838"/>
                <a:gd name="T8" fmla="*/ 1003 w 1185"/>
                <a:gd name="T9" fmla="*/ 167 h 838"/>
                <a:gd name="T10" fmla="*/ 937 w 1185"/>
                <a:gd name="T11" fmla="*/ 143 h 838"/>
                <a:gd name="T12" fmla="*/ 869 w 1185"/>
                <a:gd name="T13" fmla="*/ 121 h 838"/>
                <a:gd name="T14" fmla="*/ 799 w 1185"/>
                <a:gd name="T15" fmla="*/ 101 h 838"/>
                <a:gd name="T16" fmla="*/ 726 w 1185"/>
                <a:gd name="T17" fmla="*/ 83 h 838"/>
                <a:gd name="T18" fmla="*/ 652 w 1185"/>
                <a:gd name="T19" fmla="*/ 66 h 838"/>
                <a:gd name="T20" fmla="*/ 575 w 1185"/>
                <a:gd name="T21" fmla="*/ 50 h 838"/>
                <a:gd name="T22" fmla="*/ 498 w 1185"/>
                <a:gd name="T23" fmla="*/ 37 h 838"/>
                <a:gd name="T24" fmla="*/ 418 w 1185"/>
                <a:gd name="T25" fmla="*/ 26 h 838"/>
                <a:gd name="T26" fmla="*/ 337 w 1185"/>
                <a:gd name="T27" fmla="*/ 17 h 838"/>
                <a:gd name="T28" fmla="*/ 255 w 1185"/>
                <a:gd name="T29" fmla="*/ 10 h 838"/>
                <a:gd name="T30" fmla="*/ 170 w 1185"/>
                <a:gd name="T31" fmla="*/ 5 h 838"/>
                <a:gd name="T32" fmla="*/ 86 w 1185"/>
                <a:gd name="T33" fmla="*/ 2 h 838"/>
                <a:gd name="T34" fmla="*/ 0 w 1185"/>
                <a:gd name="T35" fmla="*/ 0 h 838"/>
                <a:gd name="T36" fmla="*/ 0 w 1185"/>
                <a:gd name="T37" fmla="*/ 838 h 838"/>
                <a:gd name="T38" fmla="*/ 1185 w 1185"/>
                <a:gd name="T39" fmla="*/ 245 h 838"/>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185"/>
                <a:gd name="T61" fmla="*/ 0 h 838"/>
                <a:gd name="T62" fmla="*/ 1185 w 1185"/>
                <a:gd name="T63" fmla="*/ 838 h 838"/>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185" h="838">
                  <a:moveTo>
                    <a:pt x="1185" y="245"/>
                  </a:moveTo>
                  <a:lnTo>
                    <a:pt x="1185" y="245"/>
                  </a:lnTo>
                  <a:lnTo>
                    <a:pt x="1127" y="218"/>
                  </a:lnTo>
                  <a:lnTo>
                    <a:pt x="1065" y="191"/>
                  </a:lnTo>
                  <a:lnTo>
                    <a:pt x="1003" y="167"/>
                  </a:lnTo>
                  <a:lnTo>
                    <a:pt x="937" y="143"/>
                  </a:lnTo>
                  <a:lnTo>
                    <a:pt x="869" y="121"/>
                  </a:lnTo>
                  <a:lnTo>
                    <a:pt x="799" y="101"/>
                  </a:lnTo>
                  <a:lnTo>
                    <a:pt x="726" y="83"/>
                  </a:lnTo>
                  <a:lnTo>
                    <a:pt x="652" y="66"/>
                  </a:lnTo>
                  <a:lnTo>
                    <a:pt x="575" y="50"/>
                  </a:lnTo>
                  <a:lnTo>
                    <a:pt x="498" y="37"/>
                  </a:lnTo>
                  <a:lnTo>
                    <a:pt x="418" y="26"/>
                  </a:lnTo>
                  <a:lnTo>
                    <a:pt x="337" y="17"/>
                  </a:lnTo>
                  <a:lnTo>
                    <a:pt x="255" y="10"/>
                  </a:lnTo>
                  <a:lnTo>
                    <a:pt x="170" y="5"/>
                  </a:lnTo>
                  <a:lnTo>
                    <a:pt x="86" y="2"/>
                  </a:lnTo>
                  <a:lnTo>
                    <a:pt x="0" y="0"/>
                  </a:lnTo>
                  <a:lnTo>
                    <a:pt x="0" y="838"/>
                  </a:lnTo>
                  <a:lnTo>
                    <a:pt x="1185" y="245"/>
                  </a:lnTo>
                  <a:close/>
                </a:path>
              </a:pathLst>
            </a:custGeom>
            <a:solidFill>
              <a:schemeClr val="accent1">
                <a:lumMod val="60000"/>
                <a:lumOff val="4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9" name="Freeform 13"/>
            <p:cNvSpPr>
              <a:spLocks noChangeArrowheads="1"/>
            </p:cNvSpPr>
            <p:nvPr/>
          </p:nvSpPr>
          <p:spPr bwMode="auto">
            <a:xfrm>
              <a:off x="0" y="245"/>
              <a:ext cx="1185" cy="906"/>
            </a:xfrm>
            <a:custGeom>
              <a:avLst/>
              <a:gdLst>
                <a:gd name="T0" fmla="*/ 0 w 1185"/>
                <a:gd name="T1" fmla="*/ 593 h 906"/>
                <a:gd name="T2" fmla="*/ 1185 w 1185"/>
                <a:gd name="T3" fmla="*/ 0 h 906"/>
                <a:gd name="T4" fmla="*/ 1185 w 1185"/>
                <a:gd name="T5" fmla="*/ 315 h 906"/>
                <a:gd name="T6" fmla="*/ 0 w 1185"/>
                <a:gd name="T7" fmla="*/ 906 h 906"/>
                <a:gd name="T8" fmla="*/ 0 w 1185"/>
                <a:gd name="T9" fmla="*/ 593 h 906"/>
                <a:gd name="T10" fmla="*/ 0 60000 65536"/>
                <a:gd name="T11" fmla="*/ 0 60000 65536"/>
                <a:gd name="T12" fmla="*/ 0 60000 65536"/>
                <a:gd name="T13" fmla="*/ 0 60000 65536"/>
                <a:gd name="T14" fmla="*/ 0 60000 65536"/>
                <a:gd name="T15" fmla="*/ 0 w 1185"/>
                <a:gd name="T16" fmla="*/ 0 h 906"/>
                <a:gd name="T17" fmla="*/ 1185 w 1185"/>
                <a:gd name="T18" fmla="*/ 906 h 906"/>
              </a:gdLst>
              <a:ahLst/>
              <a:cxnLst>
                <a:cxn ang="T10">
                  <a:pos x="T0" y="T1"/>
                </a:cxn>
                <a:cxn ang="T11">
                  <a:pos x="T2" y="T3"/>
                </a:cxn>
                <a:cxn ang="T12">
                  <a:pos x="T4" y="T5"/>
                </a:cxn>
                <a:cxn ang="T13">
                  <a:pos x="T6" y="T7"/>
                </a:cxn>
                <a:cxn ang="T14">
                  <a:pos x="T8" y="T9"/>
                </a:cxn>
              </a:cxnLst>
              <a:rect l="T15" t="T16" r="T17" b="T18"/>
              <a:pathLst>
                <a:path w="1185" h="906">
                  <a:moveTo>
                    <a:pt x="0" y="593"/>
                  </a:moveTo>
                  <a:lnTo>
                    <a:pt x="1185" y="0"/>
                  </a:lnTo>
                  <a:lnTo>
                    <a:pt x="1185" y="315"/>
                  </a:lnTo>
                  <a:lnTo>
                    <a:pt x="0" y="906"/>
                  </a:lnTo>
                  <a:lnTo>
                    <a:pt x="0" y="593"/>
                  </a:lnTo>
                  <a:close/>
                </a:path>
              </a:pathLst>
            </a:cu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10" name="原创设计师QQ598969553            _3"/>
          <p:cNvGrpSpPr/>
          <p:nvPr/>
        </p:nvGrpSpPr>
        <p:grpSpPr bwMode="auto">
          <a:xfrm>
            <a:off x="5008178" y="2752661"/>
            <a:ext cx="3099629" cy="2059727"/>
            <a:chOff x="0" y="0"/>
            <a:chExt cx="1676" cy="1115"/>
          </a:xfrm>
        </p:grpSpPr>
        <p:sp>
          <p:nvSpPr>
            <p:cNvPr id="11" name="Freeform 15"/>
            <p:cNvSpPr>
              <a:spLocks noChangeArrowheads="1"/>
            </p:cNvSpPr>
            <p:nvPr/>
          </p:nvSpPr>
          <p:spPr bwMode="auto">
            <a:xfrm>
              <a:off x="0" y="0"/>
              <a:ext cx="1676" cy="592"/>
            </a:xfrm>
            <a:custGeom>
              <a:avLst/>
              <a:gdLst>
                <a:gd name="T0" fmla="*/ 1676 w 1676"/>
                <a:gd name="T1" fmla="*/ 592 h 592"/>
                <a:gd name="T2" fmla="*/ 490 w 1676"/>
                <a:gd name="T3" fmla="*/ 0 h 592"/>
                <a:gd name="T4" fmla="*/ 490 w 1676"/>
                <a:gd name="T5" fmla="*/ 0 h 592"/>
                <a:gd name="T6" fmla="*/ 436 w 1676"/>
                <a:gd name="T7" fmla="*/ 28 h 592"/>
                <a:gd name="T8" fmla="*/ 383 w 1676"/>
                <a:gd name="T9" fmla="*/ 60 h 592"/>
                <a:gd name="T10" fmla="*/ 333 w 1676"/>
                <a:gd name="T11" fmla="*/ 91 h 592"/>
                <a:gd name="T12" fmla="*/ 286 w 1676"/>
                <a:gd name="T13" fmla="*/ 124 h 592"/>
                <a:gd name="T14" fmla="*/ 242 w 1676"/>
                <a:gd name="T15" fmla="*/ 158 h 592"/>
                <a:gd name="T16" fmla="*/ 202 w 1676"/>
                <a:gd name="T17" fmla="*/ 194 h 592"/>
                <a:gd name="T18" fmla="*/ 165 w 1676"/>
                <a:gd name="T19" fmla="*/ 229 h 592"/>
                <a:gd name="T20" fmla="*/ 131 w 1676"/>
                <a:gd name="T21" fmla="*/ 266 h 592"/>
                <a:gd name="T22" fmla="*/ 101 w 1676"/>
                <a:gd name="T23" fmla="*/ 305 h 592"/>
                <a:gd name="T24" fmla="*/ 88 w 1676"/>
                <a:gd name="T25" fmla="*/ 323 h 592"/>
                <a:gd name="T26" fmla="*/ 75 w 1676"/>
                <a:gd name="T27" fmla="*/ 343 h 592"/>
                <a:gd name="T28" fmla="*/ 64 w 1676"/>
                <a:gd name="T29" fmla="*/ 363 h 592"/>
                <a:gd name="T30" fmla="*/ 53 w 1676"/>
                <a:gd name="T31" fmla="*/ 383 h 592"/>
                <a:gd name="T32" fmla="*/ 43 w 1676"/>
                <a:gd name="T33" fmla="*/ 403 h 592"/>
                <a:gd name="T34" fmla="*/ 34 w 1676"/>
                <a:gd name="T35" fmla="*/ 423 h 592"/>
                <a:gd name="T36" fmla="*/ 25 w 1676"/>
                <a:gd name="T37" fmla="*/ 444 h 592"/>
                <a:gd name="T38" fmla="*/ 20 w 1676"/>
                <a:gd name="T39" fmla="*/ 464 h 592"/>
                <a:gd name="T40" fmla="*/ 13 w 1676"/>
                <a:gd name="T41" fmla="*/ 486 h 592"/>
                <a:gd name="T42" fmla="*/ 8 w 1676"/>
                <a:gd name="T43" fmla="*/ 507 h 592"/>
                <a:gd name="T44" fmla="*/ 4 w 1676"/>
                <a:gd name="T45" fmla="*/ 528 h 592"/>
                <a:gd name="T46" fmla="*/ 3 w 1676"/>
                <a:gd name="T47" fmla="*/ 550 h 592"/>
                <a:gd name="T48" fmla="*/ 0 w 1676"/>
                <a:gd name="T49" fmla="*/ 571 h 592"/>
                <a:gd name="T50" fmla="*/ 0 w 1676"/>
                <a:gd name="T51" fmla="*/ 592 h 592"/>
                <a:gd name="T52" fmla="*/ 1676 w 1676"/>
                <a:gd name="T53" fmla="*/ 592 h 592"/>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76"/>
                <a:gd name="T82" fmla="*/ 0 h 592"/>
                <a:gd name="T83" fmla="*/ 1676 w 1676"/>
                <a:gd name="T84" fmla="*/ 592 h 592"/>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76" h="592">
                  <a:moveTo>
                    <a:pt x="1676" y="592"/>
                  </a:moveTo>
                  <a:lnTo>
                    <a:pt x="490" y="0"/>
                  </a:lnTo>
                  <a:lnTo>
                    <a:pt x="436" y="28"/>
                  </a:lnTo>
                  <a:lnTo>
                    <a:pt x="383" y="60"/>
                  </a:lnTo>
                  <a:lnTo>
                    <a:pt x="333" y="91"/>
                  </a:lnTo>
                  <a:lnTo>
                    <a:pt x="286" y="124"/>
                  </a:lnTo>
                  <a:lnTo>
                    <a:pt x="242" y="158"/>
                  </a:lnTo>
                  <a:lnTo>
                    <a:pt x="202" y="194"/>
                  </a:lnTo>
                  <a:lnTo>
                    <a:pt x="165" y="229"/>
                  </a:lnTo>
                  <a:lnTo>
                    <a:pt x="131" y="266"/>
                  </a:lnTo>
                  <a:lnTo>
                    <a:pt x="101" y="305"/>
                  </a:lnTo>
                  <a:lnTo>
                    <a:pt x="88" y="323"/>
                  </a:lnTo>
                  <a:lnTo>
                    <a:pt x="75" y="343"/>
                  </a:lnTo>
                  <a:lnTo>
                    <a:pt x="64" y="363"/>
                  </a:lnTo>
                  <a:lnTo>
                    <a:pt x="53" y="383"/>
                  </a:lnTo>
                  <a:lnTo>
                    <a:pt x="43" y="403"/>
                  </a:lnTo>
                  <a:lnTo>
                    <a:pt x="34" y="423"/>
                  </a:lnTo>
                  <a:lnTo>
                    <a:pt x="25" y="444"/>
                  </a:lnTo>
                  <a:lnTo>
                    <a:pt x="20" y="464"/>
                  </a:lnTo>
                  <a:lnTo>
                    <a:pt x="13" y="486"/>
                  </a:lnTo>
                  <a:lnTo>
                    <a:pt x="8" y="507"/>
                  </a:lnTo>
                  <a:lnTo>
                    <a:pt x="4" y="528"/>
                  </a:lnTo>
                  <a:lnTo>
                    <a:pt x="3" y="550"/>
                  </a:lnTo>
                  <a:lnTo>
                    <a:pt x="0" y="571"/>
                  </a:lnTo>
                  <a:lnTo>
                    <a:pt x="0" y="592"/>
                  </a:lnTo>
                  <a:lnTo>
                    <a:pt x="1676" y="592"/>
                  </a:lnTo>
                  <a:close/>
                </a:path>
              </a:pathLst>
            </a:cu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12" name="Rectangle 16"/>
            <p:cNvSpPr>
              <a:spLocks noChangeArrowheads="1"/>
            </p:cNvSpPr>
            <p:nvPr/>
          </p:nvSpPr>
          <p:spPr bwMode="auto">
            <a:xfrm>
              <a:off x="0" y="592"/>
              <a:ext cx="1676" cy="523"/>
            </a:xfrm>
            <a:prstGeom prst="rect">
              <a:avLst/>
            </a:prstGeom>
            <a:gradFill rotWithShape="1">
              <a:gsLst>
                <a:gs pos="0">
                  <a:srgbClr val="969696"/>
                </a:gs>
                <a:gs pos="100000">
                  <a:srgbClr val="80808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latinLnBrk="1"/>
              <a:endParaRPr lang="zh-CN" altLang="en-US" b="1">
                <a:solidFill>
                  <a:srgbClr val="000000"/>
                </a:solidFill>
                <a:latin typeface="Gulim" pitchFamily="34" charset="-127"/>
                <a:sym typeface="Gulim" pitchFamily="34" charset="-127"/>
              </a:endParaRPr>
            </a:p>
          </p:txBody>
        </p:sp>
      </p:grpSp>
      <p:grpSp>
        <p:nvGrpSpPr>
          <p:cNvPr id="13" name="原创设计师QQ598969553            _4"/>
          <p:cNvGrpSpPr/>
          <p:nvPr/>
        </p:nvGrpSpPr>
        <p:grpSpPr bwMode="auto">
          <a:xfrm>
            <a:off x="8109814" y="3336853"/>
            <a:ext cx="3097622" cy="1477543"/>
            <a:chOff x="0" y="0"/>
            <a:chExt cx="1675" cy="800"/>
          </a:xfrm>
        </p:grpSpPr>
        <p:sp>
          <p:nvSpPr>
            <p:cNvPr id="14" name="Freeform 18"/>
            <p:cNvSpPr>
              <a:spLocks noChangeArrowheads="1"/>
            </p:cNvSpPr>
            <p:nvPr/>
          </p:nvSpPr>
          <p:spPr bwMode="auto">
            <a:xfrm>
              <a:off x="0" y="0"/>
              <a:ext cx="1675" cy="591"/>
            </a:xfrm>
            <a:custGeom>
              <a:avLst/>
              <a:gdLst>
                <a:gd name="T0" fmla="*/ 0 w 1675"/>
                <a:gd name="T1" fmla="*/ 591 h 591"/>
                <a:gd name="T2" fmla="*/ 1185 w 1675"/>
                <a:gd name="T3" fmla="*/ 0 h 591"/>
                <a:gd name="T4" fmla="*/ 1185 w 1675"/>
                <a:gd name="T5" fmla="*/ 0 h 591"/>
                <a:gd name="T6" fmla="*/ 1239 w 1675"/>
                <a:gd name="T7" fmla="*/ 28 h 591"/>
                <a:gd name="T8" fmla="*/ 1292 w 1675"/>
                <a:gd name="T9" fmla="*/ 58 h 591"/>
                <a:gd name="T10" fmla="*/ 1342 w 1675"/>
                <a:gd name="T11" fmla="*/ 89 h 591"/>
                <a:gd name="T12" fmla="*/ 1389 w 1675"/>
                <a:gd name="T13" fmla="*/ 124 h 591"/>
                <a:gd name="T14" fmla="*/ 1433 w 1675"/>
                <a:gd name="T15" fmla="*/ 156 h 591"/>
                <a:gd name="T16" fmla="*/ 1473 w 1675"/>
                <a:gd name="T17" fmla="*/ 192 h 591"/>
                <a:gd name="T18" fmla="*/ 1510 w 1675"/>
                <a:gd name="T19" fmla="*/ 228 h 591"/>
                <a:gd name="T20" fmla="*/ 1544 w 1675"/>
                <a:gd name="T21" fmla="*/ 265 h 591"/>
                <a:gd name="T22" fmla="*/ 1574 w 1675"/>
                <a:gd name="T23" fmla="*/ 303 h 591"/>
                <a:gd name="T24" fmla="*/ 1587 w 1675"/>
                <a:gd name="T25" fmla="*/ 323 h 591"/>
                <a:gd name="T26" fmla="*/ 1600 w 1675"/>
                <a:gd name="T27" fmla="*/ 342 h 591"/>
                <a:gd name="T28" fmla="*/ 1611 w 1675"/>
                <a:gd name="T29" fmla="*/ 361 h 591"/>
                <a:gd name="T30" fmla="*/ 1622 w 1675"/>
                <a:gd name="T31" fmla="*/ 381 h 591"/>
                <a:gd name="T32" fmla="*/ 1632 w 1675"/>
                <a:gd name="T33" fmla="*/ 401 h 591"/>
                <a:gd name="T34" fmla="*/ 1641 w 1675"/>
                <a:gd name="T35" fmla="*/ 423 h 591"/>
                <a:gd name="T36" fmla="*/ 1650 w 1675"/>
                <a:gd name="T37" fmla="*/ 443 h 591"/>
                <a:gd name="T38" fmla="*/ 1655 w 1675"/>
                <a:gd name="T39" fmla="*/ 464 h 591"/>
                <a:gd name="T40" fmla="*/ 1662 w 1675"/>
                <a:gd name="T41" fmla="*/ 484 h 591"/>
                <a:gd name="T42" fmla="*/ 1667 w 1675"/>
                <a:gd name="T43" fmla="*/ 505 h 591"/>
                <a:gd name="T44" fmla="*/ 1671 w 1675"/>
                <a:gd name="T45" fmla="*/ 527 h 591"/>
                <a:gd name="T46" fmla="*/ 1672 w 1675"/>
                <a:gd name="T47" fmla="*/ 548 h 591"/>
                <a:gd name="T48" fmla="*/ 1675 w 1675"/>
                <a:gd name="T49" fmla="*/ 569 h 591"/>
                <a:gd name="T50" fmla="*/ 1675 w 1675"/>
                <a:gd name="T51" fmla="*/ 591 h 591"/>
                <a:gd name="T52" fmla="*/ 0 w 1675"/>
                <a:gd name="T53" fmla="*/ 591 h 59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75"/>
                <a:gd name="T82" fmla="*/ 0 h 591"/>
                <a:gd name="T83" fmla="*/ 1675 w 1675"/>
                <a:gd name="T84" fmla="*/ 591 h 591"/>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75" h="591">
                  <a:moveTo>
                    <a:pt x="0" y="591"/>
                  </a:moveTo>
                  <a:lnTo>
                    <a:pt x="1185" y="0"/>
                  </a:lnTo>
                  <a:lnTo>
                    <a:pt x="1239" y="28"/>
                  </a:lnTo>
                  <a:lnTo>
                    <a:pt x="1292" y="58"/>
                  </a:lnTo>
                  <a:lnTo>
                    <a:pt x="1342" y="89"/>
                  </a:lnTo>
                  <a:lnTo>
                    <a:pt x="1389" y="124"/>
                  </a:lnTo>
                  <a:lnTo>
                    <a:pt x="1433" y="156"/>
                  </a:lnTo>
                  <a:lnTo>
                    <a:pt x="1473" y="192"/>
                  </a:lnTo>
                  <a:lnTo>
                    <a:pt x="1510" y="228"/>
                  </a:lnTo>
                  <a:lnTo>
                    <a:pt x="1544" y="265"/>
                  </a:lnTo>
                  <a:lnTo>
                    <a:pt x="1574" y="303"/>
                  </a:lnTo>
                  <a:lnTo>
                    <a:pt x="1587" y="323"/>
                  </a:lnTo>
                  <a:lnTo>
                    <a:pt x="1600" y="342"/>
                  </a:lnTo>
                  <a:lnTo>
                    <a:pt x="1611" y="361"/>
                  </a:lnTo>
                  <a:lnTo>
                    <a:pt x="1622" y="381"/>
                  </a:lnTo>
                  <a:lnTo>
                    <a:pt x="1632" y="401"/>
                  </a:lnTo>
                  <a:lnTo>
                    <a:pt x="1641" y="423"/>
                  </a:lnTo>
                  <a:lnTo>
                    <a:pt x="1650" y="443"/>
                  </a:lnTo>
                  <a:lnTo>
                    <a:pt x="1655" y="464"/>
                  </a:lnTo>
                  <a:lnTo>
                    <a:pt x="1662" y="484"/>
                  </a:lnTo>
                  <a:lnTo>
                    <a:pt x="1667" y="505"/>
                  </a:lnTo>
                  <a:lnTo>
                    <a:pt x="1671" y="527"/>
                  </a:lnTo>
                  <a:lnTo>
                    <a:pt x="1672" y="548"/>
                  </a:lnTo>
                  <a:lnTo>
                    <a:pt x="1675" y="569"/>
                  </a:lnTo>
                  <a:lnTo>
                    <a:pt x="1675" y="591"/>
                  </a:lnTo>
                  <a:lnTo>
                    <a:pt x="0" y="591"/>
                  </a:lnTo>
                  <a:close/>
                </a:path>
              </a:pathLst>
            </a:custGeom>
            <a:solidFill>
              <a:schemeClr val="bg1">
                <a:lumMod val="65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15" name="Rectangle 19"/>
            <p:cNvSpPr>
              <a:spLocks noChangeArrowheads="1"/>
            </p:cNvSpPr>
            <p:nvPr/>
          </p:nvSpPr>
          <p:spPr bwMode="auto">
            <a:xfrm>
              <a:off x="0" y="591"/>
              <a:ext cx="1675" cy="209"/>
            </a:xfrm>
            <a:prstGeom prst="rect">
              <a:avLst/>
            </a:prstGeom>
            <a:solidFill>
              <a:schemeClr val="tx1">
                <a:lumMod val="50000"/>
                <a:lumOff val="50000"/>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latinLnBrk="1"/>
              <a:endParaRPr lang="zh-CN" altLang="en-US" b="1">
                <a:solidFill>
                  <a:srgbClr val="000000"/>
                </a:solidFill>
                <a:latin typeface="Gulim" pitchFamily="34" charset="-127"/>
                <a:sym typeface="Gulim" pitchFamily="34" charset="-127"/>
              </a:endParaRPr>
            </a:p>
          </p:txBody>
        </p:sp>
      </p:grpSp>
      <p:grpSp>
        <p:nvGrpSpPr>
          <p:cNvPr id="16" name="原创设计师QQ598969553            _5"/>
          <p:cNvGrpSpPr/>
          <p:nvPr/>
        </p:nvGrpSpPr>
        <p:grpSpPr bwMode="auto">
          <a:xfrm>
            <a:off x="5016107" y="3654043"/>
            <a:ext cx="3097621" cy="2254457"/>
            <a:chOff x="0" y="0"/>
            <a:chExt cx="1676" cy="1221"/>
          </a:xfrm>
        </p:grpSpPr>
        <p:sp>
          <p:nvSpPr>
            <p:cNvPr id="17" name="Freeform 21"/>
            <p:cNvSpPr>
              <a:spLocks noChangeArrowheads="1"/>
            </p:cNvSpPr>
            <p:nvPr/>
          </p:nvSpPr>
          <p:spPr bwMode="auto">
            <a:xfrm>
              <a:off x="0" y="0"/>
              <a:ext cx="1676" cy="593"/>
            </a:xfrm>
            <a:custGeom>
              <a:avLst/>
              <a:gdLst>
                <a:gd name="T0" fmla="*/ 1676 w 1676"/>
                <a:gd name="T1" fmla="*/ 0 h 593"/>
                <a:gd name="T2" fmla="*/ 490 w 1676"/>
                <a:gd name="T3" fmla="*/ 593 h 593"/>
                <a:gd name="T4" fmla="*/ 490 w 1676"/>
                <a:gd name="T5" fmla="*/ 593 h 593"/>
                <a:gd name="T6" fmla="*/ 436 w 1676"/>
                <a:gd name="T7" fmla="*/ 564 h 593"/>
                <a:gd name="T8" fmla="*/ 383 w 1676"/>
                <a:gd name="T9" fmla="*/ 533 h 593"/>
                <a:gd name="T10" fmla="*/ 333 w 1676"/>
                <a:gd name="T11" fmla="*/ 501 h 593"/>
                <a:gd name="T12" fmla="*/ 286 w 1676"/>
                <a:gd name="T13" fmla="*/ 469 h 593"/>
                <a:gd name="T14" fmla="*/ 242 w 1676"/>
                <a:gd name="T15" fmla="*/ 434 h 593"/>
                <a:gd name="T16" fmla="*/ 202 w 1676"/>
                <a:gd name="T17" fmla="*/ 400 h 593"/>
                <a:gd name="T18" fmla="*/ 165 w 1676"/>
                <a:gd name="T19" fmla="*/ 363 h 593"/>
                <a:gd name="T20" fmla="*/ 131 w 1676"/>
                <a:gd name="T21" fmla="*/ 326 h 593"/>
                <a:gd name="T22" fmla="*/ 101 w 1676"/>
                <a:gd name="T23" fmla="*/ 288 h 593"/>
                <a:gd name="T24" fmla="*/ 88 w 1676"/>
                <a:gd name="T25" fmla="*/ 269 h 593"/>
                <a:gd name="T26" fmla="*/ 75 w 1676"/>
                <a:gd name="T27" fmla="*/ 249 h 593"/>
                <a:gd name="T28" fmla="*/ 64 w 1676"/>
                <a:gd name="T29" fmla="*/ 229 h 593"/>
                <a:gd name="T30" fmla="*/ 53 w 1676"/>
                <a:gd name="T31" fmla="*/ 209 h 593"/>
                <a:gd name="T32" fmla="*/ 43 w 1676"/>
                <a:gd name="T33" fmla="*/ 189 h 593"/>
                <a:gd name="T34" fmla="*/ 34 w 1676"/>
                <a:gd name="T35" fmla="*/ 170 h 593"/>
                <a:gd name="T36" fmla="*/ 25 w 1676"/>
                <a:gd name="T37" fmla="*/ 148 h 593"/>
                <a:gd name="T38" fmla="*/ 20 w 1676"/>
                <a:gd name="T39" fmla="*/ 128 h 593"/>
                <a:gd name="T40" fmla="*/ 13 w 1676"/>
                <a:gd name="T41" fmla="*/ 107 h 593"/>
                <a:gd name="T42" fmla="*/ 8 w 1676"/>
                <a:gd name="T43" fmla="*/ 85 h 593"/>
                <a:gd name="T44" fmla="*/ 4 w 1676"/>
                <a:gd name="T45" fmla="*/ 66 h 593"/>
                <a:gd name="T46" fmla="*/ 3 w 1676"/>
                <a:gd name="T47" fmla="*/ 44 h 593"/>
                <a:gd name="T48" fmla="*/ 0 w 1676"/>
                <a:gd name="T49" fmla="*/ 21 h 593"/>
                <a:gd name="T50" fmla="*/ 0 w 1676"/>
                <a:gd name="T51" fmla="*/ 0 h 593"/>
                <a:gd name="T52" fmla="*/ 1676 w 1676"/>
                <a:gd name="T53" fmla="*/ 0 h 59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76"/>
                <a:gd name="T82" fmla="*/ 0 h 593"/>
                <a:gd name="T83" fmla="*/ 1676 w 1676"/>
                <a:gd name="T84" fmla="*/ 593 h 59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76" h="593">
                  <a:moveTo>
                    <a:pt x="1676" y="0"/>
                  </a:moveTo>
                  <a:lnTo>
                    <a:pt x="490" y="593"/>
                  </a:lnTo>
                  <a:lnTo>
                    <a:pt x="436" y="564"/>
                  </a:lnTo>
                  <a:lnTo>
                    <a:pt x="383" y="533"/>
                  </a:lnTo>
                  <a:lnTo>
                    <a:pt x="333" y="501"/>
                  </a:lnTo>
                  <a:lnTo>
                    <a:pt x="286" y="469"/>
                  </a:lnTo>
                  <a:lnTo>
                    <a:pt x="242" y="434"/>
                  </a:lnTo>
                  <a:lnTo>
                    <a:pt x="202" y="400"/>
                  </a:lnTo>
                  <a:lnTo>
                    <a:pt x="165" y="363"/>
                  </a:lnTo>
                  <a:lnTo>
                    <a:pt x="131" y="326"/>
                  </a:lnTo>
                  <a:lnTo>
                    <a:pt x="101" y="288"/>
                  </a:lnTo>
                  <a:lnTo>
                    <a:pt x="88" y="269"/>
                  </a:lnTo>
                  <a:lnTo>
                    <a:pt x="75" y="249"/>
                  </a:lnTo>
                  <a:lnTo>
                    <a:pt x="64" y="229"/>
                  </a:lnTo>
                  <a:lnTo>
                    <a:pt x="53" y="209"/>
                  </a:lnTo>
                  <a:lnTo>
                    <a:pt x="43" y="189"/>
                  </a:lnTo>
                  <a:lnTo>
                    <a:pt x="34" y="170"/>
                  </a:lnTo>
                  <a:lnTo>
                    <a:pt x="25" y="148"/>
                  </a:lnTo>
                  <a:lnTo>
                    <a:pt x="20" y="128"/>
                  </a:lnTo>
                  <a:lnTo>
                    <a:pt x="13" y="107"/>
                  </a:lnTo>
                  <a:lnTo>
                    <a:pt x="8" y="85"/>
                  </a:lnTo>
                  <a:lnTo>
                    <a:pt x="4" y="66"/>
                  </a:lnTo>
                  <a:lnTo>
                    <a:pt x="3" y="44"/>
                  </a:lnTo>
                  <a:lnTo>
                    <a:pt x="0" y="21"/>
                  </a:lnTo>
                  <a:lnTo>
                    <a:pt x="0" y="0"/>
                  </a:lnTo>
                  <a:lnTo>
                    <a:pt x="1676" y="0"/>
                  </a:lnTo>
                  <a:close/>
                </a:path>
              </a:pathLst>
            </a:cu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18" name="Freeform 22"/>
            <p:cNvSpPr>
              <a:spLocks noChangeArrowheads="1"/>
            </p:cNvSpPr>
            <p:nvPr/>
          </p:nvSpPr>
          <p:spPr bwMode="auto">
            <a:xfrm>
              <a:off x="0" y="0"/>
              <a:ext cx="490" cy="1221"/>
            </a:xfrm>
            <a:custGeom>
              <a:avLst/>
              <a:gdLst>
                <a:gd name="T0" fmla="*/ 490 w 490"/>
                <a:gd name="T1" fmla="*/ 593 h 1221"/>
                <a:gd name="T2" fmla="*/ 490 w 490"/>
                <a:gd name="T3" fmla="*/ 593 h 1221"/>
                <a:gd name="T4" fmla="*/ 436 w 490"/>
                <a:gd name="T5" fmla="*/ 564 h 1221"/>
                <a:gd name="T6" fmla="*/ 383 w 490"/>
                <a:gd name="T7" fmla="*/ 533 h 1221"/>
                <a:gd name="T8" fmla="*/ 333 w 490"/>
                <a:gd name="T9" fmla="*/ 501 h 1221"/>
                <a:gd name="T10" fmla="*/ 286 w 490"/>
                <a:gd name="T11" fmla="*/ 469 h 1221"/>
                <a:gd name="T12" fmla="*/ 242 w 490"/>
                <a:gd name="T13" fmla="*/ 434 h 1221"/>
                <a:gd name="T14" fmla="*/ 202 w 490"/>
                <a:gd name="T15" fmla="*/ 400 h 1221"/>
                <a:gd name="T16" fmla="*/ 165 w 490"/>
                <a:gd name="T17" fmla="*/ 363 h 1221"/>
                <a:gd name="T18" fmla="*/ 131 w 490"/>
                <a:gd name="T19" fmla="*/ 326 h 1221"/>
                <a:gd name="T20" fmla="*/ 101 w 490"/>
                <a:gd name="T21" fmla="*/ 288 h 1221"/>
                <a:gd name="T22" fmla="*/ 88 w 490"/>
                <a:gd name="T23" fmla="*/ 269 h 1221"/>
                <a:gd name="T24" fmla="*/ 75 w 490"/>
                <a:gd name="T25" fmla="*/ 249 h 1221"/>
                <a:gd name="T26" fmla="*/ 64 w 490"/>
                <a:gd name="T27" fmla="*/ 229 h 1221"/>
                <a:gd name="T28" fmla="*/ 53 w 490"/>
                <a:gd name="T29" fmla="*/ 209 h 1221"/>
                <a:gd name="T30" fmla="*/ 43 w 490"/>
                <a:gd name="T31" fmla="*/ 189 h 1221"/>
                <a:gd name="T32" fmla="*/ 34 w 490"/>
                <a:gd name="T33" fmla="*/ 170 h 1221"/>
                <a:gd name="T34" fmla="*/ 25 w 490"/>
                <a:gd name="T35" fmla="*/ 148 h 1221"/>
                <a:gd name="T36" fmla="*/ 20 w 490"/>
                <a:gd name="T37" fmla="*/ 128 h 1221"/>
                <a:gd name="T38" fmla="*/ 13 w 490"/>
                <a:gd name="T39" fmla="*/ 107 h 1221"/>
                <a:gd name="T40" fmla="*/ 8 w 490"/>
                <a:gd name="T41" fmla="*/ 85 h 1221"/>
                <a:gd name="T42" fmla="*/ 4 w 490"/>
                <a:gd name="T43" fmla="*/ 66 h 1221"/>
                <a:gd name="T44" fmla="*/ 3 w 490"/>
                <a:gd name="T45" fmla="*/ 44 h 1221"/>
                <a:gd name="T46" fmla="*/ 0 w 490"/>
                <a:gd name="T47" fmla="*/ 21 h 1221"/>
                <a:gd name="T48" fmla="*/ 0 w 490"/>
                <a:gd name="T49" fmla="*/ 0 h 1221"/>
                <a:gd name="T50" fmla="*/ 0 w 490"/>
                <a:gd name="T51" fmla="*/ 628 h 1221"/>
                <a:gd name="T52" fmla="*/ 0 w 490"/>
                <a:gd name="T53" fmla="*/ 628 h 1221"/>
                <a:gd name="T54" fmla="*/ 0 w 490"/>
                <a:gd name="T55" fmla="*/ 650 h 1221"/>
                <a:gd name="T56" fmla="*/ 3 w 490"/>
                <a:gd name="T57" fmla="*/ 672 h 1221"/>
                <a:gd name="T58" fmla="*/ 4 w 490"/>
                <a:gd name="T59" fmla="*/ 694 h 1221"/>
                <a:gd name="T60" fmla="*/ 8 w 490"/>
                <a:gd name="T61" fmla="*/ 714 h 1221"/>
                <a:gd name="T62" fmla="*/ 13 w 490"/>
                <a:gd name="T63" fmla="*/ 735 h 1221"/>
                <a:gd name="T64" fmla="*/ 20 w 490"/>
                <a:gd name="T65" fmla="*/ 756 h 1221"/>
                <a:gd name="T66" fmla="*/ 25 w 490"/>
                <a:gd name="T67" fmla="*/ 776 h 1221"/>
                <a:gd name="T68" fmla="*/ 34 w 490"/>
                <a:gd name="T69" fmla="*/ 798 h 1221"/>
                <a:gd name="T70" fmla="*/ 43 w 490"/>
                <a:gd name="T71" fmla="*/ 818 h 1221"/>
                <a:gd name="T72" fmla="*/ 53 w 490"/>
                <a:gd name="T73" fmla="*/ 838 h 1221"/>
                <a:gd name="T74" fmla="*/ 64 w 490"/>
                <a:gd name="T75" fmla="*/ 858 h 1221"/>
                <a:gd name="T76" fmla="*/ 75 w 490"/>
                <a:gd name="T77" fmla="*/ 877 h 1221"/>
                <a:gd name="T78" fmla="*/ 88 w 490"/>
                <a:gd name="T79" fmla="*/ 897 h 1221"/>
                <a:gd name="T80" fmla="*/ 101 w 490"/>
                <a:gd name="T81" fmla="*/ 916 h 1221"/>
                <a:gd name="T82" fmla="*/ 131 w 490"/>
                <a:gd name="T83" fmla="*/ 954 h 1221"/>
                <a:gd name="T84" fmla="*/ 165 w 490"/>
                <a:gd name="T85" fmla="*/ 991 h 1221"/>
                <a:gd name="T86" fmla="*/ 202 w 490"/>
                <a:gd name="T87" fmla="*/ 1028 h 1221"/>
                <a:gd name="T88" fmla="*/ 242 w 490"/>
                <a:gd name="T89" fmla="*/ 1063 h 1221"/>
                <a:gd name="T90" fmla="*/ 286 w 490"/>
                <a:gd name="T91" fmla="*/ 1097 h 1221"/>
                <a:gd name="T92" fmla="*/ 333 w 490"/>
                <a:gd name="T93" fmla="*/ 1130 h 1221"/>
                <a:gd name="T94" fmla="*/ 383 w 490"/>
                <a:gd name="T95" fmla="*/ 1161 h 1221"/>
                <a:gd name="T96" fmla="*/ 436 w 490"/>
                <a:gd name="T97" fmla="*/ 1192 h 1221"/>
                <a:gd name="T98" fmla="*/ 490 w 490"/>
                <a:gd name="T99" fmla="*/ 1221 h 1221"/>
                <a:gd name="T100" fmla="*/ 490 w 490"/>
                <a:gd name="T101" fmla="*/ 593 h 122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0"/>
                <a:gd name="T154" fmla="*/ 0 h 1221"/>
                <a:gd name="T155" fmla="*/ 490 w 490"/>
                <a:gd name="T156" fmla="*/ 1221 h 122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0" h="1221">
                  <a:moveTo>
                    <a:pt x="490" y="593"/>
                  </a:moveTo>
                  <a:lnTo>
                    <a:pt x="490" y="593"/>
                  </a:lnTo>
                  <a:lnTo>
                    <a:pt x="436" y="564"/>
                  </a:lnTo>
                  <a:lnTo>
                    <a:pt x="383" y="533"/>
                  </a:lnTo>
                  <a:lnTo>
                    <a:pt x="333" y="501"/>
                  </a:lnTo>
                  <a:lnTo>
                    <a:pt x="286" y="469"/>
                  </a:lnTo>
                  <a:lnTo>
                    <a:pt x="242" y="434"/>
                  </a:lnTo>
                  <a:lnTo>
                    <a:pt x="202" y="400"/>
                  </a:lnTo>
                  <a:lnTo>
                    <a:pt x="165" y="363"/>
                  </a:lnTo>
                  <a:lnTo>
                    <a:pt x="131" y="326"/>
                  </a:lnTo>
                  <a:lnTo>
                    <a:pt x="101" y="288"/>
                  </a:lnTo>
                  <a:lnTo>
                    <a:pt x="88" y="269"/>
                  </a:lnTo>
                  <a:lnTo>
                    <a:pt x="75" y="249"/>
                  </a:lnTo>
                  <a:lnTo>
                    <a:pt x="64" y="229"/>
                  </a:lnTo>
                  <a:lnTo>
                    <a:pt x="53" y="209"/>
                  </a:lnTo>
                  <a:lnTo>
                    <a:pt x="43" y="189"/>
                  </a:lnTo>
                  <a:lnTo>
                    <a:pt x="34" y="170"/>
                  </a:lnTo>
                  <a:lnTo>
                    <a:pt x="25" y="148"/>
                  </a:lnTo>
                  <a:lnTo>
                    <a:pt x="20" y="128"/>
                  </a:lnTo>
                  <a:lnTo>
                    <a:pt x="13" y="107"/>
                  </a:lnTo>
                  <a:lnTo>
                    <a:pt x="8" y="85"/>
                  </a:lnTo>
                  <a:lnTo>
                    <a:pt x="4" y="66"/>
                  </a:lnTo>
                  <a:lnTo>
                    <a:pt x="3" y="44"/>
                  </a:lnTo>
                  <a:lnTo>
                    <a:pt x="0" y="21"/>
                  </a:lnTo>
                  <a:lnTo>
                    <a:pt x="0" y="0"/>
                  </a:lnTo>
                  <a:lnTo>
                    <a:pt x="0" y="628"/>
                  </a:lnTo>
                  <a:lnTo>
                    <a:pt x="0" y="650"/>
                  </a:lnTo>
                  <a:lnTo>
                    <a:pt x="3" y="672"/>
                  </a:lnTo>
                  <a:lnTo>
                    <a:pt x="4" y="694"/>
                  </a:lnTo>
                  <a:lnTo>
                    <a:pt x="8" y="714"/>
                  </a:lnTo>
                  <a:lnTo>
                    <a:pt x="13" y="735"/>
                  </a:lnTo>
                  <a:lnTo>
                    <a:pt x="20" y="756"/>
                  </a:lnTo>
                  <a:lnTo>
                    <a:pt x="25" y="776"/>
                  </a:lnTo>
                  <a:lnTo>
                    <a:pt x="34" y="798"/>
                  </a:lnTo>
                  <a:lnTo>
                    <a:pt x="43" y="818"/>
                  </a:lnTo>
                  <a:lnTo>
                    <a:pt x="53" y="838"/>
                  </a:lnTo>
                  <a:lnTo>
                    <a:pt x="64" y="858"/>
                  </a:lnTo>
                  <a:lnTo>
                    <a:pt x="75" y="877"/>
                  </a:lnTo>
                  <a:lnTo>
                    <a:pt x="88" y="897"/>
                  </a:lnTo>
                  <a:lnTo>
                    <a:pt x="101" y="916"/>
                  </a:lnTo>
                  <a:lnTo>
                    <a:pt x="131" y="954"/>
                  </a:lnTo>
                  <a:lnTo>
                    <a:pt x="165" y="991"/>
                  </a:lnTo>
                  <a:lnTo>
                    <a:pt x="202" y="1028"/>
                  </a:lnTo>
                  <a:lnTo>
                    <a:pt x="242" y="1063"/>
                  </a:lnTo>
                  <a:lnTo>
                    <a:pt x="286" y="1097"/>
                  </a:lnTo>
                  <a:lnTo>
                    <a:pt x="333" y="1130"/>
                  </a:lnTo>
                  <a:lnTo>
                    <a:pt x="383" y="1161"/>
                  </a:lnTo>
                  <a:lnTo>
                    <a:pt x="436" y="1192"/>
                  </a:lnTo>
                  <a:lnTo>
                    <a:pt x="490" y="1221"/>
                  </a:lnTo>
                  <a:lnTo>
                    <a:pt x="490" y="593"/>
                  </a:lnTo>
                  <a:close/>
                </a:path>
              </a:pathLst>
            </a:custGeom>
            <a:solidFill>
              <a:srgbClr val="7F7F7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19" name="Freeform 23"/>
            <p:cNvSpPr>
              <a:spLocks noChangeArrowheads="1"/>
            </p:cNvSpPr>
            <p:nvPr/>
          </p:nvSpPr>
          <p:spPr bwMode="auto">
            <a:xfrm>
              <a:off x="490" y="0"/>
              <a:ext cx="1186" cy="1221"/>
            </a:xfrm>
            <a:custGeom>
              <a:avLst/>
              <a:gdLst>
                <a:gd name="T0" fmla="*/ 1186 w 1186"/>
                <a:gd name="T1" fmla="*/ 628 h 1221"/>
                <a:gd name="T2" fmla="*/ 0 w 1186"/>
                <a:gd name="T3" fmla="*/ 1221 h 1221"/>
                <a:gd name="T4" fmla="*/ 0 w 1186"/>
                <a:gd name="T5" fmla="*/ 593 h 1221"/>
                <a:gd name="T6" fmla="*/ 1186 w 1186"/>
                <a:gd name="T7" fmla="*/ 0 h 1221"/>
                <a:gd name="T8" fmla="*/ 1186 w 1186"/>
                <a:gd name="T9" fmla="*/ 628 h 1221"/>
                <a:gd name="T10" fmla="*/ 0 60000 65536"/>
                <a:gd name="T11" fmla="*/ 0 60000 65536"/>
                <a:gd name="T12" fmla="*/ 0 60000 65536"/>
                <a:gd name="T13" fmla="*/ 0 60000 65536"/>
                <a:gd name="T14" fmla="*/ 0 60000 65536"/>
                <a:gd name="T15" fmla="*/ 0 w 1186"/>
                <a:gd name="T16" fmla="*/ 0 h 1221"/>
                <a:gd name="T17" fmla="*/ 1186 w 1186"/>
                <a:gd name="T18" fmla="*/ 1221 h 1221"/>
              </a:gdLst>
              <a:ahLst/>
              <a:cxnLst>
                <a:cxn ang="T10">
                  <a:pos x="T0" y="T1"/>
                </a:cxn>
                <a:cxn ang="T11">
                  <a:pos x="T2" y="T3"/>
                </a:cxn>
                <a:cxn ang="T12">
                  <a:pos x="T4" y="T5"/>
                </a:cxn>
                <a:cxn ang="T13">
                  <a:pos x="T6" y="T7"/>
                </a:cxn>
                <a:cxn ang="T14">
                  <a:pos x="T8" y="T9"/>
                </a:cxn>
              </a:cxnLst>
              <a:rect l="T15" t="T16" r="T17" b="T18"/>
              <a:pathLst>
                <a:path w="1186" h="1221">
                  <a:moveTo>
                    <a:pt x="1186" y="628"/>
                  </a:moveTo>
                  <a:lnTo>
                    <a:pt x="0" y="1221"/>
                  </a:lnTo>
                  <a:lnTo>
                    <a:pt x="0" y="593"/>
                  </a:lnTo>
                  <a:lnTo>
                    <a:pt x="1186" y="0"/>
                  </a:lnTo>
                  <a:lnTo>
                    <a:pt x="1186" y="628"/>
                  </a:lnTo>
                  <a:close/>
                </a:path>
              </a:pathLst>
            </a:custGeom>
            <a:solidFill>
              <a:srgbClr val="B2B2B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grpSp>
      <p:grpSp>
        <p:nvGrpSpPr>
          <p:cNvPr id="20" name="原创设计师QQ598969553            _6"/>
          <p:cNvGrpSpPr/>
          <p:nvPr/>
        </p:nvGrpSpPr>
        <p:grpSpPr bwMode="auto">
          <a:xfrm>
            <a:off x="8114121" y="4621673"/>
            <a:ext cx="3097622" cy="1286827"/>
            <a:chOff x="0" y="0"/>
            <a:chExt cx="1675" cy="697"/>
          </a:xfrm>
        </p:grpSpPr>
        <p:sp>
          <p:nvSpPr>
            <p:cNvPr id="21" name="Freeform 25"/>
            <p:cNvSpPr>
              <a:spLocks noChangeArrowheads="1"/>
            </p:cNvSpPr>
            <p:nvPr/>
          </p:nvSpPr>
          <p:spPr bwMode="auto">
            <a:xfrm>
              <a:off x="0" y="0"/>
              <a:ext cx="1675" cy="593"/>
            </a:xfrm>
            <a:custGeom>
              <a:avLst/>
              <a:gdLst>
                <a:gd name="T0" fmla="*/ 0 w 1675"/>
                <a:gd name="T1" fmla="*/ 0 h 593"/>
                <a:gd name="T2" fmla="*/ 1185 w 1675"/>
                <a:gd name="T3" fmla="*/ 593 h 593"/>
                <a:gd name="T4" fmla="*/ 1185 w 1675"/>
                <a:gd name="T5" fmla="*/ 593 h 593"/>
                <a:gd name="T6" fmla="*/ 1239 w 1675"/>
                <a:gd name="T7" fmla="*/ 563 h 593"/>
                <a:gd name="T8" fmla="*/ 1292 w 1675"/>
                <a:gd name="T9" fmla="*/ 533 h 593"/>
                <a:gd name="T10" fmla="*/ 1342 w 1675"/>
                <a:gd name="T11" fmla="*/ 502 h 593"/>
                <a:gd name="T12" fmla="*/ 1389 w 1675"/>
                <a:gd name="T13" fmla="*/ 469 h 593"/>
                <a:gd name="T14" fmla="*/ 1433 w 1675"/>
                <a:gd name="T15" fmla="*/ 435 h 593"/>
                <a:gd name="T16" fmla="*/ 1473 w 1675"/>
                <a:gd name="T17" fmla="*/ 399 h 593"/>
                <a:gd name="T18" fmla="*/ 1510 w 1675"/>
                <a:gd name="T19" fmla="*/ 363 h 593"/>
                <a:gd name="T20" fmla="*/ 1544 w 1675"/>
                <a:gd name="T21" fmla="*/ 326 h 593"/>
                <a:gd name="T22" fmla="*/ 1574 w 1675"/>
                <a:gd name="T23" fmla="*/ 288 h 593"/>
                <a:gd name="T24" fmla="*/ 1587 w 1675"/>
                <a:gd name="T25" fmla="*/ 268 h 593"/>
                <a:gd name="T26" fmla="*/ 1600 w 1675"/>
                <a:gd name="T27" fmla="*/ 249 h 593"/>
                <a:gd name="T28" fmla="*/ 1611 w 1675"/>
                <a:gd name="T29" fmla="*/ 230 h 593"/>
                <a:gd name="T30" fmla="*/ 1622 w 1675"/>
                <a:gd name="T31" fmla="*/ 210 h 593"/>
                <a:gd name="T32" fmla="*/ 1632 w 1675"/>
                <a:gd name="T33" fmla="*/ 190 h 593"/>
                <a:gd name="T34" fmla="*/ 1641 w 1675"/>
                <a:gd name="T35" fmla="*/ 168 h 593"/>
                <a:gd name="T36" fmla="*/ 1650 w 1675"/>
                <a:gd name="T37" fmla="*/ 148 h 593"/>
                <a:gd name="T38" fmla="*/ 1655 w 1675"/>
                <a:gd name="T39" fmla="*/ 127 h 593"/>
                <a:gd name="T40" fmla="*/ 1662 w 1675"/>
                <a:gd name="T41" fmla="*/ 107 h 593"/>
                <a:gd name="T42" fmla="*/ 1667 w 1675"/>
                <a:gd name="T43" fmla="*/ 86 h 593"/>
                <a:gd name="T44" fmla="*/ 1671 w 1675"/>
                <a:gd name="T45" fmla="*/ 64 h 593"/>
                <a:gd name="T46" fmla="*/ 1672 w 1675"/>
                <a:gd name="T47" fmla="*/ 43 h 593"/>
                <a:gd name="T48" fmla="*/ 1675 w 1675"/>
                <a:gd name="T49" fmla="*/ 22 h 593"/>
                <a:gd name="T50" fmla="*/ 1675 w 1675"/>
                <a:gd name="T51" fmla="*/ 0 h 593"/>
                <a:gd name="T52" fmla="*/ 0 w 1675"/>
                <a:gd name="T53" fmla="*/ 0 h 593"/>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1675"/>
                <a:gd name="T82" fmla="*/ 0 h 593"/>
                <a:gd name="T83" fmla="*/ 1675 w 1675"/>
                <a:gd name="T84" fmla="*/ 593 h 593"/>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1675" h="593">
                  <a:moveTo>
                    <a:pt x="0" y="0"/>
                  </a:moveTo>
                  <a:lnTo>
                    <a:pt x="1185" y="593"/>
                  </a:lnTo>
                  <a:lnTo>
                    <a:pt x="1239" y="563"/>
                  </a:lnTo>
                  <a:lnTo>
                    <a:pt x="1292" y="533"/>
                  </a:lnTo>
                  <a:lnTo>
                    <a:pt x="1342" y="502"/>
                  </a:lnTo>
                  <a:lnTo>
                    <a:pt x="1389" y="469"/>
                  </a:lnTo>
                  <a:lnTo>
                    <a:pt x="1433" y="435"/>
                  </a:lnTo>
                  <a:lnTo>
                    <a:pt x="1473" y="399"/>
                  </a:lnTo>
                  <a:lnTo>
                    <a:pt x="1510" y="363"/>
                  </a:lnTo>
                  <a:lnTo>
                    <a:pt x="1544" y="326"/>
                  </a:lnTo>
                  <a:lnTo>
                    <a:pt x="1574" y="288"/>
                  </a:lnTo>
                  <a:lnTo>
                    <a:pt x="1587" y="268"/>
                  </a:lnTo>
                  <a:lnTo>
                    <a:pt x="1600" y="249"/>
                  </a:lnTo>
                  <a:lnTo>
                    <a:pt x="1611" y="230"/>
                  </a:lnTo>
                  <a:lnTo>
                    <a:pt x="1622" y="210"/>
                  </a:lnTo>
                  <a:lnTo>
                    <a:pt x="1632" y="190"/>
                  </a:lnTo>
                  <a:lnTo>
                    <a:pt x="1641" y="168"/>
                  </a:lnTo>
                  <a:lnTo>
                    <a:pt x="1650" y="148"/>
                  </a:lnTo>
                  <a:lnTo>
                    <a:pt x="1655" y="127"/>
                  </a:lnTo>
                  <a:lnTo>
                    <a:pt x="1662" y="107"/>
                  </a:lnTo>
                  <a:lnTo>
                    <a:pt x="1667" y="86"/>
                  </a:lnTo>
                  <a:lnTo>
                    <a:pt x="1671" y="64"/>
                  </a:lnTo>
                  <a:lnTo>
                    <a:pt x="1672" y="43"/>
                  </a:lnTo>
                  <a:lnTo>
                    <a:pt x="1675" y="22"/>
                  </a:lnTo>
                  <a:lnTo>
                    <a:pt x="1675" y="0"/>
                  </a:lnTo>
                  <a:lnTo>
                    <a:pt x="0" y="0"/>
                  </a:lnTo>
                  <a:close/>
                </a:path>
              </a:pathLst>
            </a:custGeom>
            <a:solidFill>
              <a:srgbClr val="C0C0C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sp>
          <p:nvSpPr>
            <p:cNvPr id="22" name="Freeform 26"/>
            <p:cNvSpPr>
              <a:spLocks noChangeArrowheads="1"/>
            </p:cNvSpPr>
            <p:nvPr/>
          </p:nvSpPr>
          <p:spPr bwMode="auto">
            <a:xfrm>
              <a:off x="1185" y="0"/>
              <a:ext cx="490" cy="697"/>
            </a:xfrm>
            <a:custGeom>
              <a:avLst/>
              <a:gdLst>
                <a:gd name="T0" fmla="*/ 0 w 490"/>
                <a:gd name="T1" fmla="*/ 593 h 697"/>
                <a:gd name="T2" fmla="*/ 0 w 490"/>
                <a:gd name="T3" fmla="*/ 593 h 697"/>
                <a:gd name="T4" fmla="*/ 54 w 490"/>
                <a:gd name="T5" fmla="*/ 563 h 697"/>
                <a:gd name="T6" fmla="*/ 107 w 490"/>
                <a:gd name="T7" fmla="*/ 533 h 697"/>
                <a:gd name="T8" fmla="*/ 157 w 490"/>
                <a:gd name="T9" fmla="*/ 502 h 697"/>
                <a:gd name="T10" fmla="*/ 204 w 490"/>
                <a:gd name="T11" fmla="*/ 469 h 697"/>
                <a:gd name="T12" fmla="*/ 248 w 490"/>
                <a:gd name="T13" fmla="*/ 435 h 697"/>
                <a:gd name="T14" fmla="*/ 288 w 490"/>
                <a:gd name="T15" fmla="*/ 399 h 697"/>
                <a:gd name="T16" fmla="*/ 325 w 490"/>
                <a:gd name="T17" fmla="*/ 363 h 697"/>
                <a:gd name="T18" fmla="*/ 359 w 490"/>
                <a:gd name="T19" fmla="*/ 326 h 697"/>
                <a:gd name="T20" fmla="*/ 389 w 490"/>
                <a:gd name="T21" fmla="*/ 288 h 697"/>
                <a:gd name="T22" fmla="*/ 402 w 490"/>
                <a:gd name="T23" fmla="*/ 268 h 697"/>
                <a:gd name="T24" fmla="*/ 415 w 490"/>
                <a:gd name="T25" fmla="*/ 249 h 697"/>
                <a:gd name="T26" fmla="*/ 426 w 490"/>
                <a:gd name="T27" fmla="*/ 230 h 697"/>
                <a:gd name="T28" fmla="*/ 437 w 490"/>
                <a:gd name="T29" fmla="*/ 210 h 697"/>
                <a:gd name="T30" fmla="*/ 447 w 490"/>
                <a:gd name="T31" fmla="*/ 190 h 697"/>
                <a:gd name="T32" fmla="*/ 456 w 490"/>
                <a:gd name="T33" fmla="*/ 168 h 697"/>
                <a:gd name="T34" fmla="*/ 465 w 490"/>
                <a:gd name="T35" fmla="*/ 148 h 697"/>
                <a:gd name="T36" fmla="*/ 470 w 490"/>
                <a:gd name="T37" fmla="*/ 127 h 697"/>
                <a:gd name="T38" fmla="*/ 477 w 490"/>
                <a:gd name="T39" fmla="*/ 107 h 697"/>
                <a:gd name="T40" fmla="*/ 482 w 490"/>
                <a:gd name="T41" fmla="*/ 86 h 697"/>
                <a:gd name="T42" fmla="*/ 486 w 490"/>
                <a:gd name="T43" fmla="*/ 64 h 697"/>
                <a:gd name="T44" fmla="*/ 487 w 490"/>
                <a:gd name="T45" fmla="*/ 43 h 697"/>
                <a:gd name="T46" fmla="*/ 490 w 490"/>
                <a:gd name="T47" fmla="*/ 22 h 697"/>
                <a:gd name="T48" fmla="*/ 490 w 490"/>
                <a:gd name="T49" fmla="*/ 0 h 697"/>
                <a:gd name="T50" fmla="*/ 490 w 490"/>
                <a:gd name="T51" fmla="*/ 104 h 697"/>
                <a:gd name="T52" fmla="*/ 490 w 490"/>
                <a:gd name="T53" fmla="*/ 104 h 697"/>
                <a:gd name="T54" fmla="*/ 490 w 490"/>
                <a:gd name="T55" fmla="*/ 126 h 697"/>
                <a:gd name="T56" fmla="*/ 487 w 490"/>
                <a:gd name="T57" fmla="*/ 148 h 697"/>
                <a:gd name="T58" fmla="*/ 486 w 490"/>
                <a:gd name="T59" fmla="*/ 170 h 697"/>
                <a:gd name="T60" fmla="*/ 482 w 490"/>
                <a:gd name="T61" fmla="*/ 190 h 697"/>
                <a:gd name="T62" fmla="*/ 477 w 490"/>
                <a:gd name="T63" fmla="*/ 211 h 697"/>
                <a:gd name="T64" fmla="*/ 470 w 490"/>
                <a:gd name="T65" fmla="*/ 232 h 697"/>
                <a:gd name="T66" fmla="*/ 465 w 490"/>
                <a:gd name="T67" fmla="*/ 252 h 697"/>
                <a:gd name="T68" fmla="*/ 456 w 490"/>
                <a:gd name="T69" fmla="*/ 274 h 697"/>
                <a:gd name="T70" fmla="*/ 447 w 490"/>
                <a:gd name="T71" fmla="*/ 294 h 697"/>
                <a:gd name="T72" fmla="*/ 437 w 490"/>
                <a:gd name="T73" fmla="*/ 314 h 697"/>
                <a:gd name="T74" fmla="*/ 426 w 490"/>
                <a:gd name="T75" fmla="*/ 334 h 697"/>
                <a:gd name="T76" fmla="*/ 415 w 490"/>
                <a:gd name="T77" fmla="*/ 353 h 697"/>
                <a:gd name="T78" fmla="*/ 402 w 490"/>
                <a:gd name="T79" fmla="*/ 373 h 697"/>
                <a:gd name="T80" fmla="*/ 389 w 490"/>
                <a:gd name="T81" fmla="*/ 392 h 697"/>
                <a:gd name="T82" fmla="*/ 359 w 490"/>
                <a:gd name="T83" fmla="*/ 430 h 697"/>
                <a:gd name="T84" fmla="*/ 325 w 490"/>
                <a:gd name="T85" fmla="*/ 467 h 697"/>
                <a:gd name="T86" fmla="*/ 288 w 490"/>
                <a:gd name="T87" fmla="*/ 504 h 697"/>
                <a:gd name="T88" fmla="*/ 248 w 490"/>
                <a:gd name="T89" fmla="*/ 539 h 697"/>
                <a:gd name="T90" fmla="*/ 204 w 490"/>
                <a:gd name="T91" fmla="*/ 573 h 697"/>
                <a:gd name="T92" fmla="*/ 157 w 490"/>
                <a:gd name="T93" fmla="*/ 606 h 697"/>
                <a:gd name="T94" fmla="*/ 107 w 490"/>
                <a:gd name="T95" fmla="*/ 637 h 697"/>
                <a:gd name="T96" fmla="*/ 54 w 490"/>
                <a:gd name="T97" fmla="*/ 668 h 697"/>
                <a:gd name="T98" fmla="*/ 0 w 490"/>
                <a:gd name="T99" fmla="*/ 697 h 697"/>
                <a:gd name="T100" fmla="*/ 0 w 490"/>
                <a:gd name="T101" fmla="*/ 593 h 697"/>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490"/>
                <a:gd name="T154" fmla="*/ 0 h 697"/>
                <a:gd name="T155" fmla="*/ 490 w 490"/>
                <a:gd name="T156" fmla="*/ 697 h 697"/>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490" h="697">
                  <a:moveTo>
                    <a:pt x="0" y="593"/>
                  </a:moveTo>
                  <a:lnTo>
                    <a:pt x="0" y="593"/>
                  </a:lnTo>
                  <a:lnTo>
                    <a:pt x="54" y="563"/>
                  </a:lnTo>
                  <a:lnTo>
                    <a:pt x="107" y="533"/>
                  </a:lnTo>
                  <a:lnTo>
                    <a:pt x="157" y="502"/>
                  </a:lnTo>
                  <a:lnTo>
                    <a:pt x="204" y="469"/>
                  </a:lnTo>
                  <a:lnTo>
                    <a:pt x="248" y="435"/>
                  </a:lnTo>
                  <a:lnTo>
                    <a:pt x="288" y="399"/>
                  </a:lnTo>
                  <a:lnTo>
                    <a:pt x="325" y="363"/>
                  </a:lnTo>
                  <a:lnTo>
                    <a:pt x="359" y="326"/>
                  </a:lnTo>
                  <a:lnTo>
                    <a:pt x="389" y="288"/>
                  </a:lnTo>
                  <a:lnTo>
                    <a:pt x="402" y="268"/>
                  </a:lnTo>
                  <a:lnTo>
                    <a:pt x="415" y="249"/>
                  </a:lnTo>
                  <a:lnTo>
                    <a:pt x="426" y="230"/>
                  </a:lnTo>
                  <a:lnTo>
                    <a:pt x="437" y="210"/>
                  </a:lnTo>
                  <a:lnTo>
                    <a:pt x="447" y="190"/>
                  </a:lnTo>
                  <a:lnTo>
                    <a:pt x="456" y="168"/>
                  </a:lnTo>
                  <a:lnTo>
                    <a:pt x="465" y="148"/>
                  </a:lnTo>
                  <a:lnTo>
                    <a:pt x="470" y="127"/>
                  </a:lnTo>
                  <a:lnTo>
                    <a:pt x="477" y="107"/>
                  </a:lnTo>
                  <a:lnTo>
                    <a:pt x="482" y="86"/>
                  </a:lnTo>
                  <a:lnTo>
                    <a:pt x="486" y="64"/>
                  </a:lnTo>
                  <a:lnTo>
                    <a:pt x="487" y="43"/>
                  </a:lnTo>
                  <a:lnTo>
                    <a:pt x="490" y="22"/>
                  </a:lnTo>
                  <a:lnTo>
                    <a:pt x="490" y="0"/>
                  </a:lnTo>
                  <a:lnTo>
                    <a:pt x="490" y="104"/>
                  </a:lnTo>
                  <a:lnTo>
                    <a:pt x="490" y="126"/>
                  </a:lnTo>
                  <a:lnTo>
                    <a:pt x="487" y="148"/>
                  </a:lnTo>
                  <a:lnTo>
                    <a:pt x="486" y="170"/>
                  </a:lnTo>
                  <a:lnTo>
                    <a:pt x="482" y="190"/>
                  </a:lnTo>
                  <a:lnTo>
                    <a:pt x="477" y="211"/>
                  </a:lnTo>
                  <a:lnTo>
                    <a:pt x="470" y="232"/>
                  </a:lnTo>
                  <a:lnTo>
                    <a:pt x="465" y="252"/>
                  </a:lnTo>
                  <a:lnTo>
                    <a:pt x="456" y="274"/>
                  </a:lnTo>
                  <a:lnTo>
                    <a:pt x="447" y="294"/>
                  </a:lnTo>
                  <a:lnTo>
                    <a:pt x="437" y="314"/>
                  </a:lnTo>
                  <a:lnTo>
                    <a:pt x="426" y="334"/>
                  </a:lnTo>
                  <a:lnTo>
                    <a:pt x="415" y="353"/>
                  </a:lnTo>
                  <a:lnTo>
                    <a:pt x="402" y="373"/>
                  </a:lnTo>
                  <a:lnTo>
                    <a:pt x="389" y="392"/>
                  </a:lnTo>
                  <a:lnTo>
                    <a:pt x="359" y="430"/>
                  </a:lnTo>
                  <a:lnTo>
                    <a:pt x="325" y="467"/>
                  </a:lnTo>
                  <a:lnTo>
                    <a:pt x="288" y="504"/>
                  </a:lnTo>
                  <a:lnTo>
                    <a:pt x="248" y="539"/>
                  </a:lnTo>
                  <a:lnTo>
                    <a:pt x="204" y="573"/>
                  </a:lnTo>
                  <a:lnTo>
                    <a:pt x="157" y="606"/>
                  </a:lnTo>
                  <a:lnTo>
                    <a:pt x="107" y="637"/>
                  </a:lnTo>
                  <a:lnTo>
                    <a:pt x="54" y="668"/>
                  </a:lnTo>
                  <a:lnTo>
                    <a:pt x="0" y="697"/>
                  </a:lnTo>
                  <a:lnTo>
                    <a:pt x="0" y="593"/>
                  </a:lnTo>
                  <a:close/>
                </a:path>
              </a:pathLst>
            </a:custGeom>
            <a:solidFill>
              <a:srgbClr val="777777"/>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a:p>
          </p:txBody>
        </p:sp>
        <p:sp>
          <p:nvSpPr>
            <p:cNvPr id="23" name="Freeform 27"/>
            <p:cNvSpPr>
              <a:spLocks noChangeArrowheads="1"/>
            </p:cNvSpPr>
            <p:nvPr/>
          </p:nvSpPr>
          <p:spPr bwMode="auto">
            <a:xfrm>
              <a:off x="0" y="0"/>
              <a:ext cx="1185" cy="697"/>
            </a:xfrm>
            <a:custGeom>
              <a:avLst/>
              <a:gdLst>
                <a:gd name="T0" fmla="*/ 0 w 1185"/>
                <a:gd name="T1" fmla="*/ 104 h 697"/>
                <a:gd name="T2" fmla="*/ 1185 w 1185"/>
                <a:gd name="T3" fmla="*/ 697 h 697"/>
                <a:gd name="T4" fmla="*/ 1185 w 1185"/>
                <a:gd name="T5" fmla="*/ 593 h 697"/>
                <a:gd name="T6" fmla="*/ 0 w 1185"/>
                <a:gd name="T7" fmla="*/ 0 h 697"/>
                <a:gd name="T8" fmla="*/ 0 w 1185"/>
                <a:gd name="T9" fmla="*/ 104 h 697"/>
                <a:gd name="T10" fmla="*/ 0 60000 65536"/>
                <a:gd name="T11" fmla="*/ 0 60000 65536"/>
                <a:gd name="T12" fmla="*/ 0 60000 65536"/>
                <a:gd name="T13" fmla="*/ 0 60000 65536"/>
                <a:gd name="T14" fmla="*/ 0 60000 65536"/>
                <a:gd name="T15" fmla="*/ 0 w 1185"/>
                <a:gd name="T16" fmla="*/ 0 h 697"/>
                <a:gd name="T17" fmla="*/ 1185 w 1185"/>
                <a:gd name="T18" fmla="*/ 697 h 697"/>
              </a:gdLst>
              <a:ahLst/>
              <a:cxnLst>
                <a:cxn ang="T10">
                  <a:pos x="T0" y="T1"/>
                </a:cxn>
                <a:cxn ang="T11">
                  <a:pos x="T2" y="T3"/>
                </a:cxn>
                <a:cxn ang="T12">
                  <a:pos x="T4" y="T5"/>
                </a:cxn>
                <a:cxn ang="T13">
                  <a:pos x="T6" y="T7"/>
                </a:cxn>
                <a:cxn ang="T14">
                  <a:pos x="T8" y="T9"/>
                </a:cxn>
              </a:cxnLst>
              <a:rect l="T15" t="T16" r="T17" b="T18"/>
              <a:pathLst>
                <a:path w="1185" h="697">
                  <a:moveTo>
                    <a:pt x="0" y="104"/>
                  </a:moveTo>
                  <a:lnTo>
                    <a:pt x="1185" y="697"/>
                  </a:lnTo>
                  <a:lnTo>
                    <a:pt x="1185" y="593"/>
                  </a:lnTo>
                  <a:lnTo>
                    <a:pt x="0" y="0"/>
                  </a:lnTo>
                  <a:lnTo>
                    <a:pt x="0" y="104"/>
                  </a:lnTo>
                  <a:close/>
                </a:path>
              </a:pathLst>
            </a:custGeom>
            <a:gradFill rotWithShape="1">
              <a:gsLst>
                <a:gs pos="0">
                  <a:srgbClr val="969696"/>
                </a:gs>
                <a:gs pos="100000">
                  <a:srgbClr val="808080"/>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zh-CN" altLang="en-US"/>
            </a:p>
          </p:txBody>
        </p:sp>
      </p:grpSp>
      <p:sp>
        <p:nvSpPr>
          <p:cNvPr id="24" name="原创设计师QQ598969553            _7"/>
          <p:cNvSpPr>
            <a:spLocks noChangeArrowheads="1"/>
          </p:cNvSpPr>
          <p:nvPr/>
        </p:nvSpPr>
        <p:spPr bwMode="auto">
          <a:xfrm>
            <a:off x="9507753" y="4777858"/>
            <a:ext cx="154076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latinLnBrk="1"/>
            <a:r>
              <a:rPr lang="zh-CN" altLang="en-US" sz="1600" dirty="0">
                <a:solidFill>
                  <a:sysClr val="windowText" lastClr="000000"/>
                </a:solidFill>
                <a:latin typeface="微软雅黑" panose="020B0503020204020204" charset="-122"/>
                <a:ea typeface="微软雅黑" panose="020B0503020204020204" charset="-122"/>
                <a:sym typeface="Arial Black" panose="020B0A04020102020204" pitchFamily="34" charset="0"/>
              </a:rPr>
              <a:t>在此插入内容</a:t>
            </a:r>
            <a:endParaRPr lang="zh-CN" altLang="en-US" sz="1600" dirty="0">
              <a:solidFill>
                <a:sysClr val="windowText" lastClr="000000"/>
              </a:solidFill>
              <a:latin typeface="微软雅黑" panose="020B0503020204020204" charset="-122"/>
              <a:ea typeface="微软雅黑" panose="020B0503020204020204" charset="-122"/>
            </a:endParaRPr>
          </a:p>
        </p:txBody>
      </p:sp>
      <p:sp>
        <p:nvSpPr>
          <p:cNvPr id="25" name="原创设计师QQ598969553            _8"/>
          <p:cNvSpPr>
            <a:spLocks noChangeArrowheads="1"/>
          </p:cNvSpPr>
          <p:nvPr/>
        </p:nvSpPr>
        <p:spPr bwMode="auto">
          <a:xfrm>
            <a:off x="9406699" y="3820268"/>
            <a:ext cx="1439863"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a:t>
            </a:r>
            <a:endParaRPr lang="en-US" sz="1600" dirty="0">
              <a:solidFill>
                <a:sysClr val="windowText" lastClr="000000"/>
              </a:solidFill>
              <a:latin typeface="微软雅黑" panose="020B0503020204020204" charset="-122"/>
              <a:ea typeface="微软雅黑" panose="020B0503020204020204" charset="-122"/>
              <a:sym typeface="微软雅黑" panose="020B0503020204020204" charset="-122"/>
            </a:endParaRPr>
          </a:p>
        </p:txBody>
      </p:sp>
      <p:sp>
        <p:nvSpPr>
          <p:cNvPr id="26" name="原创设计师QQ598969553            _9"/>
          <p:cNvSpPr>
            <a:spLocks noChangeArrowheads="1"/>
          </p:cNvSpPr>
          <p:nvPr/>
        </p:nvSpPr>
        <p:spPr bwMode="auto">
          <a:xfrm>
            <a:off x="5547313" y="3841754"/>
            <a:ext cx="156051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a:t>
            </a:r>
            <a:endParaRPr lang="en-US" sz="1600" dirty="0">
              <a:solidFill>
                <a:sysClr val="windowText" lastClr="000000"/>
              </a:solidFill>
              <a:latin typeface="微软雅黑" panose="020B0503020204020204" charset="-122"/>
              <a:ea typeface="微软雅黑" panose="020B0503020204020204" charset="-122"/>
              <a:sym typeface="微软雅黑" panose="020B0503020204020204" charset="-122"/>
            </a:endParaRPr>
          </a:p>
        </p:txBody>
      </p:sp>
      <p:sp>
        <p:nvSpPr>
          <p:cNvPr id="27" name="原创设计师QQ598969553            _10"/>
          <p:cNvSpPr>
            <a:spLocks noChangeArrowheads="1"/>
          </p:cNvSpPr>
          <p:nvPr/>
        </p:nvSpPr>
        <p:spPr bwMode="auto">
          <a:xfrm>
            <a:off x="6626143" y="2778946"/>
            <a:ext cx="144145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6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a:t>
            </a:r>
            <a:endParaRPr lang="en-US" sz="1600" dirty="0">
              <a:solidFill>
                <a:sysClr val="windowText" lastClr="000000"/>
              </a:solidFill>
              <a:latin typeface="微软雅黑" panose="020B0503020204020204" charset="-122"/>
              <a:ea typeface="微软雅黑" panose="020B0503020204020204" charset="-122"/>
              <a:sym typeface="微软雅黑" panose="020B0503020204020204" charset="-122"/>
            </a:endParaRPr>
          </a:p>
        </p:txBody>
      </p:sp>
      <p:sp>
        <p:nvSpPr>
          <p:cNvPr id="28" name="原创设计师QQ598969553            _11"/>
          <p:cNvSpPr>
            <a:spLocks noChangeArrowheads="1"/>
          </p:cNvSpPr>
          <p:nvPr/>
        </p:nvSpPr>
        <p:spPr bwMode="auto">
          <a:xfrm>
            <a:off x="5331289" y="3193682"/>
            <a:ext cx="162560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latinLnBrk="1"/>
            <a:r>
              <a:rPr lang="zh-CN" altLang="en-US" sz="1600" dirty="0">
                <a:solidFill>
                  <a:sysClr val="windowText" lastClr="000000"/>
                </a:solidFill>
                <a:latin typeface="微软雅黑" panose="020B0503020204020204" charset="-122"/>
                <a:ea typeface="微软雅黑" panose="020B0503020204020204" charset="-122"/>
                <a:sym typeface="Arial Black" panose="020B0A04020102020204" pitchFamily="34" charset="0"/>
              </a:rPr>
              <a:t>在此插入内容</a:t>
            </a:r>
            <a:endParaRPr lang="zh-CN" altLang="en-US" sz="1600" dirty="0">
              <a:solidFill>
                <a:sysClr val="windowText" lastClr="000000"/>
              </a:solidFill>
              <a:latin typeface="微软雅黑" panose="020B0503020204020204" charset="-122"/>
              <a:ea typeface="微软雅黑" panose="020B0503020204020204" charset="-122"/>
            </a:endParaRPr>
          </a:p>
        </p:txBody>
      </p:sp>
      <p:sp>
        <p:nvSpPr>
          <p:cNvPr id="29" name="原创设计师QQ598969553            _12"/>
          <p:cNvSpPr>
            <a:spLocks noChangeArrowheads="1"/>
          </p:cNvSpPr>
          <p:nvPr/>
        </p:nvSpPr>
        <p:spPr bwMode="auto">
          <a:xfrm>
            <a:off x="8283617" y="3028180"/>
            <a:ext cx="146871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latinLnBrk="1"/>
            <a:r>
              <a:rPr lang="zh-CN" altLang="en-US" sz="1600" dirty="0">
                <a:solidFill>
                  <a:sysClr val="windowText" lastClr="000000"/>
                </a:solidFill>
                <a:latin typeface="微软雅黑" panose="020B0503020204020204" charset="-122"/>
                <a:ea typeface="微软雅黑" panose="020B0503020204020204" charset="-122"/>
                <a:sym typeface="Arial Black" panose="020B0A04020102020204" pitchFamily="34" charset="0"/>
              </a:rPr>
              <a:t>在此插入内容</a:t>
            </a:r>
            <a:endParaRPr lang="zh-CN" altLang="en-US" sz="1600" dirty="0">
              <a:solidFill>
                <a:sysClr val="windowText" lastClr="000000"/>
              </a:solidFill>
              <a:latin typeface="微软雅黑" panose="020B0503020204020204" charset="-122"/>
              <a:ea typeface="微软雅黑" panose="020B0503020204020204" charset="-122"/>
            </a:endParaRPr>
          </a:p>
        </p:txBody>
      </p:sp>
      <p:sp>
        <p:nvSpPr>
          <p:cNvPr id="30" name="原创设计师QQ598969553            _13"/>
          <p:cNvSpPr>
            <a:spLocks noChangeArrowheads="1"/>
          </p:cNvSpPr>
          <p:nvPr/>
        </p:nvSpPr>
        <p:spPr bwMode="auto">
          <a:xfrm>
            <a:off x="5152194" y="1197546"/>
            <a:ext cx="4487372" cy="11387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sz="2000" b="1" dirty="0">
                <a:solidFill>
                  <a:sysClr val="windowText" lastClr="000000"/>
                </a:solidFill>
                <a:latin typeface="微软雅黑" panose="020B0503020204020204" charset="-122"/>
                <a:ea typeface="微软雅黑" panose="020B0503020204020204" charset="-122"/>
                <a:sym typeface="微软雅黑" panose="020B0503020204020204" charset="-122"/>
              </a:rPr>
              <a:t>在此添加标题内容</a:t>
            </a:r>
            <a:endParaRPr lang="en-US" sz="2000" b="1"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p:txBody>
      </p:sp>
      <p:sp>
        <p:nvSpPr>
          <p:cNvPr id="31" name="原创设计师QQ598969553            _14"/>
          <p:cNvSpPr>
            <a:spLocks noChangeArrowheads="1"/>
          </p:cNvSpPr>
          <p:nvPr/>
        </p:nvSpPr>
        <p:spPr bwMode="auto">
          <a:xfrm>
            <a:off x="903723" y="1989634"/>
            <a:ext cx="3096344" cy="40934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200000"/>
              </a:lnSpc>
            </a:pPr>
            <a:r>
              <a:rPr lang="zh-CN" altLang="en-US" sz="1800" b="1"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a:t>
            </a:r>
            <a:endParaRPr lang="en-US" sz="1800" b="1"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在此插入内容在此插入内容在此插入内容在此插入内容在此插入内容在此插入内容在此插入内容在此插入内容</a:t>
            </a:r>
            <a:endParaRPr lang="en-US" altLang="zh-CN"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altLang="zh-CN"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altLang="zh-CN"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altLang="zh-CN"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altLang="zh-CN"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r>
              <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rPr>
              <a:t>在此插入内容在此插入内容在此插入内容在此插入内容</a:t>
            </a:r>
            <a:endParaRPr lang="en-US" altLang="zh-CN"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a:p>
            <a:endParaRPr lang="zh-CN" altLang="en-US" sz="1400" dirty="0">
              <a:solidFill>
                <a:sysClr val="windowText" lastClr="000000"/>
              </a:solidFill>
              <a:latin typeface="微软雅黑" panose="020B0503020204020204" charset="-122"/>
              <a:ea typeface="微软雅黑" panose="020B0503020204020204" charset="-122"/>
              <a:sym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500"/>
                                        <p:tgtEl>
                                          <p:spTgt spid="20"/>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fade">
                                      <p:cBhvr>
                                        <p:cTn id="23" dur="500"/>
                                        <p:tgtEl>
                                          <p:spTgt spid="10"/>
                                        </p:tgtEl>
                                      </p:cBhvr>
                                    </p:animEffect>
                                  </p:childTnLst>
                                </p:cTn>
                              </p:par>
                            </p:childTnLst>
                          </p:cTn>
                        </p:par>
                        <p:par>
                          <p:cTn id="24" fill="hold">
                            <p:stCondLst>
                              <p:cond delay="2500"/>
                            </p:stCondLst>
                            <p:childTnLst>
                              <p:par>
                                <p:cTn id="25" presetID="10" presetClass="entr" presetSubtype="0"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500"/>
                                        <p:tgtEl>
                                          <p:spTgt spid="16"/>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left)">
                                      <p:cBhvr>
                                        <p:cTn id="31" dur="500"/>
                                        <p:tgtEl>
                                          <p:spTgt spid="24"/>
                                        </p:tgtEl>
                                      </p:cBhvr>
                                    </p:animEffect>
                                  </p:childTnLst>
                                </p:cTn>
                              </p:par>
                            </p:childTnLst>
                          </p:cTn>
                        </p:par>
                        <p:par>
                          <p:cTn id="32" fill="hold">
                            <p:stCondLst>
                              <p:cond delay="3500"/>
                            </p:stCondLst>
                            <p:childTnLst>
                              <p:par>
                                <p:cTn id="33" presetID="22" presetClass="entr" presetSubtype="8" fill="hold" grpId="0" nodeType="afterEffect">
                                  <p:stCondLst>
                                    <p:cond delay="0"/>
                                  </p:stCondLst>
                                  <p:childTnLst>
                                    <p:set>
                                      <p:cBhvr>
                                        <p:cTn id="34" dur="1" fill="hold">
                                          <p:stCondLst>
                                            <p:cond delay="0"/>
                                          </p:stCondLst>
                                        </p:cTn>
                                        <p:tgtEl>
                                          <p:spTgt spid="25"/>
                                        </p:tgtEl>
                                        <p:attrNameLst>
                                          <p:attrName>style.visibility</p:attrName>
                                        </p:attrNameLst>
                                      </p:cBhvr>
                                      <p:to>
                                        <p:strVal val="visible"/>
                                      </p:to>
                                    </p:set>
                                    <p:animEffect transition="in" filter="wipe(left)">
                                      <p:cBhvr>
                                        <p:cTn id="35" dur="500"/>
                                        <p:tgtEl>
                                          <p:spTgt spid="25"/>
                                        </p:tgtEl>
                                      </p:cBhvr>
                                    </p:animEffect>
                                  </p:childTnLst>
                                </p:cTn>
                              </p:par>
                            </p:childTnLst>
                          </p:cTn>
                        </p:par>
                        <p:par>
                          <p:cTn id="36" fill="hold">
                            <p:stCondLst>
                              <p:cond delay="4000"/>
                            </p:stCondLst>
                            <p:childTnLst>
                              <p:par>
                                <p:cTn id="37" presetID="22" presetClass="entr" presetSubtype="8" fill="hold" grpId="0" nodeType="afterEffect">
                                  <p:stCondLst>
                                    <p:cond delay="0"/>
                                  </p:stCondLst>
                                  <p:childTnLst>
                                    <p:set>
                                      <p:cBhvr>
                                        <p:cTn id="38" dur="1" fill="hold">
                                          <p:stCondLst>
                                            <p:cond delay="0"/>
                                          </p:stCondLst>
                                        </p:cTn>
                                        <p:tgtEl>
                                          <p:spTgt spid="29"/>
                                        </p:tgtEl>
                                        <p:attrNameLst>
                                          <p:attrName>style.visibility</p:attrName>
                                        </p:attrNameLst>
                                      </p:cBhvr>
                                      <p:to>
                                        <p:strVal val="visible"/>
                                      </p:to>
                                    </p:set>
                                    <p:animEffect transition="in" filter="wipe(left)">
                                      <p:cBhvr>
                                        <p:cTn id="39" dur="500"/>
                                        <p:tgtEl>
                                          <p:spTgt spid="29"/>
                                        </p:tgtEl>
                                      </p:cBhvr>
                                    </p:animEffect>
                                  </p:childTnLst>
                                </p:cTn>
                              </p:par>
                            </p:childTnLst>
                          </p:cTn>
                        </p:par>
                        <p:par>
                          <p:cTn id="40" fill="hold">
                            <p:stCondLst>
                              <p:cond delay="4500"/>
                            </p:stCondLst>
                            <p:childTnLst>
                              <p:par>
                                <p:cTn id="41" presetID="22" presetClass="entr" presetSubtype="8" fill="hold" grpId="0" nodeType="afterEffect">
                                  <p:stCondLst>
                                    <p:cond delay="0"/>
                                  </p:stCondLst>
                                  <p:childTnLst>
                                    <p:set>
                                      <p:cBhvr>
                                        <p:cTn id="42" dur="1" fill="hold">
                                          <p:stCondLst>
                                            <p:cond delay="0"/>
                                          </p:stCondLst>
                                        </p:cTn>
                                        <p:tgtEl>
                                          <p:spTgt spid="27"/>
                                        </p:tgtEl>
                                        <p:attrNameLst>
                                          <p:attrName>style.visibility</p:attrName>
                                        </p:attrNameLst>
                                      </p:cBhvr>
                                      <p:to>
                                        <p:strVal val="visible"/>
                                      </p:to>
                                    </p:set>
                                    <p:animEffect transition="in" filter="wipe(left)">
                                      <p:cBhvr>
                                        <p:cTn id="43" dur="500"/>
                                        <p:tgtEl>
                                          <p:spTgt spid="27"/>
                                        </p:tgtEl>
                                      </p:cBhvr>
                                    </p:animEffect>
                                  </p:childTnLst>
                                </p:cTn>
                              </p:par>
                            </p:childTnLst>
                          </p:cTn>
                        </p:par>
                        <p:par>
                          <p:cTn id="44" fill="hold">
                            <p:stCondLst>
                              <p:cond delay="5000"/>
                            </p:stCondLst>
                            <p:childTnLst>
                              <p:par>
                                <p:cTn id="45" presetID="22" presetClass="entr" presetSubtype="8" fill="hold" grpId="0" nodeType="after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wipe(left)">
                                      <p:cBhvr>
                                        <p:cTn id="47" dur="500"/>
                                        <p:tgtEl>
                                          <p:spTgt spid="28"/>
                                        </p:tgtEl>
                                      </p:cBhvr>
                                    </p:animEffect>
                                  </p:childTnLst>
                                </p:cTn>
                              </p:par>
                            </p:childTnLst>
                          </p:cTn>
                        </p:par>
                        <p:par>
                          <p:cTn id="48" fill="hold">
                            <p:stCondLst>
                              <p:cond delay="5500"/>
                            </p:stCondLst>
                            <p:childTnLst>
                              <p:par>
                                <p:cTn id="49" presetID="22" presetClass="entr" presetSubtype="8" fill="hold" grpId="0" nodeType="afterEffect">
                                  <p:stCondLst>
                                    <p:cond delay="0"/>
                                  </p:stCondLst>
                                  <p:childTnLst>
                                    <p:set>
                                      <p:cBhvr>
                                        <p:cTn id="50" dur="1" fill="hold">
                                          <p:stCondLst>
                                            <p:cond delay="0"/>
                                          </p:stCondLst>
                                        </p:cTn>
                                        <p:tgtEl>
                                          <p:spTgt spid="26"/>
                                        </p:tgtEl>
                                        <p:attrNameLst>
                                          <p:attrName>style.visibility</p:attrName>
                                        </p:attrNameLst>
                                      </p:cBhvr>
                                      <p:to>
                                        <p:strVal val="visible"/>
                                      </p:to>
                                    </p:set>
                                    <p:animEffect transition="in" filter="wipe(left)">
                                      <p:cBhvr>
                                        <p:cTn id="51" dur="5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22" presetClass="entr" presetSubtype="8" fill="hold" grpId="0" nodeType="clickEffect">
                                  <p:stCondLst>
                                    <p:cond delay="0"/>
                                  </p:stCondLst>
                                  <p:childTnLst>
                                    <p:set>
                                      <p:cBhvr>
                                        <p:cTn id="55" dur="1" fill="hold">
                                          <p:stCondLst>
                                            <p:cond delay="0"/>
                                          </p:stCondLst>
                                        </p:cTn>
                                        <p:tgtEl>
                                          <p:spTgt spid="30"/>
                                        </p:tgtEl>
                                        <p:attrNameLst>
                                          <p:attrName>style.visibility</p:attrName>
                                        </p:attrNameLst>
                                      </p:cBhvr>
                                      <p:to>
                                        <p:strVal val="visible"/>
                                      </p:to>
                                    </p:set>
                                    <p:animEffect transition="in" filter="wipe(left)">
                                      <p:cBhvr>
                                        <p:cTn id="56" dur="500"/>
                                        <p:tgtEl>
                                          <p:spTgt spid="30"/>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31"/>
                                        </p:tgtEl>
                                        <p:attrNameLst>
                                          <p:attrName>style.visibility</p:attrName>
                                        </p:attrNameLst>
                                      </p:cBhvr>
                                      <p:to>
                                        <p:strVal val="visible"/>
                                      </p:to>
                                    </p:set>
                                    <p:animEffect transition="in" filter="wipe(down)">
                                      <p:cBhvr>
                                        <p:cTn id="61"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 name="组合 47"/>
          <p:cNvGrpSpPr/>
          <p:nvPr/>
        </p:nvGrpSpPr>
        <p:grpSpPr>
          <a:xfrm>
            <a:off x="4781289" y="752757"/>
            <a:ext cx="2352980" cy="2352980"/>
            <a:chOff x="304800" y="673100"/>
            <a:chExt cx="4000500" cy="4000500"/>
          </a:xfrm>
          <a:effectLst>
            <a:outerShdw blurRad="444500" dist="254000" dir="6840000" algn="tr" rotWithShape="0">
              <a:prstClr val="black">
                <a:alpha val="50000"/>
              </a:prstClr>
            </a:outerShdw>
          </a:effectLst>
        </p:grpSpPr>
        <p:sp>
          <p:nvSpPr>
            <p:cNvPr id="49" name="同心圆 48"/>
            <p:cNvSpPr/>
            <p:nvPr/>
          </p:nvSpPr>
          <p:spPr>
            <a:xfrm>
              <a:off x="304800" y="673100"/>
              <a:ext cx="4000500" cy="4000500"/>
            </a:xfrm>
            <a:prstGeom prst="donut">
              <a:avLst>
                <a:gd name="adj" fmla="val 4879"/>
              </a:avLst>
            </a:prstGeom>
            <a:gradFill>
              <a:gsLst>
                <a:gs pos="0">
                  <a:sysClr val="window" lastClr="FFFFFF"/>
                </a:gs>
                <a:gs pos="55000">
                  <a:sysClr val="window" lastClr="FFFFFF">
                    <a:lumMod val="95000"/>
                  </a:sysClr>
                </a:gs>
                <a:gs pos="100000">
                  <a:sysClr val="window" lastClr="FFFFFF">
                    <a:lumMod val="65000"/>
                  </a:sysClr>
                </a:gs>
              </a:gsLst>
              <a:lin ang="81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dirty="0">
                <a:ln>
                  <a:noFill/>
                </a:ln>
                <a:solidFill>
                  <a:srgbClr val="C00000"/>
                </a:solidFill>
                <a:effectLst/>
                <a:uLnTx/>
                <a:uFillTx/>
                <a:latin typeface="Calibri" panose="020F0502020204030204"/>
                <a:ea typeface="微软雅黑" panose="020B0503020204020204" charset="-122"/>
                <a:cs typeface="+mn-cs"/>
              </a:endParaRPr>
            </a:p>
          </p:txBody>
        </p:sp>
        <p:sp>
          <p:nvSpPr>
            <p:cNvPr id="50" name="椭圆 49"/>
            <p:cNvSpPr/>
            <p:nvPr/>
          </p:nvSpPr>
          <p:spPr>
            <a:xfrm>
              <a:off x="392113" y="760413"/>
              <a:ext cx="3825874" cy="3825874"/>
            </a:xfrm>
            <a:prstGeom prst="ellipse">
              <a:avLst/>
            </a:prstGeom>
            <a:gradFill>
              <a:gsLst>
                <a:gs pos="0">
                  <a:sysClr val="window" lastClr="FFFFFF"/>
                </a:gs>
                <a:gs pos="51000">
                  <a:sysClr val="window" lastClr="FFFFFF">
                    <a:lumMod val="95000"/>
                  </a:sysClr>
                </a:gs>
                <a:gs pos="100000">
                  <a:sysClr val="window" lastClr="FFFFFF">
                    <a:lumMod val="75000"/>
                  </a:sysClr>
                </a:gs>
              </a:gsLst>
              <a:lin ang="18900000" scaled="0"/>
            </a:gradFill>
            <a:ln w="25400" cap="flat" cmpd="sng" algn="ctr">
              <a:noFill/>
              <a:prstDash val="solid"/>
            </a:ln>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dirty="0">
                <a:ln>
                  <a:noFill/>
                </a:ln>
                <a:solidFill>
                  <a:srgbClr val="C00000"/>
                </a:solidFill>
                <a:effectLst/>
                <a:uLnTx/>
                <a:uFillTx/>
                <a:latin typeface="Calibri" panose="020F0502020204030204"/>
                <a:ea typeface="微软雅黑" panose="020B0503020204020204" charset="-122"/>
                <a:cs typeface="+mn-cs"/>
              </a:endParaRPr>
            </a:p>
          </p:txBody>
        </p:sp>
      </p:grpSp>
      <p:sp>
        <p:nvSpPr>
          <p:cNvPr id="51" name="椭圆 50"/>
          <p:cNvSpPr/>
          <p:nvPr/>
        </p:nvSpPr>
        <p:spPr>
          <a:xfrm>
            <a:off x="6185419" y="3094037"/>
            <a:ext cx="274777" cy="274777"/>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2" name="椭圆 51"/>
          <p:cNvSpPr/>
          <p:nvPr/>
        </p:nvSpPr>
        <p:spPr>
          <a:xfrm>
            <a:off x="5889085" y="3212376"/>
            <a:ext cx="137389" cy="137389"/>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3" name="椭圆 52"/>
          <p:cNvSpPr/>
          <p:nvPr/>
        </p:nvSpPr>
        <p:spPr>
          <a:xfrm>
            <a:off x="6695400" y="3091192"/>
            <a:ext cx="137389" cy="137389"/>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4" name="椭圆 53"/>
          <p:cNvSpPr/>
          <p:nvPr/>
        </p:nvSpPr>
        <p:spPr>
          <a:xfrm>
            <a:off x="5167466" y="2961721"/>
            <a:ext cx="250454" cy="250454"/>
          </a:xfrm>
          <a:prstGeom prst="ellipse">
            <a:avLst/>
          </a:prstGeom>
          <a:solidFill>
            <a:sysClr val="window" lastClr="FFFFFF"/>
          </a:solidFill>
          <a:ln w="25400" cap="flat" cmpd="sng" algn="ctr">
            <a:noFill/>
            <a:prstDash val="solid"/>
          </a:ln>
          <a:effectLst>
            <a:outerShdw blurRad="317500" dist="190500" dir="8100000" algn="tr" rotWithShape="0">
              <a:prstClr val="black">
                <a:alpha val="5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5" name="椭圆 54"/>
          <p:cNvSpPr/>
          <p:nvPr/>
        </p:nvSpPr>
        <p:spPr>
          <a:xfrm>
            <a:off x="5468689" y="2936369"/>
            <a:ext cx="274777" cy="274777"/>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6" name="椭圆 55"/>
          <p:cNvSpPr/>
          <p:nvPr/>
        </p:nvSpPr>
        <p:spPr>
          <a:xfrm>
            <a:off x="5703515" y="3222883"/>
            <a:ext cx="137389" cy="137389"/>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7" name="椭圆 56"/>
          <p:cNvSpPr/>
          <p:nvPr/>
        </p:nvSpPr>
        <p:spPr>
          <a:xfrm>
            <a:off x="6839187" y="3037837"/>
            <a:ext cx="322151" cy="322151"/>
          </a:xfrm>
          <a:prstGeom prst="ellipse">
            <a:avLst/>
          </a:prstGeom>
          <a:solidFill>
            <a:sysClr val="window" lastClr="FFFFFF"/>
          </a:solidFill>
          <a:ln w="25400" cap="flat" cmpd="sng" algn="ctr">
            <a:noFill/>
            <a:prstDash val="solid"/>
          </a:ln>
          <a:effectLst>
            <a:outerShdw blurRad="317500" dist="190500" dir="8100000" algn="tr" rotWithShape="0">
              <a:prstClr val="black">
                <a:alpha val="5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8" name="椭圆 57"/>
          <p:cNvSpPr/>
          <p:nvPr/>
        </p:nvSpPr>
        <p:spPr>
          <a:xfrm>
            <a:off x="4840023" y="3093907"/>
            <a:ext cx="274777" cy="274777"/>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59" name="椭圆 58"/>
          <p:cNvSpPr/>
          <p:nvPr/>
        </p:nvSpPr>
        <p:spPr>
          <a:xfrm>
            <a:off x="4554813" y="3225139"/>
            <a:ext cx="137389" cy="137389"/>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60" name="椭圆 59"/>
          <p:cNvSpPr/>
          <p:nvPr/>
        </p:nvSpPr>
        <p:spPr>
          <a:xfrm>
            <a:off x="6405505" y="2910636"/>
            <a:ext cx="274777" cy="274777"/>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61" name="椭圆 60"/>
          <p:cNvSpPr/>
          <p:nvPr/>
        </p:nvSpPr>
        <p:spPr>
          <a:xfrm>
            <a:off x="5323800" y="3146970"/>
            <a:ext cx="137389" cy="137389"/>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62" name="椭圆 61"/>
          <p:cNvSpPr/>
          <p:nvPr/>
        </p:nvSpPr>
        <p:spPr>
          <a:xfrm>
            <a:off x="7271058" y="3222883"/>
            <a:ext cx="137389" cy="137389"/>
          </a:xfrm>
          <a:prstGeom prst="ellipse">
            <a:avLst/>
          </a:prstGeom>
          <a:solidFill>
            <a:sysClr val="window" lastClr="FFFFFF"/>
          </a:solidFill>
          <a:ln w="25400" cap="flat" cmpd="sng" algn="ctr">
            <a:noFill/>
            <a:prstDash val="solid"/>
          </a:ln>
          <a:effectLst>
            <a:outerShdw blurRad="254000" dist="127000" dir="8100000" algn="tr" rotWithShape="0">
              <a:prstClr val="black">
                <a:alpha val="60000"/>
              </a:prstClr>
            </a:outerShdw>
          </a:effectLst>
        </p:spPr>
        <p:txBody>
          <a:bodyPr rtlCol="0" anchor="ctr"/>
          <a:lstStyle/>
          <a:p>
            <a:pPr marL="0" marR="0" lvl="0" indent="0" algn="ctr"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white"/>
              </a:solidFill>
              <a:effectLst/>
              <a:uLnTx/>
              <a:uFillTx/>
              <a:latin typeface="Calibri" panose="020F0502020204030204"/>
              <a:ea typeface="微软雅黑" panose="020B0503020204020204" charset="-122"/>
              <a:cs typeface="+mn-cs"/>
            </a:endParaRPr>
          </a:p>
        </p:txBody>
      </p:sp>
      <p:sp>
        <p:nvSpPr>
          <p:cNvPr id="63" name="矩形 62"/>
          <p:cNvSpPr/>
          <p:nvPr/>
        </p:nvSpPr>
        <p:spPr>
          <a:xfrm>
            <a:off x="5189644" y="1597809"/>
            <a:ext cx="1596599" cy="769441"/>
          </a:xfrm>
          <a:prstGeom prst="rect">
            <a:avLst/>
          </a:prstGeom>
        </p:spPr>
        <p:txBody>
          <a:bodyPr wrap="square">
            <a:spAutoFit/>
          </a:bodyPr>
          <a:lstStyle/>
          <a:p>
            <a:pPr defTabSz="934085">
              <a:defRPr/>
            </a:pPr>
            <a:r>
              <a:rPr lang="zh-CN" altLang="en-US" sz="4400" kern="0" dirty="0">
                <a:ln>
                  <a:solidFill>
                    <a:schemeClr val="accent1"/>
                  </a:solidFill>
                </a:ln>
                <a:solidFill>
                  <a:schemeClr val="accent1"/>
                </a:solidFill>
                <a:latin typeface="微软雅黑" panose="020B0503020204020204" charset="-122"/>
                <a:ea typeface="微软雅黑" panose="020B0503020204020204" charset="-122"/>
              </a:rPr>
              <a:t>目 录</a:t>
            </a:r>
          </a:p>
        </p:txBody>
      </p:sp>
      <p:grpSp>
        <p:nvGrpSpPr>
          <p:cNvPr id="72" name="组合 71"/>
          <p:cNvGrpSpPr/>
          <p:nvPr/>
        </p:nvGrpSpPr>
        <p:grpSpPr>
          <a:xfrm>
            <a:off x="5708625" y="3499151"/>
            <a:ext cx="1602228" cy="1359398"/>
            <a:chOff x="5553262" y="2638733"/>
            <a:chExt cx="2397222" cy="2093640"/>
          </a:xfrm>
        </p:grpSpPr>
        <p:grpSp>
          <p:nvGrpSpPr>
            <p:cNvPr id="73" name="组合 72"/>
            <p:cNvGrpSpPr/>
            <p:nvPr/>
          </p:nvGrpSpPr>
          <p:grpSpPr>
            <a:xfrm>
              <a:off x="5553262" y="2638733"/>
              <a:ext cx="2397222" cy="2093640"/>
              <a:chOff x="5553262" y="2638733"/>
              <a:chExt cx="2397222" cy="2093640"/>
            </a:xfrm>
          </p:grpSpPr>
          <p:grpSp>
            <p:nvGrpSpPr>
              <p:cNvPr id="75" name="组合 74"/>
              <p:cNvGrpSpPr/>
              <p:nvPr/>
            </p:nvGrpSpPr>
            <p:grpSpPr>
              <a:xfrm>
                <a:off x="5553262" y="2638733"/>
                <a:ext cx="2397222" cy="2093640"/>
                <a:chOff x="1511944" y="2420246"/>
                <a:chExt cx="2627152" cy="2294453"/>
              </a:xfrm>
              <a:effectLst>
                <a:outerShdw blurRad="203200" dist="38100" dir="3780000" sx="103000" sy="103000" algn="t" rotWithShape="0">
                  <a:prstClr val="black">
                    <a:alpha val="25000"/>
                  </a:prstClr>
                </a:outerShdw>
              </a:effectLst>
            </p:grpSpPr>
            <p:sp>
              <p:nvSpPr>
                <p:cNvPr id="77"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78"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76" name="Freeform 7"/>
              <p:cNvSpPr/>
              <p:nvPr/>
            </p:nvSpPr>
            <p:spPr bwMode="auto">
              <a:xfrm>
                <a:off x="5864945" y="2882683"/>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2">
                  <a:lumMod val="75000"/>
                </a:schemeClr>
              </a:solidFill>
              <a:ln w="7938" cap="flat">
                <a:solidFill>
                  <a:schemeClr val="accent2">
                    <a:lumMod val="75000"/>
                  </a:schemeClr>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74" name="TextBox 96"/>
            <p:cNvSpPr txBox="1"/>
            <p:nvPr/>
          </p:nvSpPr>
          <p:spPr>
            <a:xfrm>
              <a:off x="6259489" y="3110169"/>
              <a:ext cx="1010287" cy="900625"/>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dirty="0">
                  <a:ln>
                    <a:noFill/>
                  </a:ln>
                  <a:solidFill>
                    <a:prstClr val="white"/>
                  </a:solidFill>
                  <a:effectLst/>
                  <a:uLnTx/>
                  <a:uFillTx/>
                  <a:latin typeface="DFGothic-EB" panose="02010609010101010101" pitchFamily="1" charset="-128"/>
                  <a:ea typeface="DFGothic-EB" panose="02010609010101010101" pitchFamily="1" charset="-128"/>
                </a:rPr>
                <a:t>03</a:t>
              </a:r>
              <a:endParaRPr kumimoji="0" lang="zh-CN" altLang="en-US" sz="3200" b="0" i="0" u="none" strike="noStrike" kern="0" cap="none" spc="0" normalizeH="0" baseline="0" noProof="0" dirty="0">
                <a:ln>
                  <a:noFill/>
                </a:ln>
                <a:solidFill>
                  <a:prstClr val="white"/>
                </a:solidFill>
                <a:effectLst/>
                <a:uLnTx/>
                <a:uFillTx/>
                <a:latin typeface="DFGothic-EB" panose="02010609010101010101" pitchFamily="1" charset="-128"/>
                <a:ea typeface="DFGothic-EB" panose="02010609010101010101" pitchFamily="1" charset="-128"/>
              </a:endParaRPr>
            </a:p>
          </p:txBody>
        </p:sp>
      </p:grpSp>
      <p:grpSp>
        <p:nvGrpSpPr>
          <p:cNvPr id="79" name="组合 78"/>
          <p:cNvGrpSpPr/>
          <p:nvPr/>
        </p:nvGrpSpPr>
        <p:grpSpPr>
          <a:xfrm>
            <a:off x="3254764" y="3510395"/>
            <a:ext cx="1602228" cy="1359398"/>
            <a:chOff x="1881842" y="2656049"/>
            <a:chExt cx="2397222" cy="2093640"/>
          </a:xfrm>
        </p:grpSpPr>
        <p:grpSp>
          <p:nvGrpSpPr>
            <p:cNvPr id="80" name="组合 79"/>
            <p:cNvGrpSpPr/>
            <p:nvPr/>
          </p:nvGrpSpPr>
          <p:grpSpPr>
            <a:xfrm>
              <a:off x="1881842" y="2656049"/>
              <a:ext cx="2397222" cy="2093640"/>
              <a:chOff x="1511944" y="2420246"/>
              <a:chExt cx="2627152" cy="2294453"/>
            </a:xfrm>
            <a:effectLst>
              <a:outerShdw blurRad="203200" dist="38100" dir="3780000" sx="103000" sy="103000" algn="t" rotWithShape="0">
                <a:prstClr val="black">
                  <a:alpha val="25000"/>
                </a:prstClr>
              </a:outerShdw>
            </a:effectLst>
          </p:grpSpPr>
          <p:sp>
            <p:nvSpPr>
              <p:cNvPr id="83"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84"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81" name="Freeform 7"/>
            <p:cNvSpPr/>
            <p:nvPr/>
          </p:nvSpPr>
          <p:spPr bwMode="auto">
            <a:xfrm>
              <a:off x="2193523" y="2932555"/>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2">
                <a:lumMod val="75000"/>
              </a:schemeClr>
            </a:solidFill>
            <a:ln w="7938" cap="flat">
              <a:solidFill>
                <a:schemeClr val="accent2">
                  <a:lumMod val="75000"/>
                </a:schemeClr>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82" name="TextBox 104"/>
            <p:cNvSpPr txBox="1"/>
            <p:nvPr/>
          </p:nvSpPr>
          <p:spPr>
            <a:xfrm>
              <a:off x="2575311" y="3250047"/>
              <a:ext cx="1010287" cy="900625"/>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dirty="0">
                  <a:ln>
                    <a:noFill/>
                  </a:ln>
                  <a:solidFill>
                    <a:prstClr val="white"/>
                  </a:solidFill>
                  <a:effectLst/>
                  <a:uLnTx/>
                  <a:uFillTx/>
                  <a:latin typeface="微软雅黑" panose="020B0503020204020204" charset="-122"/>
                  <a:ea typeface="微软雅黑" panose="020B0503020204020204" charset="-122"/>
                </a:rPr>
                <a:t>01</a:t>
              </a:r>
              <a:endParaRPr kumimoji="0" lang="zh-CN" altLang="en-US" sz="3200" b="0" i="0" u="none" strike="noStrike" kern="0" cap="none" spc="0" normalizeH="0" baseline="0" noProof="0" dirty="0">
                <a:ln>
                  <a:noFill/>
                </a:ln>
                <a:solidFill>
                  <a:prstClr val="white"/>
                </a:solidFill>
                <a:effectLst/>
                <a:uLnTx/>
                <a:uFillTx/>
                <a:latin typeface="微软雅黑" panose="020B0503020204020204" charset="-122"/>
                <a:ea typeface="微软雅黑" panose="020B0503020204020204" charset="-122"/>
              </a:endParaRPr>
            </a:p>
          </p:txBody>
        </p:sp>
      </p:grpSp>
      <p:grpSp>
        <p:nvGrpSpPr>
          <p:cNvPr id="85" name="组合 84"/>
          <p:cNvGrpSpPr/>
          <p:nvPr/>
        </p:nvGrpSpPr>
        <p:grpSpPr>
          <a:xfrm>
            <a:off x="4484630" y="4190093"/>
            <a:ext cx="1602228" cy="1359398"/>
            <a:chOff x="3721944" y="3702869"/>
            <a:chExt cx="2397222" cy="2093640"/>
          </a:xfrm>
        </p:grpSpPr>
        <p:grpSp>
          <p:nvGrpSpPr>
            <p:cNvPr id="86" name="组合 85"/>
            <p:cNvGrpSpPr/>
            <p:nvPr/>
          </p:nvGrpSpPr>
          <p:grpSpPr>
            <a:xfrm>
              <a:off x="3721944" y="3702869"/>
              <a:ext cx="2397222" cy="2093640"/>
              <a:chOff x="3721944" y="3702869"/>
              <a:chExt cx="2397222" cy="2093640"/>
            </a:xfrm>
          </p:grpSpPr>
          <p:grpSp>
            <p:nvGrpSpPr>
              <p:cNvPr id="88" name="组合 87"/>
              <p:cNvGrpSpPr/>
              <p:nvPr/>
            </p:nvGrpSpPr>
            <p:grpSpPr>
              <a:xfrm>
                <a:off x="3721944" y="3702869"/>
                <a:ext cx="2397222" cy="2093640"/>
                <a:chOff x="1511944" y="2420246"/>
                <a:chExt cx="2627152" cy="2294453"/>
              </a:xfrm>
              <a:effectLst>
                <a:outerShdw blurRad="203200" dist="38100" dir="3780000" sx="103000" sy="103000" algn="t" rotWithShape="0">
                  <a:prstClr val="black">
                    <a:alpha val="25000"/>
                  </a:prstClr>
                </a:outerShdw>
              </a:effectLst>
            </p:grpSpPr>
            <p:sp>
              <p:nvSpPr>
                <p:cNvPr id="90"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91"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89" name="Freeform 7"/>
              <p:cNvSpPr/>
              <p:nvPr/>
            </p:nvSpPr>
            <p:spPr bwMode="auto">
              <a:xfrm>
                <a:off x="4033627" y="3946819"/>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2">
                  <a:lumMod val="60000"/>
                  <a:lumOff val="40000"/>
                </a:schemeClr>
              </a:solidFill>
              <a:ln w="7938" cap="flat">
                <a:solidFill>
                  <a:schemeClr val="accent2">
                    <a:lumMod val="60000"/>
                    <a:lumOff val="40000"/>
                  </a:schemeClr>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87" name="TextBox 109"/>
            <p:cNvSpPr txBox="1"/>
            <p:nvPr/>
          </p:nvSpPr>
          <p:spPr>
            <a:xfrm>
              <a:off x="4382517" y="4183862"/>
              <a:ext cx="1010287" cy="900625"/>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dirty="0">
                  <a:ln>
                    <a:noFill/>
                  </a:ln>
                  <a:solidFill>
                    <a:prstClr val="white"/>
                  </a:solidFill>
                  <a:effectLst/>
                  <a:uLnTx/>
                  <a:uFillTx/>
                  <a:latin typeface="DFGothic-EB" panose="02010609010101010101" pitchFamily="1" charset="-128"/>
                  <a:ea typeface="DFGothic-EB" panose="02010609010101010101" pitchFamily="1" charset="-128"/>
                </a:rPr>
                <a:t>02</a:t>
              </a:r>
              <a:endParaRPr kumimoji="0" lang="zh-CN" altLang="en-US" sz="3200" b="0" i="0" u="none" strike="noStrike" kern="0" cap="none" spc="0" normalizeH="0" baseline="0" noProof="0" dirty="0">
                <a:ln>
                  <a:noFill/>
                </a:ln>
                <a:solidFill>
                  <a:prstClr val="white"/>
                </a:solidFill>
                <a:effectLst/>
                <a:uLnTx/>
                <a:uFillTx/>
                <a:latin typeface="DFGothic-EB" panose="02010609010101010101" pitchFamily="1" charset="-128"/>
                <a:ea typeface="DFGothic-EB" panose="02010609010101010101" pitchFamily="1" charset="-128"/>
              </a:endParaRPr>
            </a:p>
          </p:txBody>
        </p:sp>
      </p:grpSp>
      <p:grpSp>
        <p:nvGrpSpPr>
          <p:cNvPr id="92" name="组合 91"/>
          <p:cNvGrpSpPr/>
          <p:nvPr/>
        </p:nvGrpSpPr>
        <p:grpSpPr>
          <a:xfrm>
            <a:off x="6935127" y="4183286"/>
            <a:ext cx="1602228" cy="1359398"/>
            <a:chOff x="7388330" y="3692384"/>
            <a:chExt cx="2397222" cy="2093640"/>
          </a:xfrm>
        </p:grpSpPr>
        <p:grpSp>
          <p:nvGrpSpPr>
            <p:cNvPr id="93" name="组合 92"/>
            <p:cNvGrpSpPr/>
            <p:nvPr/>
          </p:nvGrpSpPr>
          <p:grpSpPr>
            <a:xfrm>
              <a:off x="7388330" y="3692384"/>
              <a:ext cx="2397222" cy="2093640"/>
              <a:chOff x="7388330" y="3692384"/>
              <a:chExt cx="2397222" cy="2093640"/>
            </a:xfrm>
          </p:grpSpPr>
          <p:grpSp>
            <p:nvGrpSpPr>
              <p:cNvPr id="95" name="组合 94"/>
              <p:cNvGrpSpPr/>
              <p:nvPr/>
            </p:nvGrpSpPr>
            <p:grpSpPr>
              <a:xfrm>
                <a:off x="7388330" y="3692384"/>
                <a:ext cx="2397222" cy="2093640"/>
                <a:chOff x="1511944" y="2420246"/>
                <a:chExt cx="2627152" cy="2294453"/>
              </a:xfrm>
              <a:effectLst>
                <a:outerShdw blurRad="203200" dist="38100" dir="3780000" sx="103000" sy="103000" algn="t" rotWithShape="0">
                  <a:prstClr val="black">
                    <a:alpha val="25000"/>
                  </a:prstClr>
                </a:outerShdw>
              </a:effectLst>
            </p:grpSpPr>
            <p:sp>
              <p:nvSpPr>
                <p:cNvPr id="97" name="Freeform 6"/>
                <p:cNvSpPr/>
                <p:nvPr/>
              </p:nvSpPr>
              <p:spPr bwMode="auto">
                <a:xfrm>
                  <a:off x="1511944" y="2420246"/>
                  <a:ext cx="2627152" cy="2294453"/>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solidFill>
                  <a:sysClr val="window" lastClr="FFFFFF"/>
                </a:soli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sp>
              <p:nvSpPr>
                <p:cNvPr id="98" name="Freeform 6"/>
                <p:cNvSpPr/>
                <p:nvPr/>
              </p:nvSpPr>
              <p:spPr bwMode="auto">
                <a:xfrm>
                  <a:off x="1524106" y="2431739"/>
                  <a:ext cx="2602832" cy="2271469"/>
                </a:xfrm>
                <a:custGeom>
                  <a:avLst/>
                  <a:gdLst>
                    <a:gd name="T0" fmla="*/ 4479 w 4516"/>
                    <a:gd name="T1" fmla="*/ 2074 h 3947"/>
                    <a:gd name="T2" fmla="*/ 3967 w 4516"/>
                    <a:gd name="T3" fmla="*/ 2960 h 3947"/>
                    <a:gd name="T4" fmla="*/ 3455 w 4516"/>
                    <a:gd name="T5" fmla="*/ 3847 h 3947"/>
                    <a:gd name="T6" fmla="*/ 3282 w 4516"/>
                    <a:gd name="T7" fmla="*/ 3947 h 3947"/>
                    <a:gd name="T8" fmla="*/ 2258 w 4516"/>
                    <a:gd name="T9" fmla="*/ 3947 h 3947"/>
                    <a:gd name="T10" fmla="*/ 1234 w 4516"/>
                    <a:gd name="T11" fmla="*/ 3947 h 3947"/>
                    <a:gd name="T12" fmla="*/ 1061 w 4516"/>
                    <a:gd name="T13" fmla="*/ 3847 h 3947"/>
                    <a:gd name="T14" fmla="*/ 549 w 4516"/>
                    <a:gd name="T15" fmla="*/ 2960 h 3947"/>
                    <a:gd name="T16" fmla="*/ 37 w 4516"/>
                    <a:gd name="T17" fmla="*/ 2074 h 3947"/>
                    <a:gd name="T18" fmla="*/ 37 w 4516"/>
                    <a:gd name="T19" fmla="*/ 1874 h 3947"/>
                    <a:gd name="T20" fmla="*/ 549 w 4516"/>
                    <a:gd name="T21" fmla="*/ 987 h 3947"/>
                    <a:gd name="T22" fmla="*/ 1061 w 4516"/>
                    <a:gd name="T23" fmla="*/ 100 h 3947"/>
                    <a:gd name="T24" fmla="*/ 1234 w 4516"/>
                    <a:gd name="T25" fmla="*/ 0 h 3947"/>
                    <a:gd name="T26" fmla="*/ 2258 w 4516"/>
                    <a:gd name="T27" fmla="*/ 0 h 3947"/>
                    <a:gd name="T28" fmla="*/ 3282 w 4516"/>
                    <a:gd name="T29" fmla="*/ 0 h 3947"/>
                    <a:gd name="T30" fmla="*/ 3455 w 4516"/>
                    <a:gd name="T31" fmla="*/ 100 h 3947"/>
                    <a:gd name="T32" fmla="*/ 3967 w 4516"/>
                    <a:gd name="T33" fmla="*/ 987 h 3947"/>
                    <a:gd name="T34" fmla="*/ 4479 w 4516"/>
                    <a:gd name="T35" fmla="*/ 1874 h 3947"/>
                    <a:gd name="T36" fmla="*/ 4479 w 4516"/>
                    <a:gd name="T37" fmla="*/ 2074 h 39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4516" h="3947">
                      <a:moveTo>
                        <a:pt x="4479" y="2074"/>
                      </a:moveTo>
                      <a:lnTo>
                        <a:pt x="3967" y="2960"/>
                      </a:lnTo>
                      <a:lnTo>
                        <a:pt x="3455" y="3847"/>
                      </a:lnTo>
                      <a:cubicBezTo>
                        <a:pt x="3418" y="3911"/>
                        <a:pt x="3355" y="3947"/>
                        <a:pt x="3282" y="3947"/>
                      </a:cubicBezTo>
                      <a:lnTo>
                        <a:pt x="2258" y="3947"/>
                      </a:lnTo>
                      <a:lnTo>
                        <a:pt x="1234" y="3947"/>
                      </a:lnTo>
                      <a:cubicBezTo>
                        <a:pt x="1160" y="3947"/>
                        <a:pt x="1097" y="3911"/>
                        <a:pt x="1061" y="3847"/>
                      </a:cubicBezTo>
                      <a:lnTo>
                        <a:pt x="549" y="2960"/>
                      </a:lnTo>
                      <a:lnTo>
                        <a:pt x="37" y="2074"/>
                      </a:lnTo>
                      <a:cubicBezTo>
                        <a:pt x="0" y="2010"/>
                        <a:pt x="0" y="1937"/>
                        <a:pt x="37" y="1874"/>
                      </a:cubicBezTo>
                      <a:lnTo>
                        <a:pt x="549" y="987"/>
                      </a:lnTo>
                      <a:lnTo>
                        <a:pt x="1061" y="100"/>
                      </a:lnTo>
                      <a:cubicBezTo>
                        <a:pt x="1097" y="36"/>
                        <a:pt x="1160" y="0"/>
                        <a:pt x="1234" y="0"/>
                      </a:cubicBezTo>
                      <a:lnTo>
                        <a:pt x="2258" y="0"/>
                      </a:lnTo>
                      <a:lnTo>
                        <a:pt x="3282" y="0"/>
                      </a:lnTo>
                      <a:cubicBezTo>
                        <a:pt x="3355" y="0"/>
                        <a:pt x="3418" y="36"/>
                        <a:pt x="3455" y="100"/>
                      </a:cubicBezTo>
                      <a:lnTo>
                        <a:pt x="3967" y="987"/>
                      </a:lnTo>
                      <a:lnTo>
                        <a:pt x="4479" y="1874"/>
                      </a:lnTo>
                      <a:cubicBezTo>
                        <a:pt x="4516" y="1937"/>
                        <a:pt x="4516" y="2010"/>
                        <a:pt x="4479" y="2074"/>
                      </a:cubicBezTo>
                      <a:close/>
                    </a:path>
                  </a:pathLst>
                </a:custGeom>
                <a:gradFill>
                  <a:gsLst>
                    <a:gs pos="0">
                      <a:sysClr val="window" lastClr="FFFFFF">
                        <a:lumMod val="82000"/>
                        <a:lumOff val="18000"/>
                      </a:sysClr>
                    </a:gs>
                    <a:gs pos="47000">
                      <a:srgbClr val="F5F5F5"/>
                    </a:gs>
                    <a:gs pos="100000">
                      <a:sysClr val="window" lastClr="FFFFFF">
                        <a:lumMod val="95000"/>
                        <a:lumOff val="5000"/>
                      </a:sysClr>
                    </a:gs>
                  </a:gsLst>
                  <a:lin ang="18900000" scaled="0"/>
                </a:gradFill>
                <a:ln w="7938" cap="flat">
                  <a:no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96" name="Freeform 7"/>
              <p:cNvSpPr/>
              <p:nvPr/>
            </p:nvSpPr>
            <p:spPr bwMode="auto">
              <a:xfrm>
                <a:off x="7700013" y="3936334"/>
                <a:ext cx="1773860" cy="1540629"/>
              </a:xfrm>
              <a:custGeom>
                <a:avLst/>
                <a:gdLst>
                  <a:gd name="T0" fmla="*/ 3404 w 3431"/>
                  <a:gd name="T1" fmla="*/ 1576 h 2999"/>
                  <a:gd name="T2" fmla="*/ 3015 w 3431"/>
                  <a:gd name="T3" fmla="*/ 2249 h 2999"/>
                  <a:gd name="T4" fmla="*/ 2625 w 3431"/>
                  <a:gd name="T5" fmla="*/ 2923 h 2999"/>
                  <a:gd name="T6" fmla="*/ 2494 w 3431"/>
                  <a:gd name="T7" fmla="*/ 2999 h 2999"/>
                  <a:gd name="T8" fmla="*/ 1716 w 3431"/>
                  <a:gd name="T9" fmla="*/ 2999 h 2999"/>
                  <a:gd name="T10" fmla="*/ 938 w 3431"/>
                  <a:gd name="T11" fmla="*/ 2999 h 2999"/>
                  <a:gd name="T12" fmla="*/ 806 w 3431"/>
                  <a:gd name="T13" fmla="*/ 2923 h 2999"/>
                  <a:gd name="T14" fmla="*/ 417 w 3431"/>
                  <a:gd name="T15" fmla="*/ 2249 h 2999"/>
                  <a:gd name="T16" fmla="*/ 28 w 3431"/>
                  <a:gd name="T17" fmla="*/ 1576 h 2999"/>
                  <a:gd name="T18" fmla="*/ 28 w 3431"/>
                  <a:gd name="T19" fmla="*/ 1424 h 2999"/>
                  <a:gd name="T20" fmla="*/ 417 w 3431"/>
                  <a:gd name="T21" fmla="*/ 750 h 2999"/>
                  <a:gd name="T22" fmla="*/ 806 w 3431"/>
                  <a:gd name="T23" fmla="*/ 76 h 2999"/>
                  <a:gd name="T24" fmla="*/ 938 w 3431"/>
                  <a:gd name="T25" fmla="*/ 0 h 2999"/>
                  <a:gd name="T26" fmla="*/ 1716 w 3431"/>
                  <a:gd name="T27" fmla="*/ 0 h 2999"/>
                  <a:gd name="T28" fmla="*/ 2494 w 3431"/>
                  <a:gd name="T29" fmla="*/ 0 h 2999"/>
                  <a:gd name="T30" fmla="*/ 2625 w 3431"/>
                  <a:gd name="T31" fmla="*/ 76 h 2999"/>
                  <a:gd name="T32" fmla="*/ 3015 w 3431"/>
                  <a:gd name="T33" fmla="*/ 750 h 2999"/>
                  <a:gd name="T34" fmla="*/ 3404 w 3431"/>
                  <a:gd name="T35" fmla="*/ 1424 h 2999"/>
                  <a:gd name="T36" fmla="*/ 3404 w 3431"/>
                  <a:gd name="T37" fmla="*/ 1576 h 29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31" h="2999">
                    <a:moveTo>
                      <a:pt x="3404" y="1576"/>
                    </a:moveTo>
                    <a:lnTo>
                      <a:pt x="3015" y="2249"/>
                    </a:lnTo>
                    <a:lnTo>
                      <a:pt x="2625" y="2923"/>
                    </a:lnTo>
                    <a:cubicBezTo>
                      <a:pt x="2598" y="2972"/>
                      <a:pt x="2550" y="2999"/>
                      <a:pt x="2494" y="2999"/>
                    </a:cubicBezTo>
                    <a:lnTo>
                      <a:pt x="1716" y="2999"/>
                    </a:lnTo>
                    <a:lnTo>
                      <a:pt x="938" y="2999"/>
                    </a:lnTo>
                    <a:cubicBezTo>
                      <a:pt x="882" y="2999"/>
                      <a:pt x="834" y="2972"/>
                      <a:pt x="806" y="2923"/>
                    </a:cubicBezTo>
                    <a:lnTo>
                      <a:pt x="417" y="2249"/>
                    </a:lnTo>
                    <a:lnTo>
                      <a:pt x="28" y="1576"/>
                    </a:lnTo>
                    <a:cubicBezTo>
                      <a:pt x="0" y="1527"/>
                      <a:pt x="0" y="1472"/>
                      <a:pt x="28" y="1424"/>
                    </a:cubicBezTo>
                    <a:lnTo>
                      <a:pt x="417" y="750"/>
                    </a:lnTo>
                    <a:lnTo>
                      <a:pt x="806" y="76"/>
                    </a:lnTo>
                    <a:cubicBezTo>
                      <a:pt x="834" y="28"/>
                      <a:pt x="882" y="0"/>
                      <a:pt x="938" y="0"/>
                    </a:cubicBezTo>
                    <a:lnTo>
                      <a:pt x="1716" y="0"/>
                    </a:lnTo>
                    <a:lnTo>
                      <a:pt x="2494" y="0"/>
                    </a:lnTo>
                    <a:cubicBezTo>
                      <a:pt x="2550" y="0"/>
                      <a:pt x="2598" y="28"/>
                      <a:pt x="2625" y="76"/>
                    </a:cubicBezTo>
                    <a:lnTo>
                      <a:pt x="3015" y="750"/>
                    </a:lnTo>
                    <a:lnTo>
                      <a:pt x="3404" y="1424"/>
                    </a:lnTo>
                    <a:cubicBezTo>
                      <a:pt x="3431" y="1472"/>
                      <a:pt x="3431" y="1527"/>
                      <a:pt x="3404" y="1576"/>
                    </a:cubicBezTo>
                    <a:close/>
                  </a:path>
                </a:pathLst>
              </a:custGeom>
              <a:solidFill>
                <a:schemeClr val="accent2">
                  <a:lumMod val="60000"/>
                  <a:lumOff val="40000"/>
                </a:schemeClr>
              </a:solidFill>
              <a:ln w="7938" cap="flat">
                <a:solidFill>
                  <a:schemeClr val="accent2">
                    <a:lumMod val="60000"/>
                    <a:lumOff val="40000"/>
                  </a:schemeClr>
                </a:solidFill>
                <a:prstDash val="solid"/>
                <a:miter lim="800000"/>
              </a:ln>
              <a:effectLst/>
            </p:spPr>
            <p:txBody>
              <a:bodyPr vert="horz" wrap="square" lIns="91440" tIns="45720" rIns="91440" bIns="45720" numCol="1" anchor="t" anchorCtr="0" compatLnSpc="1"/>
              <a:lstStyle/>
              <a:p>
                <a:pPr marL="0" marR="0" lvl="0" indent="0" defTabSz="914400" eaLnBrk="1" fontAlgn="base"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prstClr val="black"/>
                  </a:solidFill>
                  <a:effectLst/>
                  <a:uLnTx/>
                  <a:uFillTx/>
                </a:endParaRPr>
              </a:p>
            </p:txBody>
          </p:sp>
        </p:grpSp>
        <p:sp>
          <p:nvSpPr>
            <p:cNvPr id="94" name="TextBox 116"/>
            <p:cNvSpPr txBox="1"/>
            <p:nvPr/>
          </p:nvSpPr>
          <p:spPr>
            <a:xfrm>
              <a:off x="8048903" y="4173377"/>
              <a:ext cx="1010287" cy="900625"/>
            </a:xfrm>
            <a:prstGeom prst="rect">
              <a:avLst/>
            </a:prstGeom>
            <a:noFill/>
          </p:spPr>
          <p:txBody>
            <a:bodyPr wrap="square" rtlCol="0">
              <a:spAutoFit/>
            </a:bodyPr>
            <a:lstStyle/>
            <a:p>
              <a:pPr marL="0" marR="0" lvl="0" indent="0" defTabSz="914400" eaLnBrk="1" fontAlgn="base" latinLnBrk="0" hangingPunct="1">
                <a:lnSpc>
                  <a:spcPct val="100000"/>
                </a:lnSpc>
                <a:spcBef>
                  <a:spcPct val="0"/>
                </a:spcBef>
                <a:spcAft>
                  <a:spcPct val="0"/>
                </a:spcAft>
                <a:buClrTx/>
                <a:buSzTx/>
                <a:buFontTx/>
                <a:buNone/>
                <a:defRPr/>
              </a:pPr>
              <a:r>
                <a:rPr kumimoji="0" lang="en-US" altLang="zh-CN" sz="3200" b="0" i="0" u="none" strike="noStrike" kern="0" cap="none" spc="0" normalizeH="0" baseline="0" noProof="0" dirty="0">
                  <a:ln>
                    <a:noFill/>
                  </a:ln>
                  <a:solidFill>
                    <a:prstClr val="white"/>
                  </a:solidFill>
                  <a:effectLst/>
                  <a:uLnTx/>
                  <a:uFillTx/>
                  <a:latin typeface="DFGothic-EB" panose="02010609010101010101" pitchFamily="1" charset="-128"/>
                  <a:ea typeface="DFGothic-EB" panose="02010609010101010101" pitchFamily="1" charset="-128"/>
                </a:rPr>
                <a:t>04</a:t>
              </a:r>
              <a:endParaRPr kumimoji="0" lang="zh-CN" altLang="en-US" sz="3200" b="0" i="0" u="none" strike="noStrike" kern="0" cap="none" spc="0" normalizeH="0" baseline="0" noProof="0" dirty="0">
                <a:ln>
                  <a:noFill/>
                </a:ln>
                <a:solidFill>
                  <a:prstClr val="white"/>
                </a:solidFill>
                <a:effectLst/>
                <a:uLnTx/>
                <a:uFillTx/>
                <a:latin typeface="DFGothic-EB" panose="02010609010101010101" pitchFamily="1" charset="-128"/>
                <a:ea typeface="DFGothic-EB" panose="02010609010101010101" pitchFamily="1" charset="-128"/>
              </a:endParaRPr>
            </a:p>
          </p:txBody>
        </p:sp>
      </p:grpSp>
      <p:grpSp>
        <p:nvGrpSpPr>
          <p:cNvPr id="99" name="组合 98"/>
          <p:cNvGrpSpPr/>
          <p:nvPr/>
        </p:nvGrpSpPr>
        <p:grpSpPr>
          <a:xfrm>
            <a:off x="3272035" y="4985480"/>
            <a:ext cx="1371850" cy="471555"/>
            <a:chOff x="1813619" y="4927865"/>
            <a:chExt cx="2052535" cy="726254"/>
          </a:xfrm>
        </p:grpSpPr>
        <p:sp>
          <p:nvSpPr>
            <p:cNvPr id="100" name="TextBox 122"/>
            <p:cNvSpPr txBox="1"/>
            <p:nvPr/>
          </p:nvSpPr>
          <p:spPr>
            <a:xfrm>
              <a:off x="1813619" y="4927865"/>
              <a:ext cx="2052535" cy="497714"/>
            </a:xfrm>
            <a:prstGeom prst="rect">
              <a:avLst/>
            </a:prstGeom>
            <a:noFill/>
          </p:spPr>
          <p:txBody>
            <a:bodyPr wrap="square" rtlCol="0">
              <a:spAutoFit/>
            </a:bodyPr>
            <a:lstStyle/>
            <a:p>
              <a:pPr fontAlgn="base">
                <a:spcBef>
                  <a:spcPct val="0"/>
                </a:spcBef>
                <a:spcAft>
                  <a:spcPct val="0"/>
                </a:spcAft>
              </a:pPr>
              <a:r>
                <a:rPr lang="zh-CN" altLang="en-US" sz="1500" dirty="0">
                  <a:solidFill>
                    <a:prstClr val="black">
                      <a:lumMod val="65000"/>
                      <a:lumOff val="35000"/>
                    </a:prstClr>
                  </a:solidFill>
                  <a:latin typeface="微软雅黑" panose="020B0503020204020204" charset="-122"/>
                  <a:ea typeface="微软雅黑" panose="020B0503020204020204" charset="-122"/>
                </a:rPr>
                <a:t>请添加标题</a:t>
              </a:r>
            </a:p>
          </p:txBody>
        </p:sp>
        <p:sp>
          <p:nvSpPr>
            <p:cNvPr id="101" name="TextBox 123"/>
            <p:cNvSpPr txBox="1"/>
            <p:nvPr/>
          </p:nvSpPr>
          <p:spPr>
            <a:xfrm>
              <a:off x="2419470" y="5322308"/>
              <a:ext cx="1401538" cy="331811"/>
            </a:xfrm>
            <a:prstGeom prst="rect">
              <a:avLst/>
            </a:prstGeom>
            <a:noFill/>
          </p:spPr>
          <p:txBody>
            <a:bodyPr wrap="square" rtlCol="0">
              <a:spAutoFit/>
            </a:bodyPr>
            <a:lstStyle/>
            <a:p>
              <a:pPr fontAlgn="base">
                <a:spcBef>
                  <a:spcPct val="0"/>
                </a:spcBef>
                <a:spcAft>
                  <a:spcPct val="0"/>
                </a:spcAft>
              </a:pPr>
              <a:r>
                <a:rPr lang="en-US" altLang="zh-CN" sz="800" dirty="0">
                  <a:solidFill>
                    <a:prstClr val="black">
                      <a:lumMod val="50000"/>
                      <a:lumOff val="50000"/>
                    </a:prstClr>
                  </a:solidFill>
                  <a:latin typeface="微软雅黑" panose="020B0503020204020204" charset="-122"/>
                  <a:ea typeface="微软雅黑" panose="020B0503020204020204" charset="-122"/>
                </a:rPr>
                <a:t>WORKREPORT</a:t>
              </a:r>
              <a:endParaRPr lang="zh-CN" altLang="en-US" sz="800" dirty="0">
                <a:solidFill>
                  <a:prstClr val="black">
                    <a:lumMod val="50000"/>
                    <a:lumOff val="50000"/>
                  </a:prstClr>
                </a:solidFill>
                <a:latin typeface="微软雅黑" panose="020B0503020204020204" charset="-122"/>
                <a:ea typeface="微软雅黑" panose="020B0503020204020204" charset="-122"/>
              </a:endParaRPr>
            </a:p>
          </p:txBody>
        </p:sp>
      </p:grpSp>
      <p:grpSp>
        <p:nvGrpSpPr>
          <p:cNvPr id="102" name="组合 101"/>
          <p:cNvGrpSpPr/>
          <p:nvPr/>
        </p:nvGrpSpPr>
        <p:grpSpPr>
          <a:xfrm>
            <a:off x="4687077" y="3559361"/>
            <a:ext cx="1176338" cy="553998"/>
            <a:chOff x="4246958" y="2731461"/>
            <a:chExt cx="1537897" cy="853225"/>
          </a:xfrm>
        </p:grpSpPr>
        <p:sp>
          <p:nvSpPr>
            <p:cNvPr id="103" name="TextBox 125"/>
            <p:cNvSpPr txBox="1"/>
            <p:nvPr/>
          </p:nvSpPr>
          <p:spPr>
            <a:xfrm>
              <a:off x="4246958" y="2731461"/>
              <a:ext cx="1537897" cy="853225"/>
            </a:xfrm>
            <a:prstGeom prst="rect">
              <a:avLst/>
            </a:prstGeom>
            <a:noFill/>
          </p:spPr>
          <p:txBody>
            <a:bodyPr wrap="square" rtlCol="0">
              <a:spAutoFit/>
            </a:bodyPr>
            <a:lstStyle/>
            <a:p>
              <a:pPr fontAlgn="base">
                <a:spcBef>
                  <a:spcPct val="0"/>
                </a:spcBef>
                <a:spcAft>
                  <a:spcPct val="0"/>
                </a:spcAft>
              </a:pPr>
              <a:r>
                <a:rPr lang="zh-CN" altLang="en-US" sz="1500" dirty="0">
                  <a:solidFill>
                    <a:prstClr val="black">
                      <a:lumMod val="65000"/>
                      <a:lumOff val="35000"/>
                    </a:prstClr>
                  </a:solidFill>
                  <a:latin typeface="微软雅黑" panose="020B0503020204020204" charset="-122"/>
                  <a:ea typeface="微软雅黑" panose="020B0503020204020204" charset="-122"/>
                </a:rPr>
                <a:t>请添加标题</a:t>
              </a:r>
            </a:p>
          </p:txBody>
        </p:sp>
        <p:sp>
          <p:nvSpPr>
            <p:cNvPr id="104" name="TextBox 126"/>
            <p:cNvSpPr txBox="1"/>
            <p:nvPr/>
          </p:nvSpPr>
          <p:spPr>
            <a:xfrm>
              <a:off x="4335082" y="3111579"/>
              <a:ext cx="1286284" cy="308109"/>
            </a:xfrm>
            <a:prstGeom prst="rect">
              <a:avLst/>
            </a:prstGeom>
            <a:noFill/>
          </p:spPr>
          <p:txBody>
            <a:bodyPr wrap="square" rtlCol="0">
              <a:spAutoFit/>
            </a:bodyPr>
            <a:lstStyle/>
            <a:p>
              <a:pPr fontAlgn="base">
                <a:spcBef>
                  <a:spcPct val="0"/>
                </a:spcBef>
                <a:spcAft>
                  <a:spcPct val="0"/>
                </a:spcAft>
              </a:pPr>
              <a:r>
                <a:rPr lang="en-US" altLang="zh-CN" sz="700" dirty="0">
                  <a:solidFill>
                    <a:prstClr val="black">
                      <a:lumMod val="50000"/>
                      <a:lumOff val="50000"/>
                    </a:prstClr>
                  </a:solidFill>
                  <a:latin typeface="微软雅黑" panose="020B0503020204020204" charset="-122"/>
                  <a:ea typeface="微软雅黑" panose="020B0503020204020204" charset="-122"/>
                </a:rPr>
                <a:t>WORKREPORT</a:t>
              </a:r>
              <a:endParaRPr lang="zh-CN" altLang="en-US" sz="700" dirty="0">
                <a:solidFill>
                  <a:prstClr val="black">
                    <a:lumMod val="50000"/>
                    <a:lumOff val="50000"/>
                  </a:prstClr>
                </a:solidFill>
                <a:latin typeface="微软雅黑" panose="020B0503020204020204" charset="-122"/>
                <a:ea typeface="微软雅黑" panose="020B0503020204020204" charset="-122"/>
              </a:endParaRPr>
            </a:p>
          </p:txBody>
        </p:sp>
      </p:grpSp>
      <p:grpSp>
        <p:nvGrpSpPr>
          <p:cNvPr id="105" name="组合 104"/>
          <p:cNvGrpSpPr/>
          <p:nvPr/>
        </p:nvGrpSpPr>
        <p:grpSpPr>
          <a:xfrm>
            <a:off x="5957779" y="5018469"/>
            <a:ext cx="1140628" cy="553998"/>
            <a:chOff x="5982926" y="4927865"/>
            <a:chExt cx="1537897" cy="853224"/>
          </a:xfrm>
        </p:grpSpPr>
        <p:sp>
          <p:nvSpPr>
            <p:cNvPr id="106" name="TextBox 128"/>
            <p:cNvSpPr txBox="1"/>
            <p:nvPr/>
          </p:nvSpPr>
          <p:spPr>
            <a:xfrm>
              <a:off x="5982926" y="4927865"/>
              <a:ext cx="1537897" cy="853224"/>
            </a:xfrm>
            <a:prstGeom prst="rect">
              <a:avLst/>
            </a:prstGeom>
            <a:noFill/>
          </p:spPr>
          <p:txBody>
            <a:bodyPr wrap="square" rtlCol="0">
              <a:spAutoFit/>
            </a:bodyPr>
            <a:lstStyle/>
            <a:p>
              <a:pPr fontAlgn="base">
                <a:spcBef>
                  <a:spcPct val="0"/>
                </a:spcBef>
                <a:spcAft>
                  <a:spcPct val="0"/>
                </a:spcAft>
              </a:pPr>
              <a:r>
                <a:rPr lang="zh-CN" altLang="en-US" sz="1500" dirty="0">
                  <a:solidFill>
                    <a:prstClr val="black">
                      <a:lumMod val="65000"/>
                      <a:lumOff val="35000"/>
                    </a:prstClr>
                  </a:solidFill>
                  <a:latin typeface="微软雅黑" panose="020B0503020204020204" charset="-122"/>
                  <a:ea typeface="微软雅黑" panose="020B0503020204020204" charset="-122"/>
                </a:rPr>
                <a:t>请添加标题</a:t>
              </a:r>
            </a:p>
          </p:txBody>
        </p:sp>
        <p:sp>
          <p:nvSpPr>
            <p:cNvPr id="107" name="TextBox 129"/>
            <p:cNvSpPr txBox="1"/>
            <p:nvPr/>
          </p:nvSpPr>
          <p:spPr>
            <a:xfrm>
              <a:off x="6071050" y="5338463"/>
              <a:ext cx="1286284" cy="308109"/>
            </a:xfrm>
            <a:prstGeom prst="rect">
              <a:avLst/>
            </a:prstGeom>
            <a:noFill/>
          </p:spPr>
          <p:txBody>
            <a:bodyPr wrap="square" rtlCol="0">
              <a:spAutoFit/>
            </a:bodyPr>
            <a:lstStyle/>
            <a:p>
              <a:pPr fontAlgn="base">
                <a:spcBef>
                  <a:spcPct val="0"/>
                </a:spcBef>
                <a:spcAft>
                  <a:spcPct val="0"/>
                </a:spcAft>
              </a:pPr>
              <a:r>
                <a:rPr lang="en-US" altLang="zh-CN" sz="700" dirty="0">
                  <a:solidFill>
                    <a:prstClr val="black">
                      <a:lumMod val="50000"/>
                      <a:lumOff val="50000"/>
                    </a:prstClr>
                  </a:solidFill>
                  <a:latin typeface="微软雅黑" panose="020B0503020204020204" charset="-122"/>
                  <a:ea typeface="微软雅黑" panose="020B0503020204020204" charset="-122"/>
                </a:rPr>
                <a:t>WORKREPORT</a:t>
              </a:r>
              <a:endParaRPr lang="zh-CN" altLang="en-US" sz="700" dirty="0">
                <a:solidFill>
                  <a:prstClr val="black">
                    <a:lumMod val="50000"/>
                    <a:lumOff val="50000"/>
                  </a:prstClr>
                </a:solidFill>
                <a:latin typeface="微软雅黑" panose="020B0503020204020204" charset="-122"/>
                <a:ea typeface="微软雅黑" panose="020B0503020204020204" charset="-122"/>
              </a:endParaRPr>
            </a:p>
          </p:txBody>
        </p:sp>
      </p:grpSp>
      <p:grpSp>
        <p:nvGrpSpPr>
          <p:cNvPr id="108" name="组合 107"/>
          <p:cNvGrpSpPr/>
          <p:nvPr/>
        </p:nvGrpSpPr>
        <p:grpSpPr>
          <a:xfrm>
            <a:off x="7140940" y="3559361"/>
            <a:ext cx="1229934" cy="446865"/>
            <a:chOff x="7696262" y="2731461"/>
            <a:chExt cx="1840203" cy="688227"/>
          </a:xfrm>
        </p:grpSpPr>
        <p:sp>
          <p:nvSpPr>
            <p:cNvPr id="109" name="TextBox 131"/>
            <p:cNvSpPr txBox="1"/>
            <p:nvPr/>
          </p:nvSpPr>
          <p:spPr>
            <a:xfrm>
              <a:off x="7696262" y="2731461"/>
              <a:ext cx="1840203" cy="497714"/>
            </a:xfrm>
            <a:prstGeom prst="rect">
              <a:avLst/>
            </a:prstGeom>
            <a:noFill/>
          </p:spPr>
          <p:txBody>
            <a:bodyPr wrap="square" rtlCol="0">
              <a:spAutoFit/>
            </a:bodyPr>
            <a:lstStyle/>
            <a:p>
              <a:pPr fontAlgn="base">
                <a:spcBef>
                  <a:spcPct val="0"/>
                </a:spcBef>
                <a:spcAft>
                  <a:spcPct val="0"/>
                </a:spcAft>
              </a:pPr>
              <a:r>
                <a:rPr lang="zh-CN" altLang="en-US" sz="1500" dirty="0">
                  <a:solidFill>
                    <a:prstClr val="black">
                      <a:lumMod val="65000"/>
                      <a:lumOff val="35000"/>
                    </a:prstClr>
                  </a:solidFill>
                  <a:latin typeface="微软雅黑" panose="020B0503020204020204" charset="-122"/>
                  <a:ea typeface="微软雅黑" panose="020B0503020204020204" charset="-122"/>
                </a:rPr>
                <a:t>请添加标题</a:t>
              </a:r>
            </a:p>
          </p:txBody>
        </p:sp>
        <p:sp>
          <p:nvSpPr>
            <p:cNvPr id="110" name="TextBox 132"/>
            <p:cNvSpPr txBox="1"/>
            <p:nvPr/>
          </p:nvSpPr>
          <p:spPr>
            <a:xfrm>
              <a:off x="7947821" y="3111579"/>
              <a:ext cx="1286284" cy="308109"/>
            </a:xfrm>
            <a:prstGeom prst="rect">
              <a:avLst/>
            </a:prstGeom>
            <a:noFill/>
          </p:spPr>
          <p:txBody>
            <a:bodyPr wrap="square" rtlCol="0">
              <a:spAutoFit/>
            </a:bodyPr>
            <a:lstStyle/>
            <a:p>
              <a:pPr fontAlgn="base">
                <a:spcBef>
                  <a:spcPct val="0"/>
                </a:spcBef>
                <a:spcAft>
                  <a:spcPct val="0"/>
                </a:spcAft>
              </a:pPr>
              <a:r>
                <a:rPr lang="en-US" altLang="zh-CN" sz="700" dirty="0">
                  <a:solidFill>
                    <a:prstClr val="black">
                      <a:lumMod val="50000"/>
                      <a:lumOff val="50000"/>
                    </a:prstClr>
                  </a:solidFill>
                  <a:latin typeface="微软雅黑" panose="020B0503020204020204" charset="-122"/>
                  <a:ea typeface="微软雅黑" panose="020B0503020204020204" charset="-122"/>
                </a:rPr>
                <a:t>WORKREPORT</a:t>
              </a:r>
              <a:endParaRPr lang="zh-CN" altLang="en-US" sz="700" dirty="0">
                <a:solidFill>
                  <a:prstClr val="black">
                    <a:lumMod val="50000"/>
                    <a:lumOff val="50000"/>
                  </a:prstClr>
                </a:solidFill>
                <a:latin typeface="微软雅黑" panose="020B0503020204020204" charset="-122"/>
                <a:ea typeface="微软雅黑" panose="020B0503020204020204" charset="-122"/>
              </a:endParaRPr>
            </a:p>
          </p:txBody>
        </p:sp>
      </p:grpSp>
    </p:spTree>
  </p:cSld>
  <p:clrMapOvr>
    <a:masterClrMapping/>
  </p:clrMapOvr>
  <mc:AlternateContent xmlns:mc="http://schemas.openxmlformats.org/markup-compatibility/2006" xmlns:p14="http://schemas.microsoft.com/office/powerpoint/2010/main">
    <mc:Choice Requires="p14">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5000" fill="hold" nodeType="withEffect" p14:presetBounceEnd="55000">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14:bounceEnd="55000">
                                          <p:cBhvr additive="base">
                                            <p:cTn id="7" dur="2000" fill="hold"/>
                                            <p:tgtEl>
                                              <p:spTgt spid="48"/>
                                            </p:tgtEl>
                                            <p:attrNameLst>
                                              <p:attrName>ppt_x</p:attrName>
                                            </p:attrNameLst>
                                          </p:cBhvr>
                                          <p:tavLst>
                                            <p:tav tm="0">
                                              <p:val>
                                                <p:strVal val="#ppt_x"/>
                                              </p:val>
                                            </p:tav>
                                            <p:tav tm="100000">
                                              <p:val>
                                                <p:strVal val="#ppt_x"/>
                                              </p:val>
                                            </p:tav>
                                          </p:tavLst>
                                        </p:anim>
                                        <p:anim calcmode="lin" valueType="num" p14:bounceEnd="55000">
                                          <p:cBhvr additive="base">
                                            <p:cTn id="8" dur="2000" fill="hold"/>
                                            <p:tgtEl>
                                              <p:spTgt spid="48"/>
                                            </p:tgtEl>
                                            <p:attrNameLst>
                                              <p:attrName>ppt_y</p:attrName>
                                            </p:attrNameLst>
                                          </p:cBhvr>
                                          <p:tavLst>
                                            <p:tav tm="0">
                                              <p:val>
                                                <p:strVal val="0-#ppt_h/2"/>
                                              </p:val>
                                            </p:tav>
                                            <p:tav tm="100000">
                                              <p:val>
                                                <p:strVal val="#ppt_y"/>
                                              </p:val>
                                            </p:tav>
                                          </p:tavLst>
                                        </p:anim>
                                      </p:childTnLst>
                                    </p:cTn>
                                  </p:par>
                                  <p:par>
                                    <p:cTn id="9" presetID="56" presetClass="entr" presetSubtype="0" fill="hold" grpId="0" nodeType="withEffect">
                                      <p:stCondLst>
                                        <p:cond delay="1000"/>
                                      </p:stCondLst>
                                      <p:iterate type="lt">
                                        <p:tmPct val="10000"/>
                                      </p:iterate>
                                      <p:childTnLst>
                                        <p:set>
                                          <p:cBhvr>
                                            <p:cTn id="10" dur="1" fill="hold">
                                              <p:stCondLst>
                                                <p:cond delay="0"/>
                                              </p:stCondLst>
                                            </p:cTn>
                                            <p:tgtEl>
                                              <p:spTgt spid="63"/>
                                            </p:tgtEl>
                                            <p:attrNameLst>
                                              <p:attrName>style.visibility</p:attrName>
                                            </p:attrNameLst>
                                          </p:cBhvr>
                                          <p:to>
                                            <p:strVal val="visible"/>
                                          </p:to>
                                        </p:set>
                                        <p:anim by="(-#ppt_w*2)" calcmode="lin" valueType="num">
                                          <p:cBhvr rctx="PPT">
                                            <p:cTn id="11" dur="500" autoRev="1" fill="hold">
                                              <p:stCondLst>
                                                <p:cond delay="0"/>
                                              </p:stCondLst>
                                            </p:cTn>
                                            <p:tgtEl>
                                              <p:spTgt spid="63"/>
                                            </p:tgtEl>
                                            <p:attrNameLst>
                                              <p:attrName>ppt_w</p:attrName>
                                            </p:attrNameLst>
                                          </p:cBhvr>
                                        </p:anim>
                                        <p:anim by="(#ppt_w*0.50)" calcmode="lin" valueType="num">
                                          <p:cBhvr>
                                            <p:cTn id="12" dur="500" decel="50000" autoRev="1" fill="hold">
                                              <p:stCondLst>
                                                <p:cond delay="0"/>
                                              </p:stCondLst>
                                            </p:cTn>
                                            <p:tgtEl>
                                              <p:spTgt spid="63"/>
                                            </p:tgtEl>
                                            <p:attrNameLst>
                                              <p:attrName>ppt_x</p:attrName>
                                            </p:attrNameLst>
                                          </p:cBhvr>
                                        </p:anim>
                                        <p:anim from="(-#ppt_h/2)" to="(#ppt_y)" calcmode="lin" valueType="num">
                                          <p:cBhvr>
                                            <p:cTn id="13" dur="1000" fill="hold">
                                              <p:stCondLst>
                                                <p:cond delay="0"/>
                                              </p:stCondLst>
                                            </p:cTn>
                                            <p:tgtEl>
                                              <p:spTgt spid="63"/>
                                            </p:tgtEl>
                                            <p:attrNameLst>
                                              <p:attrName>ppt_y</p:attrName>
                                            </p:attrNameLst>
                                          </p:cBhvr>
                                        </p:anim>
                                        <p:animRot by="21600000">
                                          <p:cBhvr>
                                            <p:cTn id="14" dur="1000" fill="hold">
                                              <p:stCondLst>
                                                <p:cond delay="0"/>
                                              </p:stCondLst>
                                            </p:cTn>
                                            <p:tgtEl>
                                              <p:spTgt spid="63"/>
                                            </p:tgtEl>
                                            <p:attrNameLst>
                                              <p:attrName>r</p:attrName>
                                            </p:attrNameLst>
                                          </p:cBhvr>
                                        </p:animRo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 calcmode="lin" valueType="num">
                                          <p:cBhvr>
                                            <p:cTn id="18" dur="500" fill="hold"/>
                                            <p:tgtEl>
                                              <p:spTgt spid="51"/>
                                            </p:tgtEl>
                                            <p:attrNameLst>
                                              <p:attrName>ppt_w</p:attrName>
                                            </p:attrNameLst>
                                          </p:cBhvr>
                                          <p:tavLst>
                                            <p:tav tm="0">
                                              <p:val>
                                                <p:fltVal val="0"/>
                                              </p:val>
                                            </p:tav>
                                            <p:tav tm="100000">
                                              <p:val>
                                                <p:strVal val="#ppt_w"/>
                                              </p:val>
                                            </p:tav>
                                          </p:tavLst>
                                        </p:anim>
                                        <p:anim calcmode="lin" valueType="num">
                                          <p:cBhvr>
                                            <p:cTn id="19" dur="500" fill="hold"/>
                                            <p:tgtEl>
                                              <p:spTgt spid="51"/>
                                            </p:tgtEl>
                                            <p:attrNameLst>
                                              <p:attrName>ppt_h</p:attrName>
                                            </p:attrNameLst>
                                          </p:cBhvr>
                                          <p:tavLst>
                                            <p:tav tm="0">
                                              <p:val>
                                                <p:fltVal val="0"/>
                                              </p:val>
                                            </p:tav>
                                            <p:tav tm="100000">
                                              <p:val>
                                                <p:strVal val="#ppt_h"/>
                                              </p:val>
                                            </p:tav>
                                          </p:tavLst>
                                        </p:anim>
                                        <p:animEffect transition="in" filter="fade">
                                          <p:cBhvr>
                                            <p:cTn id="20" dur="500"/>
                                            <p:tgtEl>
                                              <p:spTgt spid="51"/>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childTnLst>
                                    </p:cTn>
                                  </p:par>
                                  <p:par>
                                    <p:cTn id="26" presetID="53" presetClass="entr" presetSubtype="16" fill="hold" grpId="0" nodeType="withEffect">
                                      <p:stCondLst>
                                        <p:cond delay="200"/>
                                      </p:stCondLst>
                                      <p:childTnLst>
                                        <p:set>
                                          <p:cBhvr>
                                            <p:cTn id="27" dur="1" fill="hold">
                                              <p:stCondLst>
                                                <p:cond delay="0"/>
                                              </p:stCondLst>
                                            </p:cTn>
                                            <p:tgtEl>
                                              <p:spTgt spid="53"/>
                                            </p:tgtEl>
                                            <p:attrNameLst>
                                              <p:attrName>style.visibility</p:attrName>
                                            </p:attrNameLst>
                                          </p:cBhvr>
                                          <p:to>
                                            <p:strVal val="visible"/>
                                          </p:to>
                                        </p:set>
                                        <p:anim calcmode="lin" valueType="num">
                                          <p:cBhvr>
                                            <p:cTn id="28" dur="500" fill="hold"/>
                                            <p:tgtEl>
                                              <p:spTgt spid="53"/>
                                            </p:tgtEl>
                                            <p:attrNameLst>
                                              <p:attrName>ppt_w</p:attrName>
                                            </p:attrNameLst>
                                          </p:cBhvr>
                                          <p:tavLst>
                                            <p:tav tm="0">
                                              <p:val>
                                                <p:fltVal val="0"/>
                                              </p:val>
                                            </p:tav>
                                            <p:tav tm="100000">
                                              <p:val>
                                                <p:strVal val="#ppt_w"/>
                                              </p:val>
                                            </p:tav>
                                          </p:tavLst>
                                        </p:anim>
                                        <p:anim calcmode="lin" valueType="num">
                                          <p:cBhvr>
                                            <p:cTn id="29" dur="500" fill="hold"/>
                                            <p:tgtEl>
                                              <p:spTgt spid="53"/>
                                            </p:tgtEl>
                                            <p:attrNameLst>
                                              <p:attrName>ppt_h</p:attrName>
                                            </p:attrNameLst>
                                          </p:cBhvr>
                                          <p:tavLst>
                                            <p:tav tm="0">
                                              <p:val>
                                                <p:fltVal val="0"/>
                                              </p:val>
                                            </p:tav>
                                            <p:tav tm="100000">
                                              <p:val>
                                                <p:strVal val="#ppt_h"/>
                                              </p:val>
                                            </p:tav>
                                          </p:tavLst>
                                        </p:anim>
                                        <p:animEffect transition="in" filter="fade">
                                          <p:cBhvr>
                                            <p:cTn id="30" dur="500"/>
                                            <p:tgtEl>
                                              <p:spTgt spid="53"/>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p:cTn id="33" dur="500" fill="hold"/>
                                            <p:tgtEl>
                                              <p:spTgt spid="54"/>
                                            </p:tgtEl>
                                            <p:attrNameLst>
                                              <p:attrName>ppt_w</p:attrName>
                                            </p:attrNameLst>
                                          </p:cBhvr>
                                          <p:tavLst>
                                            <p:tav tm="0">
                                              <p:val>
                                                <p:fltVal val="0"/>
                                              </p:val>
                                            </p:tav>
                                            <p:tav tm="100000">
                                              <p:val>
                                                <p:strVal val="#ppt_w"/>
                                              </p:val>
                                            </p:tav>
                                          </p:tavLst>
                                        </p:anim>
                                        <p:anim calcmode="lin" valueType="num">
                                          <p:cBhvr>
                                            <p:cTn id="34" dur="500" fill="hold"/>
                                            <p:tgtEl>
                                              <p:spTgt spid="54"/>
                                            </p:tgtEl>
                                            <p:attrNameLst>
                                              <p:attrName>ppt_h</p:attrName>
                                            </p:attrNameLst>
                                          </p:cBhvr>
                                          <p:tavLst>
                                            <p:tav tm="0">
                                              <p:val>
                                                <p:fltVal val="0"/>
                                              </p:val>
                                            </p:tav>
                                            <p:tav tm="100000">
                                              <p:val>
                                                <p:strVal val="#ppt_h"/>
                                              </p:val>
                                            </p:tav>
                                          </p:tavLst>
                                        </p:anim>
                                        <p:animEffect transition="in" filter="fade">
                                          <p:cBhvr>
                                            <p:cTn id="35" dur="500"/>
                                            <p:tgtEl>
                                              <p:spTgt spid="54"/>
                                            </p:tgtEl>
                                          </p:cBhvr>
                                        </p:animEffect>
                                      </p:childTnLst>
                                    </p:cTn>
                                  </p:par>
                                  <p:par>
                                    <p:cTn id="36" presetID="53" presetClass="entr" presetSubtype="16" fill="hold" grpId="0" nodeType="withEffect">
                                      <p:stCondLst>
                                        <p:cond delay="200"/>
                                      </p:stCondLst>
                                      <p:childTnLst>
                                        <p:set>
                                          <p:cBhvr>
                                            <p:cTn id="37" dur="1" fill="hold">
                                              <p:stCondLst>
                                                <p:cond delay="0"/>
                                              </p:stCondLst>
                                            </p:cTn>
                                            <p:tgtEl>
                                              <p:spTgt spid="55"/>
                                            </p:tgtEl>
                                            <p:attrNameLst>
                                              <p:attrName>style.visibility</p:attrName>
                                            </p:attrNameLst>
                                          </p:cBhvr>
                                          <p:to>
                                            <p:strVal val="visible"/>
                                          </p:to>
                                        </p:set>
                                        <p:anim calcmode="lin" valueType="num">
                                          <p:cBhvr>
                                            <p:cTn id="38" dur="500" fill="hold"/>
                                            <p:tgtEl>
                                              <p:spTgt spid="55"/>
                                            </p:tgtEl>
                                            <p:attrNameLst>
                                              <p:attrName>ppt_w</p:attrName>
                                            </p:attrNameLst>
                                          </p:cBhvr>
                                          <p:tavLst>
                                            <p:tav tm="0">
                                              <p:val>
                                                <p:fltVal val="0"/>
                                              </p:val>
                                            </p:tav>
                                            <p:tav tm="100000">
                                              <p:val>
                                                <p:strVal val="#ppt_w"/>
                                              </p:val>
                                            </p:tav>
                                          </p:tavLst>
                                        </p:anim>
                                        <p:anim calcmode="lin" valueType="num">
                                          <p:cBhvr>
                                            <p:cTn id="39" dur="500" fill="hold"/>
                                            <p:tgtEl>
                                              <p:spTgt spid="55"/>
                                            </p:tgtEl>
                                            <p:attrNameLst>
                                              <p:attrName>ppt_h</p:attrName>
                                            </p:attrNameLst>
                                          </p:cBhvr>
                                          <p:tavLst>
                                            <p:tav tm="0">
                                              <p:val>
                                                <p:fltVal val="0"/>
                                              </p:val>
                                            </p:tav>
                                            <p:tav tm="100000">
                                              <p:val>
                                                <p:strVal val="#ppt_h"/>
                                              </p:val>
                                            </p:tav>
                                          </p:tavLst>
                                        </p:anim>
                                        <p:animEffect transition="in" filter="fade">
                                          <p:cBhvr>
                                            <p:cTn id="40" dur="500"/>
                                            <p:tgtEl>
                                              <p:spTgt spid="55"/>
                                            </p:tgtEl>
                                          </p:cBhvr>
                                        </p:animEffect>
                                      </p:childTnLst>
                                    </p:cTn>
                                  </p:par>
                                  <p:par>
                                    <p:cTn id="41" presetID="53" presetClass="entr" presetSubtype="16" fill="hold" grpId="0" nodeType="withEffect">
                                      <p:stCondLst>
                                        <p:cond delay="200"/>
                                      </p:stCondLst>
                                      <p:childTnLst>
                                        <p:set>
                                          <p:cBhvr>
                                            <p:cTn id="42" dur="1" fill="hold">
                                              <p:stCondLst>
                                                <p:cond delay="0"/>
                                              </p:stCondLst>
                                            </p:cTn>
                                            <p:tgtEl>
                                              <p:spTgt spid="56"/>
                                            </p:tgtEl>
                                            <p:attrNameLst>
                                              <p:attrName>style.visibility</p:attrName>
                                            </p:attrNameLst>
                                          </p:cBhvr>
                                          <p:to>
                                            <p:strVal val="visible"/>
                                          </p:to>
                                        </p:set>
                                        <p:anim calcmode="lin" valueType="num">
                                          <p:cBhvr>
                                            <p:cTn id="43" dur="500" fill="hold"/>
                                            <p:tgtEl>
                                              <p:spTgt spid="56"/>
                                            </p:tgtEl>
                                            <p:attrNameLst>
                                              <p:attrName>ppt_w</p:attrName>
                                            </p:attrNameLst>
                                          </p:cBhvr>
                                          <p:tavLst>
                                            <p:tav tm="0">
                                              <p:val>
                                                <p:fltVal val="0"/>
                                              </p:val>
                                            </p:tav>
                                            <p:tav tm="100000">
                                              <p:val>
                                                <p:strVal val="#ppt_w"/>
                                              </p:val>
                                            </p:tav>
                                          </p:tavLst>
                                        </p:anim>
                                        <p:anim calcmode="lin" valueType="num">
                                          <p:cBhvr>
                                            <p:cTn id="44" dur="500" fill="hold"/>
                                            <p:tgtEl>
                                              <p:spTgt spid="56"/>
                                            </p:tgtEl>
                                            <p:attrNameLst>
                                              <p:attrName>ppt_h</p:attrName>
                                            </p:attrNameLst>
                                          </p:cBhvr>
                                          <p:tavLst>
                                            <p:tav tm="0">
                                              <p:val>
                                                <p:fltVal val="0"/>
                                              </p:val>
                                            </p:tav>
                                            <p:tav tm="100000">
                                              <p:val>
                                                <p:strVal val="#ppt_h"/>
                                              </p:val>
                                            </p:tav>
                                          </p:tavLst>
                                        </p:anim>
                                        <p:animEffect transition="in" filter="fade">
                                          <p:cBhvr>
                                            <p:cTn id="45" dur="500"/>
                                            <p:tgtEl>
                                              <p:spTgt spid="56"/>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57"/>
                                            </p:tgtEl>
                                            <p:attrNameLst>
                                              <p:attrName>style.visibility</p:attrName>
                                            </p:attrNameLst>
                                          </p:cBhvr>
                                          <p:to>
                                            <p:strVal val="visible"/>
                                          </p:to>
                                        </p:set>
                                        <p:anim calcmode="lin" valueType="num">
                                          <p:cBhvr>
                                            <p:cTn id="48" dur="500" fill="hold"/>
                                            <p:tgtEl>
                                              <p:spTgt spid="57"/>
                                            </p:tgtEl>
                                            <p:attrNameLst>
                                              <p:attrName>ppt_w</p:attrName>
                                            </p:attrNameLst>
                                          </p:cBhvr>
                                          <p:tavLst>
                                            <p:tav tm="0">
                                              <p:val>
                                                <p:fltVal val="0"/>
                                              </p:val>
                                            </p:tav>
                                            <p:tav tm="100000">
                                              <p:val>
                                                <p:strVal val="#ppt_w"/>
                                              </p:val>
                                            </p:tav>
                                          </p:tavLst>
                                        </p:anim>
                                        <p:anim calcmode="lin" valueType="num">
                                          <p:cBhvr>
                                            <p:cTn id="49" dur="500" fill="hold"/>
                                            <p:tgtEl>
                                              <p:spTgt spid="57"/>
                                            </p:tgtEl>
                                            <p:attrNameLst>
                                              <p:attrName>ppt_h</p:attrName>
                                            </p:attrNameLst>
                                          </p:cBhvr>
                                          <p:tavLst>
                                            <p:tav tm="0">
                                              <p:val>
                                                <p:fltVal val="0"/>
                                              </p:val>
                                            </p:tav>
                                            <p:tav tm="100000">
                                              <p:val>
                                                <p:strVal val="#ppt_h"/>
                                              </p:val>
                                            </p:tav>
                                          </p:tavLst>
                                        </p:anim>
                                        <p:animEffect transition="in" filter="fade">
                                          <p:cBhvr>
                                            <p:cTn id="50" dur="500"/>
                                            <p:tgtEl>
                                              <p:spTgt spid="57"/>
                                            </p:tgtEl>
                                          </p:cBhvr>
                                        </p:animEffect>
                                      </p:childTnLst>
                                    </p:cTn>
                                  </p:par>
                                  <p:par>
                                    <p:cTn id="51" presetID="53" presetClass="entr" presetSubtype="16" fill="hold" grpId="0" nodeType="withEffect">
                                      <p:stCondLst>
                                        <p:cond delay="20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59"/>
                                            </p:tgtEl>
                                            <p:attrNameLst>
                                              <p:attrName>style.visibility</p:attrName>
                                            </p:attrNameLst>
                                          </p:cBhvr>
                                          <p:to>
                                            <p:strVal val="visible"/>
                                          </p:to>
                                        </p:set>
                                        <p:anim calcmode="lin" valueType="num">
                                          <p:cBhvr>
                                            <p:cTn id="58" dur="500" fill="hold"/>
                                            <p:tgtEl>
                                              <p:spTgt spid="59"/>
                                            </p:tgtEl>
                                            <p:attrNameLst>
                                              <p:attrName>ppt_w</p:attrName>
                                            </p:attrNameLst>
                                          </p:cBhvr>
                                          <p:tavLst>
                                            <p:tav tm="0">
                                              <p:val>
                                                <p:fltVal val="0"/>
                                              </p:val>
                                            </p:tav>
                                            <p:tav tm="100000">
                                              <p:val>
                                                <p:strVal val="#ppt_w"/>
                                              </p:val>
                                            </p:tav>
                                          </p:tavLst>
                                        </p:anim>
                                        <p:anim calcmode="lin" valueType="num">
                                          <p:cBhvr>
                                            <p:cTn id="59" dur="500" fill="hold"/>
                                            <p:tgtEl>
                                              <p:spTgt spid="59"/>
                                            </p:tgtEl>
                                            <p:attrNameLst>
                                              <p:attrName>ppt_h</p:attrName>
                                            </p:attrNameLst>
                                          </p:cBhvr>
                                          <p:tavLst>
                                            <p:tav tm="0">
                                              <p:val>
                                                <p:fltVal val="0"/>
                                              </p:val>
                                            </p:tav>
                                            <p:tav tm="100000">
                                              <p:val>
                                                <p:strVal val="#ppt_h"/>
                                              </p:val>
                                            </p:tav>
                                          </p:tavLst>
                                        </p:anim>
                                        <p:animEffect transition="in" filter="fade">
                                          <p:cBhvr>
                                            <p:cTn id="60" dur="500"/>
                                            <p:tgtEl>
                                              <p:spTgt spid="59"/>
                                            </p:tgtEl>
                                          </p:cBhvr>
                                        </p:animEffect>
                                      </p:childTnLst>
                                    </p:cTn>
                                  </p:par>
                                  <p:par>
                                    <p:cTn id="61" presetID="53" presetClass="entr" presetSubtype="16" fill="hold" grpId="0" nodeType="withEffect">
                                      <p:stCondLst>
                                        <p:cond delay="40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childTnLst>
                                    </p:cTn>
                                  </p:par>
                                  <p:par>
                                    <p:cTn id="66" presetID="53" presetClass="entr" presetSubtype="16" fill="hold" grpId="0" nodeType="withEffect">
                                      <p:stCondLst>
                                        <p:cond delay="200"/>
                                      </p:stCondLst>
                                      <p:childTnLst>
                                        <p:set>
                                          <p:cBhvr>
                                            <p:cTn id="67" dur="1" fill="hold">
                                              <p:stCondLst>
                                                <p:cond delay="0"/>
                                              </p:stCondLst>
                                            </p:cTn>
                                            <p:tgtEl>
                                              <p:spTgt spid="61"/>
                                            </p:tgtEl>
                                            <p:attrNameLst>
                                              <p:attrName>style.visibility</p:attrName>
                                            </p:attrNameLst>
                                          </p:cBhvr>
                                          <p:to>
                                            <p:strVal val="visible"/>
                                          </p:to>
                                        </p:set>
                                        <p:anim calcmode="lin" valueType="num">
                                          <p:cBhvr>
                                            <p:cTn id="68" dur="500" fill="hold"/>
                                            <p:tgtEl>
                                              <p:spTgt spid="61"/>
                                            </p:tgtEl>
                                            <p:attrNameLst>
                                              <p:attrName>ppt_w</p:attrName>
                                            </p:attrNameLst>
                                          </p:cBhvr>
                                          <p:tavLst>
                                            <p:tav tm="0">
                                              <p:val>
                                                <p:fltVal val="0"/>
                                              </p:val>
                                            </p:tav>
                                            <p:tav tm="100000">
                                              <p:val>
                                                <p:strVal val="#ppt_w"/>
                                              </p:val>
                                            </p:tav>
                                          </p:tavLst>
                                        </p:anim>
                                        <p:anim calcmode="lin" valueType="num">
                                          <p:cBhvr>
                                            <p:cTn id="69" dur="500" fill="hold"/>
                                            <p:tgtEl>
                                              <p:spTgt spid="61"/>
                                            </p:tgtEl>
                                            <p:attrNameLst>
                                              <p:attrName>ppt_h</p:attrName>
                                            </p:attrNameLst>
                                          </p:cBhvr>
                                          <p:tavLst>
                                            <p:tav tm="0">
                                              <p:val>
                                                <p:fltVal val="0"/>
                                              </p:val>
                                            </p:tav>
                                            <p:tav tm="100000">
                                              <p:val>
                                                <p:strVal val="#ppt_h"/>
                                              </p:val>
                                            </p:tav>
                                          </p:tavLst>
                                        </p:anim>
                                        <p:animEffect transition="in" filter="fade">
                                          <p:cBhvr>
                                            <p:cTn id="70" dur="500"/>
                                            <p:tgtEl>
                                              <p:spTgt spid="61"/>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62"/>
                                            </p:tgtEl>
                                            <p:attrNameLst>
                                              <p:attrName>style.visibility</p:attrName>
                                            </p:attrNameLst>
                                          </p:cBhvr>
                                          <p:to>
                                            <p:strVal val="visible"/>
                                          </p:to>
                                        </p:set>
                                        <p:anim calcmode="lin" valueType="num">
                                          <p:cBhvr>
                                            <p:cTn id="73" dur="500" fill="hold"/>
                                            <p:tgtEl>
                                              <p:spTgt spid="62"/>
                                            </p:tgtEl>
                                            <p:attrNameLst>
                                              <p:attrName>ppt_w</p:attrName>
                                            </p:attrNameLst>
                                          </p:cBhvr>
                                          <p:tavLst>
                                            <p:tav tm="0">
                                              <p:val>
                                                <p:fltVal val="0"/>
                                              </p:val>
                                            </p:tav>
                                            <p:tav tm="100000">
                                              <p:val>
                                                <p:strVal val="#ppt_w"/>
                                              </p:val>
                                            </p:tav>
                                          </p:tavLst>
                                        </p:anim>
                                        <p:anim calcmode="lin" valueType="num">
                                          <p:cBhvr>
                                            <p:cTn id="74" dur="500" fill="hold"/>
                                            <p:tgtEl>
                                              <p:spTgt spid="62"/>
                                            </p:tgtEl>
                                            <p:attrNameLst>
                                              <p:attrName>ppt_h</p:attrName>
                                            </p:attrNameLst>
                                          </p:cBhvr>
                                          <p:tavLst>
                                            <p:tav tm="0">
                                              <p:val>
                                                <p:fltVal val="0"/>
                                              </p:val>
                                            </p:tav>
                                            <p:tav tm="100000">
                                              <p:val>
                                                <p:strVal val="#ppt_h"/>
                                              </p:val>
                                            </p:tav>
                                          </p:tavLst>
                                        </p:anim>
                                        <p:animEffect transition="in" filter="fade">
                                          <p:cBhvr>
                                            <p:cTn id="75" dur="500"/>
                                            <p:tgtEl>
                                              <p:spTgt spid="62"/>
                                            </p:tgtEl>
                                          </p:cBhvr>
                                        </p:animEffect>
                                      </p:childTnLst>
                                    </p:cTn>
                                  </p:par>
                                </p:childTnLst>
                              </p:cTn>
                            </p:par>
                            <p:par>
                              <p:cTn id="76" fill="hold">
                                <p:stCondLst>
                                  <p:cond delay="500"/>
                                </p:stCondLst>
                                <p:childTnLst>
                                  <p:par>
                                    <p:cTn id="77" presetID="2" presetClass="entr" presetSubtype="3" accel="52000" fill="hold" nodeType="afterEffect" p14:presetBounceEnd="38000">
                                      <p:stCondLst>
                                        <p:cond delay="0"/>
                                      </p:stCondLst>
                                      <p:childTnLst>
                                        <p:set>
                                          <p:cBhvr>
                                            <p:cTn id="78" dur="1" fill="hold">
                                              <p:stCondLst>
                                                <p:cond delay="0"/>
                                              </p:stCondLst>
                                            </p:cTn>
                                            <p:tgtEl>
                                              <p:spTgt spid="79"/>
                                            </p:tgtEl>
                                            <p:attrNameLst>
                                              <p:attrName>style.visibility</p:attrName>
                                            </p:attrNameLst>
                                          </p:cBhvr>
                                          <p:to>
                                            <p:strVal val="visible"/>
                                          </p:to>
                                        </p:set>
                                        <p:anim calcmode="lin" valueType="num" p14:bounceEnd="38000">
                                          <p:cBhvr additive="base">
                                            <p:cTn id="79" dur="2000" fill="hold"/>
                                            <p:tgtEl>
                                              <p:spTgt spid="79"/>
                                            </p:tgtEl>
                                            <p:attrNameLst>
                                              <p:attrName>ppt_x</p:attrName>
                                            </p:attrNameLst>
                                          </p:cBhvr>
                                          <p:tavLst>
                                            <p:tav tm="0">
                                              <p:val>
                                                <p:strVal val="1+#ppt_w/2"/>
                                              </p:val>
                                            </p:tav>
                                            <p:tav tm="100000">
                                              <p:val>
                                                <p:strVal val="#ppt_x"/>
                                              </p:val>
                                            </p:tav>
                                          </p:tavLst>
                                        </p:anim>
                                        <p:anim calcmode="lin" valueType="num" p14:bounceEnd="38000">
                                          <p:cBhvr additive="base">
                                            <p:cTn id="80" dur="2000" fill="hold"/>
                                            <p:tgtEl>
                                              <p:spTgt spid="79"/>
                                            </p:tgtEl>
                                            <p:attrNameLst>
                                              <p:attrName>ppt_y</p:attrName>
                                            </p:attrNameLst>
                                          </p:cBhvr>
                                          <p:tavLst>
                                            <p:tav tm="0">
                                              <p:val>
                                                <p:strVal val="0-#ppt_h/2"/>
                                              </p:val>
                                            </p:tav>
                                            <p:tav tm="100000">
                                              <p:val>
                                                <p:strVal val="#ppt_y"/>
                                              </p:val>
                                            </p:tav>
                                          </p:tavLst>
                                        </p:anim>
                                      </p:childTnLst>
                                    </p:cTn>
                                  </p:par>
                                  <p:par>
                                    <p:cTn id="81" presetID="2" presetClass="entr" presetSubtype="12" accel="52000" fill="hold" nodeType="withEffect" p14:presetBounceEnd="38000">
                                      <p:stCondLst>
                                        <p:cond delay="0"/>
                                      </p:stCondLst>
                                      <p:childTnLst>
                                        <p:set>
                                          <p:cBhvr>
                                            <p:cTn id="82" dur="1" fill="hold">
                                              <p:stCondLst>
                                                <p:cond delay="0"/>
                                              </p:stCondLst>
                                            </p:cTn>
                                            <p:tgtEl>
                                              <p:spTgt spid="85"/>
                                            </p:tgtEl>
                                            <p:attrNameLst>
                                              <p:attrName>style.visibility</p:attrName>
                                            </p:attrNameLst>
                                          </p:cBhvr>
                                          <p:to>
                                            <p:strVal val="visible"/>
                                          </p:to>
                                        </p:set>
                                        <p:anim calcmode="lin" valueType="num" p14:bounceEnd="38000">
                                          <p:cBhvr additive="base">
                                            <p:cTn id="83" dur="2000" fill="hold"/>
                                            <p:tgtEl>
                                              <p:spTgt spid="85"/>
                                            </p:tgtEl>
                                            <p:attrNameLst>
                                              <p:attrName>ppt_x</p:attrName>
                                            </p:attrNameLst>
                                          </p:cBhvr>
                                          <p:tavLst>
                                            <p:tav tm="0">
                                              <p:val>
                                                <p:strVal val="0-#ppt_w/2"/>
                                              </p:val>
                                            </p:tav>
                                            <p:tav tm="100000">
                                              <p:val>
                                                <p:strVal val="#ppt_x"/>
                                              </p:val>
                                            </p:tav>
                                          </p:tavLst>
                                        </p:anim>
                                        <p:anim calcmode="lin" valueType="num" p14:bounceEnd="38000">
                                          <p:cBhvr additive="base">
                                            <p:cTn id="84" dur="2000" fill="hold"/>
                                            <p:tgtEl>
                                              <p:spTgt spid="85"/>
                                            </p:tgtEl>
                                            <p:attrNameLst>
                                              <p:attrName>ppt_y</p:attrName>
                                            </p:attrNameLst>
                                          </p:cBhvr>
                                          <p:tavLst>
                                            <p:tav tm="0">
                                              <p:val>
                                                <p:strVal val="1+#ppt_h/2"/>
                                              </p:val>
                                            </p:tav>
                                            <p:tav tm="100000">
                                              <p:val>
                                                <p:strVal val="#ppt_y"/>
                                              </p:val>
                                            </p:tav>
                                          </p:tavLst>
                                        </p:anim>
                                      </p:childTnLst>
                                    </p:cTn>
                                  </p:par>
                                  <p:par>
                                    <p:cTn id="85" presetID="2" presetClass="entr" presetSubtype="3" accel="52000" fill="hold" nodeType="withEffect" p14:presetBounceEnd="38000">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14:bounceEnd="38000">
                                          <p:cBhvr additive="base">
                                            <p:cTn id="87" dur="2000" fill="hold"/>
                                            <p:tgtEl>
                                              <p:spTgt spid="72"/>
                                            </p:tgtEl>
                                            <p:attrNameLst>
                                              <p:attrName>ppt_x</p:attrName>
                                            </p:attrNameLst>
                                          </p:cBhvr>
                                          <p:tavLst>
                                            <p:tav tm="0">
                                              <p:val>
                                                <p:strVal val="1+#ppt_w/2"/>
                                              </p:val>
                                            </p:tav>
                                            <p:tav tm="100000">
                                              <p:val>
                                                <p:strVal val="#ppt_x"/>
                                              </p:val>
                                            </p:tav>
                                          </p:tavLst>
                                        </p:anim>
                                        <p:anim calcmode="lin" valueType="num" p14:bounceEnd="38000">
                                          <p:cBhvr additive="base">
                                            <p:cTn id="88" dur="2000" fill="hold"/>
                                            <p:tgtEl>
                                              <p:spTgt spid="72"/>
                                            </p:tgtEl>
                                            <p:attrNameLst>
                                              <p:attrName>ppt_y</p:attrName>
                                            </p:attrNameLst>
                                          </p:cBhvr>
                                          <p:tavLst>
                                            <p:tav tm="0">
                                              <p:val>
                                                <p:strVal val="0-#ppt_h/2"/>
                                              </p:val>
                                            </p:tav>
                                            <p:tav tm="100000">
                                              <p:val>
                                                <p:strVal val="#ppt_y"/>
                                              </p:val>
                                            </p:tav>
                                          </p:tavLst>
                                        </p:anim>
                                      </p:childTnLst>
                                    </p:cTn>
                                  </p:par>
                                  <p:par>
                                    <p:cTn id="89" presetID="2" presetClass="entr" presetSubtype="12" accel="52000" fill="hold" nodeType="withEffect" p14:presetBounceEnd="38000">
                                      <p:stCondLst>
                                        <p:cond delay="0"/>
                                      </p:stCondLst>
                                      <p:childTnLst>
                                        <p:set>
                                          <p:cBhvr>
                                            <p:cTn id="90" dur="1" fill="hold">
                                              <p:stCondLst>
                                                <p:cond delay="0"/>
                                              </p:stCondLst>
                                            </p:cTn>
                                            <p:tgtEl>
                                              <p:spTgt spid="92"/>
                                            </p:tgtEl>
                                            <p:attrNameLst>
                                              <p:attrName>style.visibility</p:attrName>
                                            </p:attrNameLst>
                                          </p:cBhvr>
                                          <p:to>
                                            <p:strVal val="visible"/>
                                          </p:to>
                                        </p:set>
                                        <p:anim calcmode="lin" valueType="num" p14:bounceEnd="38000">
                                          <p:cBhvr additive="base">
                                            <p:cTn id="91" dur="2000" fill="hold"/>
                                            <p:tgtEl>
                                              <p:spTgt spid="92"/>
                                            </p:tgtEl>
                                            <p:attrNameLst>
                                              <p:attrName>ppt_x</p:attrName>
                                            </p:attrNameLst>
                                          </p:cBhvr>
                                          <p:tavLst>
                                            <p:tav tm="0">
                                              <p:val>
                                                <p:strVal val="0-#ppt_w/2"/>
                                              </p:val>
                                            </p:tav>
                                            <p:tav tm="100000">
                                              <p:val>
                                                <p:strVal val="#ppt_x"/>
                                              </p:val>
                                            </p:tav>
                                          </p:tavLst>
                                        </p:anim>
                                        <p:anim calcmode="lin" valueType="num" p14:bounceEnd="38000">
                                          <p:cBhvr additive="base">
                                            <p:cTn id="92" dur="2000" fill="hold"/>
                                            <p:tgtEl>
                                              <p:spTgt spid="92"/>
                                            </p:tgtEl>
                                            <p:attrNameLst>
                                              <p:attrName>ppt_y</p:attrName>
                                            </p:attrNameLst>
                                          </p:cBhvr>
                                          <p:tavLst>
                                            <p:tav tm="0">
                                              <p:val>
                                                <p:strVal val="1+#ppt_h/2"/>
                                              </p:val>
                                            </p:tav>
                                            <p:tav tm="100000">
                                              <p:val>
                                                <p:strVal val="#ppt_y"/>
                                              </p:val>
                                            </p:tav>
                                          </p:tavLst>
                                        </p:anim>
                                      </p:childTnLst>
                                    </p:cTn>
                                  </p:par>
                                  <p:par>
                                    <p:cTn id="93" presetID="42" presetClass="entr" presetSubtype="0" fill="hold" nodeType="withEffect">
                                      <p:stCondLst>
                                        <p:cond delay="1400"/>
                                      </p:stCondLst>
                                      <p:childTnLst>
                                        <p:set>
                                          <p:cBhvr>
                                            <p:cTn id="94" dur="1" fill="hold">
                                              <p:stCondLst>
                                                <p:cond delay="0"/>
                                              </p:stCondLst>
                                            </p:cTn>
                                            <p:tgtEl>
                                              <p:spTgt spid="99"/>
                                            </p:tgtEl>
                                            <p:attrNameLst>
                                              <p:attrName>style.visibility</p:attrName>
                                            </p:attrNameLst>
                                          </p:cBhvr>
                                          <p:to>
                                            <p:strVal val="visible"/>
                                          </p:to>
                                        </p:set>
                                        <p:animEffect transition="in" filter="fade">
                                          <p:cBhvr>
                                            <p:cTn id="95" dur="1000"/>
                                            <p:tgtEl>
                                              <p:spTgt spid="99"/>
                                            </p:tgtEl>
                                          </p:cBhvr>
                                        </p:animEffect>
                                        <p:anim calcmode="lin" valueType="num">
                                          <p:cBhvr>
                                            <p:cTn id="96" dur="1000" fill="hold"/>
                                            <p:tgtEl>
                                              <p:spTgt spid="99"/>
                                            </p:tgtEl>
                                            <p:attrNameLst>
                                              <p:attrName>ppt_x</p:attrName>
                                            </p:attrNameLst>
                                          </p:cBhvr>
                                          <p:tavLst>
                                            <p:tav tm="0">
                                              <p:val>
                                                <p:strVal val="#ppt_x"/>
                                              </p:val>
                                            </p:tav>
                                            <p:tav tm="100000">
                                              <p:val>
                                                <p:strVal val="#ppt_x"/>
                                              </p:val>
                                            </p:tav>
                                          </p:tavLst>
                                        </p:anim>
                                        <p:anim calcmode="lin" valueType="num">
                                          <p:cBhvr>
                                            <p:cTn id="97" dur="1000" fill="hold"/>
                                            <p:tgtEl>
                                              <p:spTgt spid="99"/>
                                            </p:tgtEl>
                                            <p:attrNameLst>
                                              <p:attrName>ppt_y</p:attrName>
                                            </p:attrNameLst>
                                          </p:cBhvr>
                                          <p:tavLst>
                                            <p:tav tm="0">
                                              <p:val>
                                                <p:strVal val="#ppt_y+.1"/>
                                              </p:val>
                                            </p:tav>
                                            <p:tav tm="100000">
                                              <p:val>
                                                <p:strVal val="#ppt_y"/>
                                              </p:val>
                                            </p:tav>
                                          </p:tavLst>
                                        </p:anim>
                                      </p:childTnLst>
                                    </p:cTn>
                                  </p:par>
                                  <p:par>
                                    <p:cTn id="98" presetID="47" presetClass="entr" presetSubtype="0" fill="hold" nodeType="withEffect">
                                      <p:stCondLst>
                                        <p:cond delay="1600"/>
                                      </p:stCondLst>
                                      <p:childTnLst>
                                        <p:set>
                                          <p:cBhvr>
                                            <p:cTn id="99" dur="1" fill="hold">
                                              <p:stCondLst>
                                                <p:cond delay="0"/>
                                              </p:stCondLst>
                                            </p:cTn>
                                            <p:tgtEl>
                                              <p:spTgt spid="102"/>
                                            </p:tgtEl>
                                            <p:attrNameLst>
                                              <p:attrName>style.visibility</p:attrName>
                                            </p:attrNameLst>
                                          </p:cBhvr>
                                          <p:to>
                                            <p:strVal val="visible"/>
                                          </p:to>
                                        </p:set>
                                        <p:animEffect transition="in" filter="fade">
                                          <p:cBhvr>
                                            <p:cTn id="100" dur="1000"/>
                                            <p:tgtEl>
                                              <p:spTgt spid="102"/>
                                            </p:tgtEl>
                                          </p:cBhvr>
                                        </p:animEffect>
                                        <p:anim calcmode="lin" valueType="num">
                                          <p:cBhvr>
                                            <p:cTn id="101" dur="1000" fill="hold"/>
                                            <p:tgtEl>
                                              <p:spTgt spid="102"/>
                                            </p:tgtEl>
                                            <p:attrNameLst>
                                              <p:attrName>ppt_x</p:attrName>
                                            </p:attrNameLst>
                                          </p:cBhvr>
                                          <p:tavLst>
                                            <p:tav tm="0">
                                              <p:val>
                                                <p:strVal val="#ppt_x"/>
                                              </p:val>
                                            </p:tav>
                                            <p:tav tm="100000">
                                              <p:val>
                                                <p:strVal val="#ppt_x"/>
                                              </p:val>
                                            </p:tav>
                                          </p:tavLst>
                                        </p:anim>
                                        <p:anim calcmode="lin" valueType="num">
                                          <p:cBhvr>
                                            <p:cTn id="102" dur="1000" fill="hold"/>
                                            <p:tgtEl>
                                              <p:spTgt spid="102"/>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1800"/>
                                      </p:stCondLst>
                                      <p:childTnLst>
                                        <p:set>
                                          <p:cBhvr>
                                            <p:cTn id="104" dur="1" fill="hold">
                                              <p:stCondLst>
                                                <p:cond delay="0"/>
                                              </p:stCondLst>
                                            </p:cTn>
                                            <p:tgtEl>
                                              <p:spTgt spid="105"/>
                                            </p:tgtEl>
                                            <p:attrNameLst>
                                              <p:attrName>style.visibility</p:attrName>
                                            </p:attrNameLst>
                                          </p:cBhvr>
                                          <p:to>
                                            <p:strVal val="visible"/>
                                          </p:to>
                                        </p:set>
                                        <p:animEffect transition="in" filter="fade">
                                          <p:cBhvr>
                                            <p:cTn id="105" dur="1000"/>
                                            <p:tgtEl>
                                              <p:spTgt spid="105"/>
                                            </p:tgtEl>
                                          </p:cBhvr>
                                        </p:animEffect>
                                        <p:anim calcmode="lin" valueType="num">
                                          <p:cBhvr>
                                            <p:cTn id="106" dur="1000" fill="hold"/>
                                            <p:tgtEl>
                                              <p:spTgt spid="105"/>
                                            </p:tgtEl>
                                            <p:attrNameLst>
                                              <p:attrName>ppt_x</p:attrName>
                                            </p:attrNameLst>
                                          </p:cBhvr>
                                          <p:tavLst>
                                            <p:tav tm="0">
                                              <p:val>
                                                <p:strVal val="#ppt_x"/>
                                              </p:val>
                                            </p:tav>
                                            <p:tav tm="100000">
                                              <p:val>
                                                <p:strVal val="#ppt_x"/>
                                              </p:val>
                                            </p:tav>
                                          </p:tavLst>
                                        </p:anim>
                                        <p:anim calcmode="lin" valueType="num">
                                          <p:cBhvr>
                                            <p:cTn id="107" dur="1000" fill="hold"/>
                                            <p:tgtEl>
                                              <p:spTgt spid="105"/>
                                            </p:tgtEl>
                                            <p:attrNameLst>
                                              <p:attrName>ppt_y</p:attrName>
                                            </p:attrNameLst>
                                          </p:cBhvr>
                                          <p:tavLst>
                                            <p:tav tm="0">
                                              <p:val>
                                                <p:strVal val="#ppt_y+.1"/>
                                              </p:val>
                                            </p:tav>
                                            <p:tav tm="100000">
                                              <p:val>
                                                <p:strVal val="#ppt_y"/>
                                              </p:val>
                                            </p:tav>
                                          </p:tavLst>
                                        </p:anim>
                                      </p:childTnLst>
                                    </p:cTn>
                                  </p:par>
                                  <p:par>
                                    <p:cTn id="108" presetID="47" presetClass="entr" presetSubtype="0" fill="hold" nodeType="withEffect">
                                      <p:stCondLst>
                                        <p:cond delay="2000"/>
                                      </p:stCondLst>
                                      <p:childTnLst>
                                        <p:set>
                                          <p:cBhvr>
                                            <p:cTn id="109" dur="1" fill="hold">
                                              <p:stCondLst>
                                                <p:cond delay="0"/>
                                              </p:stCondLst>
                                            </p:cTn>
                                            <p:tgtEl>
                                              <p:spTgt spid="108"/>
                                            </p:tgtEl>
                                            <p:attrNameLst>
                                              <p:attrName>style.visibility</p:attrName>
                                            </p:attrNameLst>
                                          </p:cBhvr>
                                          <p:to>
                                            <p:strVal val="visible"/>
                                          </p:to>
                                        </p:set>
                                        <p:animEffect transition="in" filter="fade">
                                          <p:cBhvr>
                                            <p:cTn id="110" dur="1000"/>
                                            <p:tgtEl>
                                              <p:spTgt spid="108"/>
                                            </p:tgtEl>
                                          </p:cBhvr>
                                        </p:animEffect>
                                        <p:anim calcmode="lin" valueType="num">
                                          <p:cBhvr>
                                            <p:cTn id="111" dur="1000" fill="hold"/>
                                            <p:tgtEl>
                                              <p:spTgt spid="108"/>
                                            </p:tgtEl>
                                            <p:attrNameLst>
                                              <p:attrName>ppt_x</p:attrName>
                                            </p:attrNameLst>
                                          </p:cBhvr>
                                          <p:tavLst>
                                            <p:tav tm="0">
                                              <p:val>
                                                <p:strVal val="#ppt_x"/>
                                              </p:val>
                                            </p:tav>
                                            <p:tav tm="100000">
                                              <p:val>
                                                <p:strVal val="#ppt_x"/>
                                              </p:val>
                                            </p:tav>
                                          </p:tavLst>
                                        </p:anim>
                                        <p:anim calcmode="lin" valueType="num">
                                          <p:cBhvr>
                                            <p:cTn id="112"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p:bldLst>
      </p:timing>
    </mc:Choice>
    <mc:Fallback xmlns="">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35000" fill="hold" nodeType="withEffect">
                                      <p:stCondLst>
                                        <p:cond delay="0"/>
                                      </p:stCondLst>
                                      <p:childTnLst>
                                        <p:set>
                                          <p:cBhvr>
                                            <p:cTn id="6" dur="1" fill="hold">
                                              <p:stCondLst>
                                                <p:cond delay="0"/>
                                              </p:stCondLst>
                                            </p:cTn>
                                            <p:tgtEl>
                                              <p:spTgt spid="48"/>
                                            </p:tgtEl>
                                            <p:attrNameLst>
                                              <p:attrName>style.visibility</p:attrName>
                                            </p:attrNameLst>
                                          </p:cBhvr>
                                          <p:to>
                                            <p:strVal val="visible"/>
                                          </p:to>
                                        </p:set>
                                        <p:anim calcmode="lin" valueType="num">
                                          <p:cBhvr additive="base">
                                            <p:cTn id="7" dur="2000" fill="hold"/>
                                            <p:tgtEl>
                                              <p:spTgt spid="48"/>
                                            </p:tgtEl>
                                            <p:attrNameLst>
                                              <p:attrName>ppt_x</p:attrName>
                                            </p:attrNameLst>
                                          </p:cBhvr>
                                          <p:tavLst>
                                            <p:tav tm="0">
                                              <p:val>
                                                <p:strVal val="#ppt_x"/>
                                              </p:val>
                                            </p:tav>
                                            <p:tav tm="100000">
                                              <p:val>
                                                <p:strVal val="#ppt_x"/>
                                              </p:val>
                                            </p:tav>
                                          </p:tavLst>
                                        </p:anim>
                                        <p:anim calcmode="lin" valueType="num">
                                          <p:cBhvr additive="base">
                                            <p:cTn id="8" dur="2000" fill="hold"/>
                                            <p:tgtEl>
                                              <p:spTgt spid="48"/>
                                            </p:tgtEl>
                                            <p:attrNameLst>
                                              <p:attrName>ppt_y</p:attrName>
                                            </p:attrNameLst>
                                          </p:cBhvr>
                                          <p:tavLst>
                                            <p:tav tm="0">
                                              <p:val>
                                                <p:strVal val="0-#ppt_h/2"/>
                                              </p:val>
                                            </p:tav>
                                            <p:tav tm="100000">
                                              <p:val>
                                                <p:strVal val="#ppt_y"/>
                                              </p:val>
                                            </p:tav>
                                          </p:tavLst>
                                        </p:anim>
                                      </p:childTnLst>
                                    </p:cTn>
                                  </p:par>
                                  <p:par>
                                    <p:cTn id="9" presetID="56" presetClass="entr" presetSubtype="0" fill="hold" grpId="0" nodeType="withEffect">
                                      <p:stCondLst>
                                        <p:cond delay="1000"/>
                                      </p:stCondLst>
                                      <p:iterate type="lt">
                                        <p:tmPct val="10000"/>
                                      </p:iterate>
                                      <p:childTnLst>
                                        <p:set>
                                          <p:cBhvr>
                                            <p:cTn id="10" dur="1" fill="hold">
                                              <p:stCondLst>
                                                <p:cond delay="0"/>
                                              </p:stCondLst>
                                            </p:cTn>
                                            <p:tgtEl>
                                              <p:spTgt spid="63"/>
                                            </p:tgtEl>
                                            <p:attrNameLst>
                                              <p:attrName>style.visibility</p:attrName>
                                            </p:attrNameLst>
                                          </p:cBhvr>
                                          <p:to>
                                            <p:strVal val="visible"/>
                                          </p:to>
                                        </p:set>
                                        <p:anim by="(-#ppt_w*2)" calcmode="lin" valueType="num">
                                          <p:cBhvr rctx="PPT">
                                            <p:cTn id="11" dur="500" autoRev="1" fill="hold">
                                              <p:stCondLst>
                                                <p:cond delay="0"/>
                                              </p:stCondLst>
                                            </p:cTn>
                                            <p:tgtEl>
                                              <p:spTgt spid="63"/>
                                            </p:tgtEl>
                                            <p:attrNameLst>
                                              <p:attrName>ppt_w</p:attrName>
                                            </p:attrNameLst>
                                          </p:cBhvr>
                                        </p:anim>
                                        <p:anim by="(#ppt_w*0.50)" calcmode="lin" valueType="num">
                                          <p:cBhvr>
                                            <p:cTn id="12" dur="500" decel="50000" autoRev="1" fill="hold">
                                              <p:stCondLst>
                                                <p:cond delay="0"/>
                                              </p:stCondLst>
                                            </p:cTn>
                                            <p:tgtEl>
                                              <p:spTgt spid="63"/>
                                            </p:tgtEl>
                                            <p:attrNameLst>
                                              <p:attrName>ppt_x</p:attrName>
                                            </p:attrNameLst>
                                          </p:cBhvr>
                                        </p:anim>
                                        <p:anim from="(-#ppt_h/2)" to="(#ppt_y)" calcmode="lin" valueType="num">
                                          <p:cBhvr>
                                            <p:cTn id="13" dur="1000" fill="hold">
                                              <p:stCondLst>
                                                <p:cond delay="0"/>
                                              </p:stCondLst>
                                            </p:cTn>
                                            <p:tgtEl>
                                              <p:spTgt spid="63"/>
                                            </p:tgtEl>
                                            <p:attrNameLst>
                                              <p:attrName>ppt_y</p:attrName>
                                            </p:attrNameLst>
                                          </p:cBhvr>
                                        </p:anim>
                                        <p:animRot by="21600000">
                                          <p:cBhvr>
                                            <p:cTn id="14" dur="1000" fill="hold">
                                              <p:stCondLst>
                                                <p:cond delay="0"/>
                                              </p:stCondLst>
                                            </p:cTn>
                                            <p:tgtEl>
                                              <p:spTgt spid="63"/>
                                            </p:tgtEl>
                                            <p:attrNameLst>
                                              <p:attrName>r</p:attrName>
                                            </p:attrNameLst>
                                          </p:cBhvr>
                                        </p:animRot>
                                      </p:childTnLst>
                                    </p:cTn>
                                  </p:par>
                                </p:childTnLst>
                              </p:cTn>
                            </p:par>
                            <p:par>
                              <p:cTn id="15" fill="hold">
                                <p:stCondLst>
                                  <p:cond delay="0"/>
                                </p:stCondLst>
                                <p:childTnLst>
                                  <p:par>
                                    <p:cTn id="16" presetID="53" presetClass="entr" presetSubtype="16" fill="hold" grpId="0" nodeType="afterEffect">
                                      <p:stCondLst>
                                        <p:cond delay="0"/>
                                      </p:stCondLst>
                                      <p:childTnLst>
                                        <p:set>
                                          <p:cBhvr>
                                            <p:cTn id="17" dur="1" fill="hold">
                                              <p:stCondLst>
                                                <p:cond delay="0"/>
                                              </p:stCondLst>
                                            </p:cTn>
                                            <p:tgtEl>
                                              <p:spTgt spid="51"/>
                                            </p:tgtEl>
                                            <p:attrNameLst>
                                              <p:attrName>style.visibility</p:attrName>
                                            </p:attrNameLst>
                                          </p:cBhvr>
                                          <p:to>
                                            <p:strVal val="visible"/>
                                          </p:to>
                                        </p:set>
                                        <p:anim calcmode="lin" valueType="num">
                                          <p:cBhvr>
                                            <p:cTn id="18" dur="500" fill="hold"/>
                                            <p:tgtEl>
                                              <p:spTgt spid="51"/>
                                            </p:tgtEl>
                                            <p:attrNameLst>
                                              <p:attrName>ppt_w</p:attrName>
                                            </p:attrNameLst>
                                          </p:cBhvr>
                                          <p:tavLst>
                                            <p:tav tm="0">
                                              <p:val>
                                                <p:fltVal val="0"/>
                                              </p:val>
                                            </p:tav>
                                            <p:tav tm="100000">
                                              <p:val>
                                                <p:strVal val="#ppt_w"/>
                                              </p:val>
                                            </p:tav>
                                          </p:tavLst>
                                        </p:anim>
                                        <p:anim calcmode="lin" valueType="num">
                                          <p:cBhvr>
                                            <p:cTn id="19" dur="500" fill="hold"/>
                                            <p:tgtEl>
                                              <p:spTgt spid="51"/>
                                            </p:tgtEl>
                                            <p:attrNameLst>
                                              <p:attrName>ppt_h</p:attrName>
                                            </p:attrNameLst>
                                          </p:cBhvr>
                                          <p:tavLst>
                                            <p:tav tm="0">
                                              <p:val>
                                                <p:fltVal val="0"/>
                                              </p:val>
                                            </p:tav>
                                            <p:tav tm="100000">
                                              <p:val>
                                                <p:strVal val="#ppt_h"/>
                                              </p:val>
                                            </p:tav>
                                          </p:tavLst>
                                        </p:anim>
                                        <p:animEffect transition="in" filter="fade">
                                          <p:cBhvr>
                                            <p:cTn id="20" dur="500"/>
                                            <p:tgtEl>
                                              <p:spTgt spid="51"/>
                                            </p:tgtEl>
                                          </p:cBhvr>
                                        </p:animEffect>
                                      </p:childTnLst>
                                    </p:cTn>
                                  </p:par>
                                  <p:par>
                                    <p:cTn id="21" presetID="53" presetClass="entr" presetSubtype="16" fill="hold" grpId="0" nodeType="with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childTnLst>
                                    </p:cTn>
                                  </p:par>
                                  <p:par>
                                    <p:cTn id="26" presetID="53" presetClass="entr" presetSubtype="16" fill="hold" grpId="0" nodeType="withEffect">
                                      <p:stCondLst>
                                        <p:cond delay="200"/>
                                      </p:stCondLst>
                                      <p:childTnLst>
                                        <p:set>
                                          <p:cBhvr>
                                            <p:cTn id="27" dur="1" fill="hold">
                                              <p:stCondLst>
                                                <p:cond delay="0"/>
                                              </p:stCondLst>
                                            </p:cTn>
                                            <p:tgtEl>
                                              <p:spTgt spid="53"/>
                                            </p:tgtEl>
                                            <p:attrNameLst>
                                              <p:attrName>style.visibility</p:attrName>
                                            </p:attrNameLst>
                                          </p:cBhvr>
                                          <p:to>
                                            <p:strVal val="visible"/>
                                          </p:to>
                                        </p:set>
                                        <p:anim calcmode="lin" valueType="num">
                                          <p:cBhvr>
                                            <p:cTn id="28" dur="500" fill="hold"/>
                                            <p:tgtEl>
                                              <p:spTgt spid="53"/>
                                            </p:tgtEl>
                                            <p:attrNameLst>
                                              <p:attrName>ppt_w</p:attrName>
                                            </p:attrNameLst>
                                          </p:cBhvr>
                                          <p:tavLst>
                                            <p:tav tm="0">
                                              <p:val>
                                                <p:fltVal val="0"/>
                                              </p:val>
                                            </p:tav>
                                            <p:tav tm="100000">
                                              <p:val>
                                                <p:strVal val="#ppt_w"/>
                                              </p:val>
                                            </p:tav>
                                          </p:tavLst>
                                        </p:anim>
                                        <p:anim calcmode="lin" valueType="num">
                                          <p:cBhvr>
                                            <p:cTn id="29" dur="500" fill="hold"/>
                                            <p:tgtEl>
                                              <p:spTgt spid="53"/>
                                            </p:tgtEl>
                                            <p:attrNameLst>
                                              <p:attrName>ppt_h</p:attrName>
                                            </p:attrNameLst>
                                          </p:cBhvr>
                                          <p:tavLst>
                                            <p:tav tm="0">
                                              <p:val>
                                                <p:fltVal val="0"/>
                                              </p:val>
                                            </p:tav>
                                            <p:tav tm="100000">
                                              <p:val>
                                                <p:strVal val="#ppt_h"/>
                                              </p:val>
                                            </p:tav>
                                          </p:tavLst>
                                        </p:anim>
                                        <p:animEffect transition="in" filter="fade">
                                          <p:cBhvr>
                                            <p:cTn id="30" dur="500"/>
                                            <p:tgtEl>
                                              <p:spTgt spid="53"/>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54"/>
                                            </p:tgtEl>
                                            <p:attrNameLst>
                                              <p:attrName>style.visibility</p:attrName>
                                            </p:attrNameLst>
                                          </p:cBhvr>
                                          <p:to>
                                            <p:strVal val="visible"/>
                                          </p:to>
                                        </p:set>
                                        <p:anim calcmode="lin" valueType="num">
                                          <p:cBhvr>
                                            <p:cTn id="33" dur="500" fill="hold"/>
                                            <p:tgtEl>
                                              <p:spTgt spid="54"/>
                                            </p:tgtEl>
                                            <p:attrNameLst>
                                              <p:attrName>ppt_w</p:attrName>
                                            </p:attrNameLst>
                                          </p:cBhvr>
                                          <p:tavLst>
                                            <p:tav tm="0">
                                              <p:val>
                                                <p:fltVal val="0"/>
                                              </p:val>
                                            </p:tav>
                                            <p:tav tm="100000">
                                              <p:val>
                                                <p:strVal val="#ppt_w"/>
                                              </p:val>
                                            </p:tav>
                                          </p:tavLst>
                                        </p:anim>
                                        <p:anim calcmode="lin" valueType="num">
                                          <p:cBhvr>
                                            <p:cTn id="34" dur="500" fill="hold"/>
                                            <p:tgtEl>
                                              <p:spTgt spid="54"/>
                                            </p:tgtEl>
                                            <p:attrNameLst>
                                              <p:attrName>ppt_h</p:attrName>
                                            </p:attrNameLst>
                                          </p:cBhvr>
                                          <p:tavLst>
                                            <p:tav tm="0">
                                              <p:val>
                                                <p:fltVal val="0"/>
                                              </p:val>
                                            </p:tav>
                                            <p:tav tm="100000">
                                              <p:val>
                                                <p:strVal val="#ppt_h"/>
                                              </p:val>
                                            </p:tav>
                                          </p:tavLst>
                                        </p:anim>
                                        <p:animEffect transition="in" filter="fade">
                                          <p:cBhvr>
                                            <p:cTn id="35" dur="500"/>
                                            <p:tgtEl>
                                              <p:spTgt spid="54"/>
                                            </p:tgtEl>
                                          </p:cBhvr>
                                        </p:animEffect>
                                      </p:childTnLst>
                                    </p:cTn>
                                  </p:par>
                                  <p:par>
                                    <p:cTn id="36" presetID="53" presetClass="entr" presetSubtype="16" fill="hold" grpId="0" nodeType="withEffect">
                                      <p:stCondLst>
                                        <p:cond delay="200"/>
                                      </p:stCondLst>
                                      <p:childTnLst>
                                        <p:set>
                                          <p:cBhvr>
                                            <p:cTn id="37" dur="1" fill="hold">
                                              <p:stCondLst>
                                                <p:cond delay="0"/>
                                              </p:stCondLst>
                                            </p:cTn>
                                            <p:tgtEl>
                                              <p:spTgt spid="55"/>
                                            </p:tgtEl>
                                            <p:attrNameLst>
                                              <p:attrName>style.visibility</p:attrName>
                                            </p:attrNameLst>
                                          </p:cBhvr>
                                          <p:to>
                                            <p:strVal val="visible"/>
                                          </p:to>
                                        </p:set>
                                        <p:anim calcmode="lin" valueType="num">
                                          <p:cBhvr>
                                            <p:cTn id="38" dur="500" fill="hold"/>
                                            <p:tgtEl>
                                              <p:spTgt spid="55"/>
                                            </p:tgtEl>
                                            <p:attrNameLst>
                                              <p:attrName>ppt_w</p:attrName>
                                            </p:attrNameLst>
                                          </p:cBhvr>
                                          <p:tavLst>
                                            <p:tav tm="0">
                                              <p:val>
                                                <p:fltVal val="0"/>
                                              </p:val>
                                            </p:tav>
                                            <p:tav tm="100000">
                                              <p:val>
                                                <p:strVal val="#ppt_w"/>
                                              </p:val>
                                            </p:tav>
                                          </p:tavLst>
                                        </p:anim>
                                        <p:anim calcmode="lin" valueType="num">
                                          <p:cBhvr>
                                            <p:cTn id="39" dur="500" fill="hold"/>
                                            <p:tgtEl>
                                              <p:spTgt spid="55"/>
                                            </p:tgtEl>
                                            <p:attrNameLst>
                                              <p:attrName>ppt_h</p:attrName>
                                            </p:attrNameLst>
                                          </p:cBhvr>
                                          <p:tavLst>
                                            <p:tav tm="0">
                                              <p:val>
                                                <p:fltVal val="0"/>
                                              </p:val>
                                            </p:tav>
                                            <p:tav tm="100000">
                                              <p:val>
                                                <p:strVal val="#ppt_h"/>
                                              </p:val>
                                            </p:tav>
                                          </p:tavLst>
                                        </p:anim>
                                        <p:animEffect transition="in" filter="fade">
                                          <p:cBhvr>
                                            <p:cTn id="40" dur="500"/>
                                            <p:tgtEl>
                                              <p:spTgt spid="55"/>
                                            </p:tgtEl>
                                          </p:cBhvr>
                                        </p:animEffect>
                                      </p:childTnLst>
                                    </p:cTn>
                                  </p:par>
                                  <p:par>
                                    <p:cTn id="41" presetID="53" presetClass="entr" presetSubtype="16" fill="hold" grpId="0" nodeType="withEffect">
                                      <p:stCondLst>
                                        <p:cond delay="200"/>
                                      </p:stCondLst>
                                      <p:childTnLst>
                                        <p:set>
                                          <p:cBhvr>
                                            <p:cTn id="42" dur="1" fill="hold">
                                              <p:stCondLst>
                                                <p:cond delay="0"/>
                                              </p:stCondLst>
                                            </p:cTn>
                                            <p:tgtEl>
                                              <p:spTgt spid="56"/>
                                            </p:tgtEl>
                                            <p:attrNameLst>
                                              <p:attrName>style.visibility</p:attrName>
                                            </p:attrNameLst>
                                          </p:cBhvr>
                                          <p:to>
                                            <p:strVal val="visible"/>
                                          </p:to>
                                        </p:set>
                                        <p:anim calcmode="lin" valueType="num">
                                          <p:cBhvr>
                                            <p:cTn id="43" dur="500" fill="hold"/>
                                            <p:tgtEl>
                                              <p:spTgt spid="56"/>
                                            </p:tgtEl>
                                            <p:attrNameLst>
                                              <p:attrName>ppt_w</p:attrName>
                                            </p:attrNameLst>
                                          </p:cBhvr>
                                          <p:tavLst>
                                            <p:tav tm="0">
                                              <p:val>
                                                <p:fltVal val="0"/>
                                              </p:val>
                                            </p:tav>
                                            <p:tav tm="100000">
                                              <p:val>
                                                <p:strVal val="#ppt_w"/>
                                              </p:val>
                                            </p:tav>
                                          </p:tavLst>
                                        </p:anim>
                                        <p:anim calcmode="lin" valueType="num">
                                          <p:cBhvr>
                                            <p:cTn id="44" dur="500" fill="hold"/>
                                            <p:tgtEl>
                                              <p:spTgt spid="56"/>
                                            </p:tgtEl>
                                            <p:attrNameLst>
                                              <p:attrName>ppt_h</p:attrName>
                                            </p:attrNameLst>
                                          </p:cBhvr>
                                          <p:tavLst>
                                            <p:tav tm="0">
                                              <p:val>
                                                <p:fltVal val="0"/>
                                              </p:val>
                                            </p:tav>
                                            <p:tav tm="100000">
                                              <p:val>
                                                <p:strVal val="#ppt_h"/>
                                              </p:val>
                                            </p:tav>
                                          </p:tavLst>
                                        </p:anim>
                                        <p:animEffect transition="in" filter="fade">
                                          <p:cBhvr>
                                            <p:cTn id="45" dur="500"/>
                                            <p:tgtEl>
                                              <p:spTgt spid="56"/>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57"/>
                                            </p:tgtEl>
                                            <p:attrNameLst>
                                              <p:attrName>style.visibility</p:attrName>
                                            </p:attrNameLst>
                                          </p:cBhvr>
                                          <p:to>
                                            <p:strVal val="visible"/>
                                          </p:to>
                                        </p:set>
                                        <p:anim calcmode="lin" valueType="num">
                                          <p:cBhvr>
                                            <p:cTn id="48" dur="500" fill="hold"/>
                                            <p:tgtEl>
                                              <p:spTgt spid="57"/>
                                            </p:tgtEl>
                                            <p:attrNameLst>
                                              <p:attrName>ppt_w</p:attrName>
                                            </p:attrNameLst>
                                          </p:cBhvr>
                                          <p:tavLst>
                                            <p:tav tm="0">
                                              <p:val>
                                                <p:fltVal val="0"/>
                                              </p:val>
                                            </p:tav>
                                            <p:tav tm="100000">
                                              <p:val>
                                                <p:strVal val="#ppt_w"/>
                                              </p:val>
                                            </p:tav>
                                          </p:tavLst>
                                        </p:anim>
                                        <p:anim calcmode="lin" valueType="num">
                                          <p:cBhvr>
                                            <p:cTn id="49" dur="500" fill="hold"/>
                                            <p:tgtEl>
                                              <p:spTgt spid="57"/>
                                            </p:tgtEl>
                                            <p:attrNameLst>
                                              <p:attrName>ppt_h</p:attrName>
                                            </p:attrNameLst>
                                          </p:cBhvr>
                                          <p:tavLst>
                                            <p:tav tm="0">
                                              <p:val>
                                                <p:fltVal val="0"/>
                                              </p:val>
                                            </p:tav>
                                            <p:tav tm="100000">
                                              <p:val>
                                                <p:strVal val="#ppt_h"/>
                                              </p:val>
                                            </p:tav>
                                          </p:tavLst>
                                        </p:anim>
                                        <p:animEffect transition="in" filter="fade">
                                          <p:cBhvr>
                                            <p:cTn id="50" dur="500"/>
                                            <p:tgtEl>
                                              <p:spTgt spid="57"/>
                                            </p:tgtEl>
                                          </p:cBhvr>
                                        </p:animEffect>
                                      </p:childTnLst>
                                    </p:cTn>
                                  </p:par>
                                  <p:par>
                                    <p:cTn id="51" presetID="53" presetClass="entr" presetSubtype="16" fill="hold" grpId="0" nodeType="withEffect">
                                      <p:stCondLst>
                                        <p:cond delay="200"/>
                                      </p:stCondLst>
                                      <p:childTnLst>
                                        <p:set>
                                          <p:cBhvr>
                                            <p:cTn id="52" dur="1" fill="hold">
                                              <p:stCondLst>
                                                <p:cond delay="0"/>
                                              </p:stCondLst>
                                            </p:cTn>
                                            <p:tgtEl>
                                              <p:spTgt spid="58"/>
                                            </p:tgtEl>
                                            <p:attrNameLst>
                                              <p:attrName>style.visibility</p:attrName>
                                            </p:attrNameLst>
                                          </p:cBhvr>
                                          <p:to>
                                            <p:strVal val="visible"/>
                                          </p:to>
                                        </p:set>
                                        <p:anim calcmode="lin" valueType="num">
                                          <p:cBhvr>
                                            <p:cTn id="53" dur="500" fill="hold"/>
                                            <p:tgtEl>
                                              <p:spTgt spid="58"/>
                                            </p:tgtEl>
                                            <p:attrNameLst>
                                              <p:attrName>ppt_w</p:attrName>
                                            </p:attrNameLst>
                                          </p:cBhvr>
                                          <p:tavLst>
                                            <p:tav tm="0">
                                              <p:val>
                                                <p:fltVal val="0"/>
                                              </p:val>
                                            </p:tav>
                                            <p:tav tm="100000">
                                              <p:val>
                                                <p:strVal val="#ppt_w"/>
                                              </p:val>
                                            </p:tav>
                                          </p:tavLst>
                                        </p:anim>
                                        <p:anim calcmode="lin" valueType="num">
                                          <p:cBhvr>
                                            <p:cTn id="54" dur="500" fill="hold"/>
                                            <p:tgtEl>
                                              <p:spTgt spid="58"/>
                                            </p:tgtEl>
                                            <p:attrNameLst>
                                              <p:attrName>ppt_h</p:attrName>
                                            </p:attrNameLst>
                                          </p:cBhvr>
                                          <p:tavLst>
                                            <p:tav tm="0">
                                              <p:val>
                                                <p:fltVal val="0"/>
                                              </p:val>
                                            </p:tav>
                                            <p:tav tm="100000">
                                              <p:val>
                                                <p:strVal val="#ppt_h"/>
                                              </p:val>
                                            </p:tav>
                                          </p:tavLst>
                                        </p:anim>
                                        <p:animEffect transition="in" filter="fade">
                                          <p:cBhvr>
                                            <p:cTn id="55" dur="500"/>
                                            <p:tgtEl>
                                              <p:spTgt spid="58"/>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59"/>
                                            </p:tgtEl>
                                            <p:attrNameLst>
                                              <p:attrName>style.visibility</p:attrName>
                                            </p:attrNameLst>
                                          </p:cBhvr>
                                          <p:to>
                                            <p:strVal val="visible"/>
                                          </p:to>
                                        </p:set>
                                        <p:anim calcmode="lin" valueType="num">
                                          <p:cBhvr>
                                            <p:cTn id="58" dur="500" fill="hold"/>
                                            <p:tgtEl>
                                              <p:spTgt spid="59"/>
                                            </p:tgtEl>
                                            <p:attrNameLst>
                                              <p:attrName>ppt_w</p:attrName>
                                            </p:attrNameLst>
                                          </p:cBhvr>
                                          <p:tavLst>
                                            <p:tav tm="0">
                                              <p:val>
                                                <p:fltVal val="0"/>
                                              </p:val>
                                            </p:tav>
                                            <p:tav tm="100000">
                                              <p:val>
                                                <p:strVal val="#ppt_w"/>
                                              </p:val>
                                            </p:tav>
                                          </p:tavLst>
                                        </p:anim>
                                        <p:anim calcmode="lin" valueType="num">
                                          <p:cBhvr>
                                            <p:cTn id="59" dur="500" fill="hold"/>
                                            <p:tgtEl>
                                              <p:spTgt spid="59"/>
                                            </p:tgtEl>
                                            <p:attrNameLst>
                                              <p:attrName>ppt_h</p:attrName>
                                            </p:attrNameLst>
                                          </p:cBhvr>
                                          <p:tavLst>
                                            <p:tav tm="0">
                                              <p:val>
                                                <p:fltVal val="0"/>
                                              </p:val>
                                            </p:tav>
                                            <p:tav tm="100000">
                                              <p:val>
                                                <p:strVal val="#ppt_h"/>
                                              </p:val>
                                            </p:tav>
                                          </p:tavLst>
                                        </p:anim>
                                        <p:animEffect transition="in" filter="fade">
                                          <p:cBhvr>
                                            <p:cTn id="60" dur="500"/>
                                            <p:tgtEl>
                                              <p:spTgt spid="59"/>
                                            </p:tgtEl>
                                          </p:cBhvr>
                                        </p:animEffect>
                                      </p:childTnLst>
                                    </p:cTn>
                                  </p:par>
                                  <p:par>
                                    <p:cTn id="61" presetID="53" presetClass="entr" presetSubtype="16" fill="hold" grpId="0" nodeType="withEffect">
                                      <p:stCondLst>
                                        <p:cond delay="400"/>
                                      </p:stCondLst>
                                      <p:childTnLst>
                                        <p:set>
                                          <p:cBhvr>
                                            <p:cTn id="62" dur="1" fill="hold">
                                              <p:stCondLst>
                                                <p:cond delay="0"/>
                                              </p:stCondLst>
                                            </p:cTn>
                                            <p:tgtEl>
                                              <p:spTgt spid="60"/>
                                            </p:tgtEl>
                                            <p:attrNameLst>
                                              <p:attrName>style.visibility</p:attrName>
                                            </p:attrNameLst>
                                          </p:cBhvr>
                                          <p:to>
                                            <p:strVal val="visible"/>
                                          </p:to>
                                        </p:set>
                                        <p:anim calcmode="lin" valueType="num">
                                          <p:cBhvr>
                                            <p:cTn id="63" dur="500" fill="hold"/>
                                            <p:tgtEl>
                                              <p:spTgt spid="60"/>
                                            </p:tgtEl>
                                            <p:attrNameLst>
                                              <p:attrName>ppt_w</p:attrName>
                                            </p:attrNameLst>
                                          </p:cBhvr>
                                          <p:tavLst>
                                            <p:tav tm="0">
                                              <p:val>
                                                <p:fltVal val="0"/>
                                              </p:val>
                                            </p:tav>
                                            <p:tav tm="100000">
                                              <p:val>
                                                <p:strVal val="#ppt_w"/>
                                              </p:val>
                                            </p:tav>
                                          </p:tavLst>
                                        </p:anim>
                                        <p:anim calcmode="lin" valueType="num">
                                          <p:cBhvr>
                                            <p:cTn id="64" dur="500" fill="hold"/>
                                            <p:tgtEl>
                                              <p:spTgt spid="60"/>
                                            </p:tgtEl>
                                            <p:attrNameLst>
                                              <p:attrName>ppt_h</p:attrName>
                                            </p:attrNameLst>
                                          </p:cBhvr>
                                          <p:tavLst>
                                            <p:tav tm="0">
                                              <p:val>
                                                <p:fltVal val="0"/>
                                              </p:val>
                                            </p:tav>
                                            <p:tav tm="100000">
                                              <p:val>
                                                <p:strVal val="#ppt_h"/>
                                              </p:val>
                                            </p:tav>
                                          </p:tavLst>
                                        </p:anim>
                                        <p:animEffect transition="in" filter="fade">
                                          <p:cBhvr>
                                            <p:cTn id="65" dur="500"/>
                                            <p:tgtEl>
                                              <p:spTgt spid="60"/>
                                            </p:tgtEl>
                                          </p:cBhvr>
                                        </p:animEffect>
                                      </p:childTnLst>
                                    </p:cTn>
                                  </p:par>
                                  <p:par>
                                    <p:cTn id="66" presetID="53" presetClass="entr" presetSubtype="16" fill="hold" grpId="0" nodeType="withEffect">
                                      <p:stCondLst>
                                        <p:cond delay="200"/>
                                      </p:stCondLst>
                                      <p:childTnLst>
                                        <p:set>
                                          <p:cBhvr>
                                            <p:cTn id="67" dur="1" fill="hold">
                                              <p:stCondLst>
                                                <p:cond delay="0"/>
                                              </p:stCondLst>
                                            </p:cTn>
                                            <p:tgtEl>
                                              <p:spTgt spid="61"/>
                                            </p:tgtEl>
                                            <p:attrNameLst>
                                              <p:attrName>style.visibility</p:attrName>
                                            </p:attrNameLst>
                                          </p:cBhvr>
                                          <p:to>
                                            <p:strVal val="visible"/>
                                          </p:to>
                                        </p:set>
                                        <p:anim calcmode="lin" valueType="num">
                                          <p:cBhvr>
                                            <p:cTn id="68" dur="500" fill="hold"/>
                                            <p:tgtEl>
                                              <p:spTgt spid="61"/>
                                            </p:tgtEl>
                                            <p:attrNameLst>
                                              <p:attrName>ppt_w</p:attrName>
                                            </p:attrNameLst>
                                          </p:cBhvr>
                                          <p:tavLst>
                                            <p:tav tm="0">
                                              <p:val>
                                                <p:fltVal val="0"/>
                                              </p:val>
                                            </p:tav>
                                            <p:tav tm="100000">
                                              <p:val>
                                                <p:strVal val="#ppt_w"/>
                                              </p:val>
                                            </p:tav>
                                          </p:tavLst>
                                        </p:anim>
                                        <p:anim calcmode="lin" valueType="num">
                                          <p:cBhvr>
                                            <p:cTn id="69" dur="500" fill="hold"/>
                                            <p:tgtEl>
                                              <p:spTgt spid="61"/>
                                            </p:tgtEl>
                                            <p:attrNameLst>
                                              <p:attrName>ppt_h</p:attrName>
                                            </p:attrNameLst>
                                          </p:cBhvr>
                                          <p:tavLst>
                                            <p:tav tm="0">
                                              <p:val>
                                                <p:fltVal val="0"/>
                                              </p:val>
                                            </p:tav>
                                            <p:tav tm="100000">
                                              <p:val>
                                                <p:strVal val="#ppt_h"/>
                                              </p:val>
                                            </p:tav>
                                          </p:tavLst>
                                        </p:anim>
                                        <p:animEffect transition="in" filter="fade">
                                          <p:cBhvr>
                                            <p:cTn id="70" dur="500"/>
                                            <p:tgtEl>
                                              <p:spTgt spid="61"/>
                                            </p:tgtEl>
                                          </p:cBhvr>
                                        </p:animEffect>
                                      </p:childTnLst>
                                    </p:cTn>
                                  </p:par>
                                  <p:par>
                                    <p:cTn id="71" presetID="53" presetClass="entr" presetSubtype="16" fill="hold" grpId="0" nodeType="withEffect">
                                      <p:stCondLst>
                                        <p:cond delay="0"/>
                                      </p:stCondLst>
                                      <p:childTnLst>
                                        <p:set>
                                          <p:cBhvr>
                                            <p:cTn id="72" dur="1" fill="hold">
                                              <p:stCondLst>
                                                <p:cond delay="0"/>
                                              </p:stCondLst>
                                            </p:cTn>
                                            <p:tgtEl>
                                              <p:spTgt spid="62"/>
                                            </p:tgtEl>
                                            <p:attrNameLst>
                                              <p:attrName>style.visibility</p:attrName>
                                            </p:attrNameLst>
                                          </p:cBhvr>
                                          <p:to>
                                            <p:strVal val="visible"/>
                                          </p:to>
                                        </p:set>
                                        <p:anim calcmode="lin" valueType="num">
                                          <p:cBhvr>
                                            <p:cTn id="73" dur="500" fill="hold"/>
                                            <p:tgtEl>
                                              <p:spTgt spid="62"/>
                                            </p:tgtEl>
                                            <p:attrNameLst>
                                              <p:attrName>ppt_w</p:attrName>
                                            </p:attrNameLst>
                                          </p:cBhvr>
                                          <p:tavLst>
                                            <p:tav tm="0">
                                              <p:val>
                                                <p:fltVal val="0"/>
                                              </p:val>
                                            </p:tav>
                                            <p:tav tm="100000">
                                              <p:val>
                                                <p:strVal val="#ppt_w"/>
                                              </p:val>
                                            </p:tav>
                                          </p:tavLst>
                                        </p:anim>
                                        <p:anim calcmode="lin" valueType="num">
                                          <p:cBhvr>
                                            <p:cTn id="74" dur="500" fill="hold"/>
                                            <p:tgtEl>
                                              <p:spTgt spid="62"/>
                                            </p:tgtEl>
                                            <p:attrNameLst>
                                              <p:attrName>ppt_h</p:attrName>
                                            </p:attrNameLst>
                                          </p:cBhvr>
                                          <p:tavLst>
                                            <p:tav tm="0">
                                              <p:val>
                                                <p:fltVal val="0"/>
                                              </p:val>
                                            </p:tav>
                                            <p:tav tm="100000">
                                              <p:val>
                                                <p:strVal val="#ppt_h"/>
                                              </p:val>
                                            </p:tav>
                                          </p:tavLst>
                                        </p:anim>
                                        <p:animEffect transition="in" filter="fade">
                                          <p:cBhvr>
                                            <p:cTn id="75" dur="500"/>
                                            <p:tgtEl>
                                              <p:spTgt spid="62"/>
                                            </p:tgtEl>
                                          </p:cBhvr>
                                        </p:animEffect>
                                      </p:childTnLst>
                                    </p:cTn>
                                  </p:par>
                                </p:childTnLst>
                              </p:cTn>
                            </p:par>
                            <p:par>
                              <p:cTn id="76" fill="hold">
                                <p:stCondLst>
                                  <p:cond delay="500"/>
                                </p:stCondLst>
                                <p:childTnLst>
                                  <p:par>
                                    <p:cTn id="77" presetID="2" presetClass="entr" presetSubtype="3" accel="52000" fill="hold" nodeType="afterEffect">
                                      <p:stCondLst>
                                        <p:cond delay="0"/>
                                      </p:stCondLst>
                                      <p:childTnLst>
                                        <p:set>
                                          <p:cBhvr>
                                            <p:cTn id="78" dur="1" fill="hold">
                                              <p:stCondLst>
                                                <p:cond delay="0"/>
                                              </p:stCondLst>
                                            </p:cTn>
                                            <p:tgtEl>
                                              <p:spTgt spid="79"/>
                                            </p:tgtEl>
                                            <p:attrNameLst>
                                              <p:attrName>style.visibility</p:attrName>
                                            </p:attrNameLst>
                                          </p:cBhvr>
                                          <p:to>
                                            <p:strVal val="visible"/>
                                          </p:to>
                                        </p:set>
                                        <p:anim calcmode="lin" valueType="num">
                                          <p:cBhvr additive="base">
                                            <p:cTn id="79" dur="2000" fill="hold"/>
                                            <p:tgtEl>
                                              <p:spTgt spid="79"/>
                                            </p:tgtEl>
                                            <p:attrNameLst>
                                              <p:attrName>ppt_x</p:attrName>
                                            </p:attrNameLst>
                                          </p:cBhvr>
                                          <p:tavLst>
                                            <p:tav tm="0">
                                              <p:val>
                                                <p:strVal val="1+#ppt_w/2"/>
                                              </p:val>
                                            </p:tav>
                                            <p:tav tm="100000">
                                              <p:val>
                                                <p:strVal val="#ppt_x"/>
                                              </p:val>
                                            </p:tav>
                                          </p:tavLst>
                                        </p:anim>
                                        <p:anim calcmode="lin" valueType="num">
                                          <p:cBhvr additive="base">
                                            <p:cTn id="80" dur="2000" fill="hold"/>
                                            <p:tgtEl>
                                              <p:spTgt spid="79"/>
                                            </p:tgtEl>
                                            <p:attrNameLst>
                                              <p:attrName>ppt_y</p:attrName>
                                            </p:attrNameLst>
                                          </p:cBhvr>
                                          <p:tavLst>
                                            <p:tav tm="0">
                                              <p:val>
                                                <p:strVal val="0-#ppt_h/2"/>
                                              </p:val>
                                            </p:tav>
                                            <p:tav tm="100000">
                                              <p:val>
                                                <p:strVal val="#ppt_y"/>
                                              </p:val>
                                            </p:tav>
                                          </p:tavLst>
                                        </p:anim>
                                      </p:childTnLst>
                                    </p:cTn>
                                  </p:par>
                                  <p:par>
                                    <p:cTn id="81" presetID="2" presetClass="entr" presetSubtype="12" accel="52000" fill="hold" nodeType="withEffect">
                                      <p:stCondLst>
                                        <p:cond delay="0"/>
                                      </p:stCondLst>
                                      <p:childTnLst>
                                        <p:set>
                                          <p:cBhvr>
                                            <p:cTn id="82" dur="1" fill="hold">
                                              <p:stCondLst>
                                                <p:cond delay="0"/>
                                              </p:stCondLst>
                                            </p:cTn>
                                            <p:tgtEl>
                                              <p:spTgt spid="85"/>
                                            </p:tgtEl>
                                            <p:attrNameLst>
                                              <p:attrName>style.visibility</p:attrName>
                                            </p:attrNameLst>
                                          </p:cBhvr>
                                          <p:to>
                                            <p:strVal val="visible"/>
                                          </p:to>
                                        </p:set>
                                        <p:anim calcmode="lin" valueType="num">
                                          <p:cBhvr additive="base">
                                            <p:cTn id="83" dur="2000" fill="hold"/>
                                            <p:tgtEl>
                                              <p:spTgt spid="85"/>
                                            </p:tgtEl>
                                            <p:attrNameLst>
                                              <p:attrName>ppt_x</p:attrName>
                                            </p:attrNameLst>
                                          </p:cBhvr>
                                          <p:tavLst>
                                            <p:tav tm="0">
                                              <p:val>
                                                <p:strVal val="0-#ppt_w/2"/>
                                              </p:val>
                                            </p:tav>
                                            <p:tav tm="100000">
                                              <p:val>
                                                <p:strVal val="#ppt_x"/>
                                              </p:val>
                                            </p:tav>
                                          </p:tavLst>
                                        </p:anim>
                                        <p:anim calcmode="lin" valueType="num">
                                          <p:cBhvr additive="base">
                                            <p:cTn id="84" dur="2000" fill="hold"/>
                                            <p:tgtEl>
                                              <p:spTgt spid="85"/>
                                            </p:tgtEl>
                                            <p:attrNameLst>
                                              <p:attrName>ppt_y</p:attrName>
                                            </p:attrNameLst>
                                          </p:cBhvr>
                                          <p:tavLst>
                                            <p:tav tm="0">
                                              <p:val>
                                                <p:strVal val="1+#ppt_h/2"/>
                                              </p:val>
                                            </p:tav>
                                            <p:tav tm="100000">
                                              <p:val>
                                                <p:strVal val="#ppt_y"/>
                                              </p:val>
                                            </p:tav>
                                          </p:tavLst>
                                        </p:anim>
                                      </p:childTnLst>
                                    </p:cTn>
                                  </p:par>
                                  <p:par>
                                    <p:cTn id="85" presetID="2" presetClass="entr" presetSubtype="3" accel="52000" fill="hold" nodeType="withEffect">
                                      <p:stCondLst>
                                        <p:cond delay="0"/>
                                      </p:stCondLst>
                                      <p:childTnLst>
                                        <p:set>
                                          <p:cBhvr>
                                            <p:cTn id="86" dur="1" fill="hold">
                                              <p:stCondLst>
                                                <p:cond delay="0"/>
                                              </p:stCondLst>
                                            </p:cTn>
                                            <p:tgtEl>
                                              <p:spTgt spid="72"/>
                                            </p:tgtEl>
                                            <p:attrNameLst>
                                              <p:attrName>style.visibility</p:attrName>
                                            </p:attrNameLst>
                                          </p:cBhvr>
                                          <p:to>
                                            <p:strVal val="visible"/>
                                          </p:to>
                                        </p:set>
                                        <p:anim calcmode="lin" valueType="num">
                                          <p:cBhvr additive="base">
                                            <p:cTn id="87" dur="2000" fill="hold"/>
                                            <p:tgtEl>
                                              <p:spTgt spid="72"/>
                                            </p:tgtEl>
                                            <p:attrNameLst>
                                              <p:attrName>ppt_x</p:attrName>
                                            </p:attrNameLst>
                                          </p:cBhvr>
                                          <p:tavLst>
                                            <p:tav tm="0">
                                              <p:val>
                                                <p:strVal val="1+#ppt_w/2"/>
                                              </p:val>
                                            </p:tav>
                                            <p:tav tm="100000">
                                              <p:val>
                                                <p:strVal val="#ppt_x"/>
                                              </p:val>
                                            </p:tav>
                                          </p:tavLst>
                                        </p:anim>
                                        <p:anim calcmode="lin" valueType="num">
                                          <p:cBhvr additive="base">
                                            <p:cTn id="88" dur="2000" fill="hold"/>
                                            <p:tgtEl>
                                              <p:spTgt spid="72"/>
                                            </p:tgtEl>
                                            <p:attrNameLst>
                                              <p:attrName>ppt_y</p:attrName>
                                            </p:attrNameLst>
                                          </p:cBhvr>
                                          <p:tavLst>
                                            <p:tav tm="0">
                                              <p:val>
                                                <p:strVal val="0-#ppt_h/2"/>
                                              </p:val>
                                            </p:tav>
                                            <p:tav tm="100000">
                                              <p:val>
                                                <p:strVal val="#ppt_y"/>
                                              </p:val>
                                            </p:tav>
                                          </p:tavLst>
                                        </p:anim>
                                      </p:childTnLst>
                                    </p:cTn>
                                  </p:par>
                                  <p:par>
                                    <p:cTn id="89" presetID="2" presetClass="entr" presetSubtype="12" accel="52000" fill="hold" nodeType="withEffect">
                                      <p:stCondLst>
                                        <p:cond delay="0"/>
                                      </p:stCondLst>
                                      <p:childTnLst>
                                        <p:set>
                                          <p:cBhvr>
                                            <p:cTn id="90" dur="1" fill="hold">
                                              <p:stCondLst>
                                                <p:cond delay="0"/>
                                              </p:stCondLst>
                                            </p:cTn>
                                            <p:tgtEl>
                                              <p:spTgt spid="92"/>
                                            </p:tgtEl>
                                            <p:attrNameLst>
                                              <p:attrName>style.visibility</p:attrName>
                                            </p:attrNameLst>
                                          </p:cBhvr>
                                          <p:to>
                                            <p:strVal val="visible"/>
                                          </p:to>
                                        </p:set>
                                        <p:anim calcmode="lin" valueType="num">
                                          <p:cBhvr additive="base">
                                            <p:cTn id="91" dur="2000" fill="hold"/>
                                            <p:tgtEl>
                                              <p:spTgt spid="92"/>
                                            </p:tgtEl>
                                            <p:attrNameLst>
                                              <p:attrName>ppt_x</p:attrName>
                                            </p:attrNameLst>
                                          </p:cBhvr>
                                          <p:tavLst>
                                            <p:tav tm="0">
                                              <p:val>
                                                <p:strVal val="0-#ppt_w/2"/>
                                              </p:val>
                                            </p:tav>
                                            <p:tav tm="100000">
                                              <p:val>
                                                <p:strVal val="#ppt_x"/>
                                              </p:val>
                                            </p:tav>
                                          </p:tavLst>
                                        </p:anim>
                                        <p:anim calcmode="lin" valueType="num">
                                          <p:cBhvr additive="base">
                                            <p:cTn id="92" dur="2000" fill="hold"/>
                                            <p:tgtEl>
                                              <p:spTgt spid="92"/>
                                            </p:tgtEl>
                                            <p:attrNameLst>
                                              <p:attrName>ppt_y</p:attrName>
                                            </p:attrNameLst>
                                          </p:cBhvr>
                                          <p:tavLst>
                                            <p:tav tm="0">
                                              <p:val>
                                                <p:strVal val="1+#ppt_h/2"/>
                                              </p:val>
                                            </p:tav>
                                            <p:tav tm="100000">
                                              <p:val>
                                                <p:strVal val="#ppt_y"/>
                                              </p:val>
                                            </p:tav>
                                          </p:tavLst>
                                        </p:anim>
                                      </p:childTnLst>
                                    </p:cTn>
                                  </p:par>
                                  <p:par>
                                    <p:cTn id="93" presetID="42" presetClass="entr" presetSubtype="0" fill="hold" nodeType="withEffect">
                                      <p:stCondLst>
                                        <p:cond delay="1400"/>
                                      </p:stCondLst>
                                      <p:childTnLst>
                                        <p:set>
                                          <p:cBhvr>
                                            <p:cTn id="94" dur="1" fill="hold">
                                              <p:stCondLst>
                                                <p:cond delay="0"/>
                                              </p:stCondLst>
                                            </p:cTn>
                                            <p:tgtEl>
                                              <p:spTgt spid="99"/>
                                            </p:tgtEl>
                                            <p:attrNameLst>
                                              <p:attrName>style.visibility</p:attrName>
                                            </p:attrNameLst>
                                          </p:cBhvr>
                                          <p:to>
                                            <p:strVal val="visible"/>
                                          </p:to>
                                        </p:set>
                                        <p:animEffect transition="in" filter="fade">
                                          <p:cBhvr>
                                            <p:cTn id="95" dur="1000"/>
                                            <p:tgtEl>
                                              <p:spTgt spid="99"/>
                                            </p:tgtEl>
                                          </p:cBhvr>
                                        </p:animEffect>
                                        <p:anim calcmode="lin" valueType="num">
                                          <p:cBhvr>
                                            <p:cTn id="96" dur="1000" fill="hold"/>
                                            <p:tgtEl>
                                              <p:spTgt spid="99"/>
                                            </p:tgtEl>
                                            <p:attrNameLst>
                                              <p:attrName>ppt_x</p:attrName>
                                            </p:attrNameLst>
                                          </p:cBhvr>
                                          <p:tavLst>
                                            <p:tav tm="0">
                                              <p:val>
                                                <p:strVal val="#ppt_x"/>
                                              </p:val>
                                            </p:tav>
                                            <p:tav tm="100000">
                                              <p:val>
                                                <p:strVal val="#ppt_x"/>
                                              </p:val>
                                            </p:tav>
                                          </p:tavLst>
                                        </p:anim>
                                        <p:anim calcmode="lin" valueType="num">
                                          <p:cBhvr>
                                            <p:cTn id="97" dur="1000" fill="hold"/>
                                            <p:tgtEl>
                                              <p:spTgt spid="99"/>
                                            </p:tgtEl>
                                            <p:attrNameLst>
                                              <p:attrName>ppt_y</p:attrName>
                                            </p:attrNameLst>
                                          </p:cBhvr>
                                          <p:tavLst>
                                            <p:tav tm="0">
                                              <p:val>
                                                <p:strVal val="#ppt_y+.1"/>
                                              </p:val>
                                            </p:tav>
                                            <p:tav tm="100000">
                                              <p:val>
                                                <p:strVal val="#ppt_y"/>
                                              </p:val>
                                            </p:tav>
                                          </p:tavLst>
                                        </p:anim>
                                      </p:childTnLst>
                                    </p:cTn>
                                  </p:par>
                                  <p:par>
                                    <p:cTn id="98" presetID="47" presetClass="entr" presetSubtype="0" fill="hold" nodeType="withEffect">
                                      <p:stCondLst>
                                        <p:cond delay="1600"/>
                                      </p:stCondLst>
                                      <p:childTnLst>
                                        <p:set>
                                          <p:cBhvr>
                                            <p:cTn id="99" dur="1" fill="hold">
                                              <p:stCondLst>
                                                <p:cond delay="0"/>
                                              </p:stCondLst>
                                            </p:cTn>
                                            <p:tgtEl>
                                              <p:spTgt spid="102"/>
                                            </p:tgtEl>
                                            <p:attrNameLst>
                                              <p:attrName>style.visibility</p:attrName>
                                            </p:attrNameLst>
                                          </p:cBhvr>
                                          <p:to>
                                            <p:strVal val="visible"/>
                                          </p:to>
                                        </p:set>
                                        <p:animEffect transition="in" filter="fade">
                                          <p:cBhvr>
                                            <p:cTn id="100" dur="1000"/>
                                            <p:tgtEl>
                                              <p:spTgt spid="102"/>
                                            </p:tgtEl>
                                          </p:cBhvr>
                                        </p:animEffect>
                                        <p:anim calcmode="lin" valueType="num">
                                          <p:cBhvr>
                                            <p:cTn id="101" dur="1000" fill="hold"/>
                                            <p:tgtEl>
                                              <p:spTgt spid="102"/>
                                            </p:tgtEl>
                                            <p:attrNameLst>
                                              <p:attrName>ppt_x</p:attrName>
                                            </p:attrNameLst>
                                          </p:cBhvr>
                                          <p:tavLst>
                                            <p:tav tm="0">
                                              <p:val>
                                                <p:strVal val="#ppt_x"/>
                                              </p:val>
                                            </p:tav>
                                            <p:tav tm="100000">
                                              <p:val>
                                                <p:strVal val="#ppt_x"/>
                                              </p:val>
                                            </p:tav>
                                          </p:tavLst>
                                        </p:anim>
                                        <p:anim calcmode="lin" valueType="num">
                                          <p:cBhvr>
                                            <p:cTn id="102" dur="1000" fill="hold"/>
                                            <p:tgtEl>
                                              <p:spTgt spid="102"/>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1800"/>
                                      </p:stCondLst>
                                      <p:childTnLst>
                                        <p:set>
                                          <p:cBhvr>
                                            <p:cTn id="104" dur="1" fill="hold">
                                              <p:stCondLst>
                                                <p:cond delay="0"/>
                                              </p:stCondLst>
                                            </p:cTn>
                                            <p:tgtEl>
                                              <p:spTgt spid="105"/>
                                            </p:tgtEl>
                                            <p:attrNameLst>
                                              <p:attrName>style.visibility</p:attrName>
                                            </p:attrNameLst>
                                          </p:cBhvr>
                                          <p:to>
                                            <p:strVal val="visible"/>
                                          </p:to>
                                        </p:set>
                                        <p:animEffect transition="in" filter="fade">
                                          <p:cBhvr>
                                            <p:cTn id="105" dur="1000"/>
                                            <p:tgtEl>
                                              <p:spTgt spid="105"/>
                                            </p:tgtEl>
                                          </p:cBhvr>
                                        </p:animEffect>
                                        <p:anim calcmode="lin" valueType="num">
                                          <p:cBhvr>
                                            <p:cTn id="106" dur="1000" fill="hold"/>
                                            <p:tgtEl>
                                              <p:spTgt spid="105"/>
                                            </p:tgtEl>
                                            <p:attrNameLst>
                                              <p:attrName>ppt_x</p:attrName>
                                            </p:attrNameLst>
                                          </p:cBhvr>
                                          <p:tavLst>
                                            <p:tav tm="0">
                                              <p:val>
                                                <p:strVal val="#ppt_x"/>
                                              </p:val>
                                            </p:tav>
                                            <p:tav tm="100000">
                                              <p:val>
                                                <p:strVal val="#ppt_x"/>
                                              </p:val>
                                            </p:tav>
                                          </p:tavLst>
                                        </p:anim>
                                        <p:anim calcmode="lin" valueType="num">
                                          <p:cBhvr>
                                            <p:cTn id="107" dur="1000" fill="hold"/>
                                            <p:tgtEl>
                                              <p:spTgt spid="105"/>
                                            </p:tgtEl>
                                            <p:attrNameLst>
                                              <p:attrName>ppt_y</p:attrName>
                                            </p:attrNameLst>
                                          </p:cBhvr>
                                          <p:tavLst>
                                            <p:tav tm="0">
                                              <p:val>
                                                <p:strVal val="#ppt_y+.1"/>
                                              </p:val>
                                            </p:tav>
                                            <p:tav tm="100000">
                                              <p:val>
                                                <p:strVal val="#ppt_y"/>
                                              </p:val>
                                            </p:tav>
                                          </p:tavLst>
                                        </p:anim>
                                      </p:childTnLst>
                                    </p:cTn>
                                  </p:par>
                                  <p:par>
                                    <p:cTn id="108" presetID="47" presetClass="entr" presetSubtype="0" fill="hold" nodeType="withEffect">
                                      <p:stCondLst>
                                        <p:cond delay="2000"/>
                                      </p:stCondLst>
                                      <p:childTnLst>
                                        <p:set>
                                          <p:cBhvr>
                                            <p:cTn id="109" dur="1" fill="hold">
                                              <p:stCondLst>
                                                <p:cond delay="0"/>
                                              </p:stCondLst>
                                            </p:cTn>
                                            <p:tgtEl>
                                              <p:spTgt spid="108"/>
                                            </p:tgtEl>
                                            <p:attrNameLst>
                                              <p:attrName>style.visibility</p:attrName>
                                            </p:attrNameLst>
                                          </p:cBhvr>
                                          <p:to>
                                            <p:strVal val="visible"/>
                                          </p:to>
                                        </p:set>
                                        <p:animEffect transition="in" filter="fade">
                                          <p:cBhvr>
                                            <p:cTn id="110" dur="1000"/>
                                            <p:tgtEl>
                                              <p:spTgt spid="108"/>
                                            </p:tgtEl>
                                          </p:cBhvr>
                                        </p:animEffect>
                                        <p:anim calcmode="lin" valueType="num">
                                          <p:cBhvr>
                                            <p:cTn id="111" dur="1000" fill="hold"/>
                                            <p:tgtEl>
                                              <p:spTgt spid="108"/>
                                            </p:tgtEl>
                                            <p:attrNameLst>
                                              <p:attrName>ppt_x</p:attrName>
                                            </p:attrNameLst>
                                          </p:cBhvr>
                                          <p:tavLst>
                                            <p:tav tm="0">
                                              <p:val>
                                                <p:strVal val="#ppt_x"/>
                                              </p:val>
                                            </p:tav>
                                            <p:tav tm="100000">
                                              <p:val>
                                                <p:strVal val="#ppt_x"/>
                                              </p:val>
                                            </p:tav>
                                          </p:tavLst>
                                        </p:anim>
                                        <p:anim calcmode="lin" valueType="num">
                                          <p:cBhvr>
                                            <p:cTn id="112" dur="1000" fill="hold"/>
                                            <p:tgtEl>
                                              <p:spTgt spid="10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6" grpId="0" animBg="1"/>
          <p:bldP spid="57" grpId="0" animBg="1"/>
          <p:bldP spid="58" grpId="0" animBg="1"/>
          <p:bldP spid="59" grpId="0" animBg="1"/>
          <p:bldP spid="60" grpId="0" animBg="1"/>
          <p:bldP spid="61" grpId="0" animBg="1"/>
          <p:bldP spid="62" grpId="0" animBg="1"/>
          <p:bldP spid="63" grpId="0"/>
        </p:bldLst>
      </p:timing>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76" name="组合 7"/>
          <p:cNvGrpSpPr/>
          <p:nvPr/>
        </p:nvGrpSpPr>
        <p:grpSpPr>
          <a:xfrm>
            <a:off x="1724025" y="1476375"/>
            <a:ext cx="8755063" cy="1338263"/>
            <a:chOff x="736575" y="3188469"/>
            <a:chExt cx="8755767" cy="1338084"/>
          </a:xfrm>
        </p:grpSpPr>
        <p:sp>
          <p:nvSpPr>
            <p:cNvPr id="77" name="圆角矩形 76"/>
            <p:cNvSpPr/>
            <p:nvPr/>
          </p:nvSpPr>
          <p:spPr>
            <a:xfrm flipH="1">
              <a:off x="1020761" y="3307516"/>
              <a:ext cx="8471581" cy="1133323"/>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78" name="组合 6"/>
            <p:cNvGrpSpPr/>
            <p:nvPr/>
          </p:nvGrpSpPr>
          <p:grpSpPr>
            <a:xfrm>
              <a:off x="736575" y="3188469"/>
              <a:ext cx="1338084" cy="1338084"/>
              <a:chOff x="3567745" y="3971974"/>
              <a:chExt cx="1338084" cy="1338084"/>
            </a:xfrm>
          </p:grpSpPr>
          <p:grpSp>
            <p:nvGrpSpPr>
              <p:cNvPr id="81" name="组合 4"/>
              <p:cNvGrpSpPr/>
              <p:nvPr/>
            </p:nvGrpSpPr>
            <p:grpSpPr>
              <a:xfrm>
                <a:off x="3567745" y="3971974"/>
                <a:ext cx="1338084" cy="1338084"/>
                <a:chOff x="5213600" y="2517129"/>
                <a:chExt cx="2023672" cy="2023672"/>
              </a:xfrm>
            </p:grpSpPr>
            <p:sp>
              <p:nvSpPr>
                <p:cNvPr id="83" name="椭圆 82"/>
                <p:cNvSpPr/>
                <p:nvPr/>
              </p:nvSpPr>
              <p:spPr>
                <a:xfrm>
                  <a:off x="5213600" y="2517129"/>
                  <a:ext cx="2024106"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84" name="椭圆 83"/>
                <p:cNvSpPr/>
                <p:nvPr/>
              </p:nvSpPr>
              <p:spPr>
                <a:xfrm>
                  <a:off x="5261621" y="2565140"/>
                  <a:ext cx="1928063" cy="1927650"/>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82" name="椭圆 81"/>
              <p:cNvSpPr/>
              <p:nvPr/>
            </p:nvSpPr>
            <p:spPr>
              <a:xfrm>
                <a:off x="3695023" y="4099252"/>
                <a:ext cx="1083528" cy="1083528"/>
              </a:xfrm>
              <a:prstGeom prst="ellipse">
                <a:avLst/>
              </a:prstGeom>
              <a:solidFill>
                <a:schemeClr val="accent1"/>
              </a:solidFill>
              <a:ln>
                <a:solidFill>
                  <a:schemeClr val="accent1"/>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79" name="文本框 77"/>
            <p:cNvSpPr txBox="1"/>
            <p:nvPr/>
          </p:nvSpPr>
          <p:spPr>
            <a:xfrm>
              <a:off x="950937" y="3613486"/>
              <a:ext cx="878819" cy="461665"/>
            </a:xfrm>
            <a:prstGeom prst="rect">
              <a:avLst/>
            </a:prstGeom>
            <a:noFill/>
            <a:ln w="9525">
              <a:noFill/>
              <a:miter/>
            </a:ln>
          </p:spPr>
          <p:txBody>
            <a:bodyPr>
              <a:spAutoFit/>
            </a:bodyPr>
            <a:lstStyle/>
            <a:p>
              <a:pPr lvl="0" algn="ctr" eaLnBrk="1" hangingPunct="1"/>
              <a:r>
                <a:rPr lang="en-US" altLang="zh-CN" sz="2400" b="1" dirty="0">
                  <a:solidFill>
                    <a:schemeClr val="bg1"/>
                  </a:solidFill>
                  <a:latin typeface="Arial" panose="020B0604020202020204" pitchFamily="34" charset="0"/>
                  <a:ea typeface="微软雅黑" panose="020B0503020204020204" charset="-122"/>
                </a:rPr>
                <a:t>Titel</a:t>
              </a:r>
            </a:p>
          </p:txBody>
        </p:sp>
        <p:sp>
          <p:nvSpPr>
            <p:cNvPr id="80" name="TextBox 72"/>
            <p:cNvSpPr txBox="1"/>
            <p:nvPr/>
          </p:nvSpPr>
          <p:spPr>
            <a:xfrm>
              <a:off x="3113254" y="3509101"/>
              <a:ext cx="5261398" cy="738565"/>
            </a:xfrm>
            <a:prstGeom prst="rect">
              <a:avLst/>
            </a:prstGeom>
            <a:noFill/>
          </p:spPr>
          <p:txBody>
            <a:bodyPr>
              <a:spAutoFit/>
            </a:bodyPr>
            <a:lstStyle/>
            <a:p>
              <a:r>
                <a:rPr lang="zh-CN" altLang="en-US" sz="1400" dirty="0">
                  <a:solidFill>
                    <a:schemeClr val="tx1">
                      <a:lumMod val="50000"/>
                      <a:lumOff val="50000"/>
                    </a:schemeClr>
                  </a:solidFill>
                  <a:latin typeface="时尚中黑简体" panose="01010104010101010101" pitchFamily="2" charset="-122"/>
                  <a:ea typeface="时尚中黑简体" panose="01010104010101010101" pitchFamily="2" charset="-122"/>
                </a:rPr>
                <a:t>点击添加标题文字点击添加标题文字点击添加标题点击添加点击添加标题文字点击添加标题文字点击添加标题点击添加</a:t>
              </a:r>
            </a:p>
            <a:p>
              <a:endParaRPr lang="zh-CN" altLang="en-US" sz="1400" dirty="0">
                <a:solidFill>
                  <a:schemeClr val="tx1">
                    <a:lumMod val="50000"/>
                    <a:lumOff val="50000"/>
                  </a:schemeClr>
                </a:solidFill>
                <a:latin typeface="时尚中黑简体" panose="01010104010101010101" pitchFamily="2" charset="-122"/>
                <a:ea typeface="时尚中黑简体" panose="01010104010101010101" pitchFamily="2" charset="-122"/>
              </a:endParaRPr>
            </a:p>
          </p:txBody>
        </p:sp>
      </p:grpSp>
      <p:grpSp>
        <p:nvGrpSpPr>
          <p:cNvPr id="85" name="组合 80"/>
          <p:cNvGrpSpPr/>
          <p:nvPr/>
        </p:nvGrpSpPr>
        <p:grpSpPr>
          <a:xfrm>
            <a:off x="1724025" y="3078163"/>
            <a:ext cx="8755063" cy="1336675"/>
            <a:chOff x="736575" y="3188469"/>
            <a:chExt cx="8755767" cy="1338084"/>
          </a:xfrm>
        </p:grpSpPr>
        <p:sp>
          <p:nvSpPr>
            <p:cNvPr id="86" name="圆角矩形 85"/>
            <p:cNvSpPr/>
            <p:nvPr/>
          </p:nvSpPr>
          <p:spPr>
            <a:xfrm flipH="1">
              <a:off x="1020761" y="3307657"/>
              <a:ext cx="8471581" cy="1133081"/>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87" name="组合 82"/>
            <p:cNvGrpSpPr/>
            <p:nvPr/>
          </p:nvGrpSpPr>
          <p:grpSpPr>
            <a:xfrm>
              <a:off x="736575" y="3188469"/>
              <a:ext cx="1338084" cy="1338084"/>
              <a:chOff x="3567745" y="3971974"/>
              <a:chExt cx="1338084" cy="1338084"/>
            </a:xfrm>
          </p:grpSpPr>
          <p:grpSp>
            <p:nvGrpSpPr>
              <p:cNvPr id="90" name="组合 85"/>
              <p:cNvGrpSpPr/>
              <p:nvPr/>
            </p:nvGrpSpPr>
            <p:grpSpPr>
              <a:xfrm>
                <a:off x="3567745" y="3971974"/>
                <a:ext cx="1338084" cy="1338084"/>
                <a:chOff x="5213600" y="2517129"/>
                <a:chExt cx="2023672" cy="2023672"/>
              </a:xfrm>
            </p:grpSpPr>
            <p:sp>
              <p:nvSpPr>
                <p:cNvPr id="92" name="椭圆 91"/>
                <p:cNvSpPr/>
                <p:nvPr/>
              </p:nvSpPr>
              <p:spPr>
                <a:xfrm>
                  <a:off x="5213600" y="2517129"/>
                  <a:ext cx="2024106"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3" name="椭圆 92"/>
                <p:cNvSpPr/>
                <p:nvPr/>
              </p:nvSpPr>
              <p:spPr>
                <a:xfrm>
                  <a:off x="5261621" y="2565197"/>
                  <a:ext cx="1928063" cy="1927536"/>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1" name="椭圆 90"/>
              <p:cNvSpPr/>
              <p:nvPr/>
            </p:nvSpPr>
            <p:spPr>
              <a:xfrm>
                <a:off x="3695023" y="4099252"/>
                <a:ext cx="1083528" cy="1083528"/>
              </a:xfrm>
              <a:prstGeom prst="ellipse">
                <a:avLst/>
              </a:prstGeom>
              <a:solidFill>
                <a:schemeClr val="accent1"/>
              </a:solidFill>
              <a:ln>
                <a:solidFill>
                  <a:schemeClr val="accent1"/>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88" name="文本框 83"/>
            <p:cNvSpPr txBox="1"/>
            <p:nvPr/>
          </p:nvSpPr>
          <p:spPr>
            <a:xfrm>
              <a:off x="950937" y="3613486"/>
              <a:ext cx="878819" cy="461665"/>
            </a:xfrm>
            <a:prstGeom prst="rect">
              <a:avLst/>
            </a:prstGeom>
            <a:noFill/>
            <a:ln w="9525">
              <a:noFill/>
              <a:miter/>
            </a:ln>
          </p:spPr>
          <p:txBody>
            <a:bodyPr>
              <a:spAutoFit/>
            </a:bodyPr>
            <a:lstStyle/>
            <a:p>
              <a:pPr lvl="0" algn="ctr" eaLnBrk="1" hangingPunct="1"/>
              <a:r>
                <a:rPr lang="en-US" altLang="zh-CN" sz="2400" b="1" dirty="0">
                  <a:solidFill>
                    <a:schemeClr val="bg1"/>
                  </a:solidFill>
                  <a:latin typeface="Arial" panose="020B0604020202020204" pitchFamily="34" charset="0"/>
                  <a:ea typeface="微软雅黑" panose="020B0503020204020204" charset="-122"/>
                </a:rPr>
                <a:t>Titel</a:t>
              </a:r>
            </a:p>
          </p:txBody>
        </p:sp>
        <p:sp>
          <p:nvSpPr>
            <p:cNvPr id="89" name="TextBox 72"/>
            <p:cNvSpPr txBox="1"/>
            <p:nvPr/>
          </p:nvSpPr>
          <p:spPr>
            <a:xfrm>
              <a:off x="3113254" y="3509482"/>
              <a:ext cx="5261398" cy="738965"/>
            </a:xfrm>
            <a:prstGeom prst="rect">
              <a:avLst/>
            </a:prstGeom>
            <a:noFill/>
          </p:spPr>
          <p:txBody>
            <a:bodyPr>
              <a:spAutoFit/>
            </a:bodyPr>
            <a:lstStyle/>
            <a:p>
              <a:r>
                <a:rPr lang="zh-CN" altLang="en-US" sz="1400" dirty="0">
                  <a:solidFill>
                    <a:schemeClr val="tx1">
                      <a:lumMod val="50000"/>
                      <a:lumOff val="50000"/>
                    </a:schemeClr>
                  </a:solidFill>
                  <a:latin typeface="时尚中黑简体" panose="01010104010101010101" pitchFamily="2" charset="-122"/>
                  <a:ea typeface="时尚中黑简体" panose="01010104010101010101" pitchFamily="2" charset="-122"/>
                </a:rPr>
                <a:t>点击添加标题文字点击添加标题文字点击添加标题点击添加点击添加标题文字点击添加标题文字点击添加标题点击添加</a:t>
              </a:r>
            </a:p>
            <a:p>
              <a:pPr lvl="0" algn="ctr" eaLnBrk="1" hangingPunct="1"/>
              <a:r>
                <a:rPr lang="en-US" altLang="zh-CN" sz="1400" dirty="0">
                  <a:solidFill>
                    <a:srgbClr val="595959"/>
                  </a:solidFill>
                  <a:ea typeface="微软雅黑" panose="020B0503020204020204" charset="-122"/>
                </a:rPr>
                <a:t>. </a:t>
              </a:r>
            </a:p>
          </p:txBody>
        </p:sp>
      </p:grpSp>
      <p:grpSp>
        <p:nvGrpSpPr>
          <p:cNvPr id="94" name="组合 91"/>
          <p:cNvGrpSpPr/>
          <p:nvPr/>
        </p:nvGrpSpPr>
        <p:grpSpPr>
          <a:xfrm>
            <a:off x="1724025" y="4678363"/>
            <a:ext cx="8755063" cy="1338262"/>
            <a:chOff x="736575" y="3188469"/>
            <a:chExt cx="8755767" cy="1338084"/>
          </a:xfrm>
        </p:grpSpPr>
        <p:sp>
          <p:nvSpPr>
            <p:cNvPr id="95" name="圆角矩形 94"/>
            <p:cNvSpPr/>
            <p:nvPr/>
          </p:nvSpPr>
          <p:spPr>
            <a:xfrm flipH="1">
              <a:off x="1020761" y="3307515"/>
              <a:ext cx="8471581" cy="1133324"/>
            </a:xfrm>
            <a:prstGeom prst="roundRect">
              <a:avLst>
                <a:gd name="adj" fmla="val 5000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nvGrpSpPr>
            <p:cNvPr id="96" name="组合 93"/>
            <p:cNvGrpSpPr/>
            <p:nvPr/>
          </p:nvGrpSpPr>
          <p:grpSpPr>
            <a:xfrm>
              <a:off x="736575" y="3188469"/>
              <a:ext cx="1338084" cy="1338084"/>
              <a:chOff x="3567745" y="3971974"/>
              <a:chExt cx="1338084" cy="1338084"/>
            </a:xfrm>
          </p:grpSpPr>
          <p:grpSp>
            <p:nvGrpSpPr>
              <p:cNvPr id="99" name="组合 97"/>
              <p:cNvGrpSpPr/>
              <p:nvPr/>
            </p:nvGrpSpPr>
            <p:grpSpPr>
              <a:xfrm>
                <a:off x="3567745" y="3971974"/>
                <a:ext cx="1338084" cy="1338084"/>
                <a:chOff x="5213600" y="2517129"/>
                <a:chExt cx="2023672" cy="2023672"/>
              </a:xfrm>
            </p:grpSpPr>
            <p:sp>
              <p:nvSpPr>
                <p:cNvPr id="101" name="椭圆 100"/>
                <p:cNvSpPr/>
                <p:nvPr/>
              </p:nvSpPr>
              <p:spPr>
                <a:xfrm>
                  <a:off x="5213600" y="2517129"/>
                  <a:ext cx="2024106" cy="2023672"/>
                </a:xfrm>
                <a:prstGeom prst="ellipse">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2" name="椭圆 101"/>
                <p:cNvSpPr/>
                <p:nvPr/>
              </p:nvSpPr>
              <p:spPr>
                <a:xfrm>
                  <a:off x="5261621" y="2565140"/>
                  <a:ext cx="1928063" cy="1927650"/>
                </a:xfrm>
                <a:prstGeom prst="ellipse">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100" name="椭圆 99"/>
              <p:cNvSpPr/>
              <p:nvPr/>
            </p:nvSpPr>
            <p:spPr>
              <a:xfrm>
                <a:off x="3695023" y="4099252"/>
                <a:ext cx="1083528" cy="1083528"/>
              </a:xfrm>
              <a:prstGeom prst="ellipse">
                <a:avLst/>
              </a:prstGeom>
              <a:solidFill>
                <a:schemeClr val="accent1"/>
              </a:solidFill>
              <a:ln>
                <a:solidFill>
                  <a:schemeClr val="accent1"/>
                </a:solid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latinLnBrk="0" hangingPunct="1">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grpSp>
        <p:sp>
          <p:nvSpPr>
            <p:cNvPr id="97" name="文本框 95"/>
            <p:cNvSpPr txBox="1"/>
            <p:nvPr/>
          </p:nvSpPr>
          <p:spPr>
            <a:xfrm>
              <a:off x="950937" y="3613486"/>
              <a:ext cx="878819" cy="461665"/>
            </a:xfrm>
            <a:prstGeom prst="rect">
              <a:avLst/>
            </a:prstGeom>
            <a:noFill/>
            <a:ln w="9525">
              <a:noFill/>
              <a:miter/>
            </a:ln>
          </p:spPr>
          <p:txBody>
            <a:bodyPr>
              <a:spAutoFit/>
            </a:bodyPr>
            <a:lstStyle/>
            <a:p>
              <a:pPr lvl="0" algn="ctr" eaLnBrk="1" hangingPunct="1"/>
              <a:r>
                <a:rPr lang="en-US" altLang="zh-CN" sz="2400" b="1" dirty="0">
                  <a:solidFill>
                    <a:schemeClr val="bg1"/>
                  </a:solidFill>
                  <a:latin typeface="Arial" panose="020B0604020202020204" pitchFamily="34" charset="0"/>
                  <a:ea typeface="微软雅黑" panose="020B0503020204020204" charset="-122"/>
                </a:rPr>
                <a:t>Titel</a:t>
              </a:r>
            </a:p>
          </p:txBody>
        </p:sp>
        <p:sp>
          <p:nvSpPr>
            <p:cNvPr id="98" name="TextBox 72"/>
            <p:cNvSpPr txBox="1"/>
            <p:nvPr/>
          </p:nvSpPr>
          <p:spPr>
            <a:xfrm>
              <a:off x="3113254" y="3509101"/>
              <a:ext cx="5261398" cy="523150"/>
            </a:xfrm>
            <a:prstGeom prst="rect">
              <a:avLst/>
            </a:prstGeom>
            <a:noFill/>
          </p:spPr>
          <p:txBody>
            <a:bodyPr>
              <a:spAutoFit/>
            </a:bodyPr>
            <a:lstStyle/>
            <a:p>
              <a:r>
                <a:rPr lang="zh-CN" altLang="en-US" sz="1400" dirty="0">
                  <a:solidFill>
                    <a:schemeClr val="tx1">
                      <a:lumMod val="50000"/>
                      <a:lumOff val="50000"/>
                    </a:schemeClr>
                  </a:solidFill>
                  <a:latin typeface="时尚中黑简体" panose="01010104010101010101" pitchFamily="2" charset="-122"/>
                  <a:ea typeface="时尚中黑简体" panose="01010104010101010101" pitchFamily="2" charset="-122"/>
                </a:rPr>
                <a:t>点击添加标题文字点击添加标题文字点击添加标题点击添加点击添加标题文字点击添加标题文字点击添加标题点击添加</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76"/>
                                        </p:tgtEl>
                                        <p:attrNameLst>
                                          <p:attrName>style.visibility</p:attrName>
                                        </p:attrNameLst>
                                      </p:cBhvr>
                                      <p:to>
                                        <p:strVal val="visible"/>
                                      </p:to>
                                    </p:set>
                                    <p:anim calcmode="lin" valueType="num">
                                      <p:cBhvr additive="base">
                                        <p:cTn id="7" dur="500"/>
                                        <p:tgtEl>
                                          <p:spTgt spid="76"/>
                                        </p:tgtEl>
                                        <p:attrNameLst>
                                          <p:attrName>ppt_y</p:attrName>
                                        </p:attrNameLst>
                                      </p:cBhvr>
                                      <p:tavLst>
                                        <p:tav tm="0">
                                          <p:val>
                                            <p:strVal val="#ppt_y+#ppt_h*1.125000"/>
                                          </p:val>
                                        </p:tav>
                                        <p:tav tm="100000">
                                          <p:val>
                                            <p:strVal val="#ppt_y"/>
                                          </p:val>
                                        </p:tav>
                                      </p:tavLst>
                                    </p:anim>
                                    <p:animEffect transition="in" filter="wipe(up)">
                                      <p:cBhvr>
                                        <p:cTn id="8" dur="500"/>
                                        <p:tgtEl>
                                          <p:spTgt spid="76"/>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85"/>
                                        </p:tgtEl>
                                        <p:attrNameLst>
                                          <p:attrName>style.visibility</p:attrName>
                                        </p:attrNameLst>
                                      </p:cBhvr>
                                      <p:to>
                                        <p:strVal val="visible"/>
                                      </p:to>
                                    </p:set>
                                    <p:anim calcmode="lin" valueType="num">
                                      <p:cBhvr additive="base">
                                        <p:cTn id="13" dur="500"/>
                                        <p:tgtEl>
                                          <p:spTgt spid="85"/>
                                        </p:tgtEl>
                                        <p:attrNameLst>
                                          <p:attrName>ppt_y</p:attrName>
                                        </p:attrNameLst>
                                      </p:cBhvr>
                                      <p:tavLst>
                                        <p:tav tm="0">
                                          <p:val>
                                            <p:strVal val="#ppt_y+#ppt_h*1.125000"/>
                                          </p:val>
                                        </p:tav>
                                        <p:tav tm="100000">
                                          <p:val>
                                            <p:strVal val="#ppt_y"/>
                                          </p:val>
                                        </p:tav>
                                      </p:tavLst>
                                    </p:anim>
                                    <p:animEffect transition="in" filter="wipe(up)">
                                      <p:cBhvr>
                                        <p:cTn id="14" dur="500"/>
                                        <p:tgtEl>
                                          <p:spTgt spid="85"/>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94"/>
                                        </p:tgtEl>
                                        <p:attrNameLst>
                                          <p:attrName>style.visibility</p:attrName>
                                        </p:attrNameLst>
                                      </p:cBhvr>
                                      <p:to>
                                        <p:strVal val="visible"/>
                                      </p:to>
                                    </p:set>
                                    <p:anim calcmode="lin" valueType="num">
                                      <p:cBhvr additive="base">
                                        <p:cTn id="19" dur="500"/>
                                        <p:tgtEl>
                                          <p:spTgt spid="94"/>
                                        </p:tgtEl>
                                        <p:attrNameLst>
                                          <p:attrName>ppt_y</p:attrName>
                                        </p:attrNameLst>
                                      </p:cBhvr>
                                      <p:tavLst>
                                        <p:tav tm="0">
                                          <p:val>
                                            <p:strVal val="#ppt_y+#ppt_h*1.125000"/>
                                          </p:val>
                                        </p:tav>
                                        <p:tav tm="100000">
                                          <p:val>
                                            <p:strVal val="#ppt_y"/>
                                          </p:val>
                                        </p:tav>
                                      </p:tavLst>
                                    </p:anim>
                                    <p:animEffect transition="in" filter="wipe(up)">
                                      <p:cBhvr>
                                        <p:cTn id="20" dur="500"/>
                                        <p:tgtEl>
                                          <p:spTgt spid="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22" name="文本框 21"/>
          <p:cNvSpPr txBox="1"/>
          <p:nvPr/>
        </p:nvSpPr>
        <p:spPr>
          <a:xfrm flipH="1">
            <a:off x="8473977" y="3624152"/>
            <a:ext cx="1194730" cy="1015663"/>
          </a:xfrm>
          <a:prstGeom prst="rect">
            <a:avLst/>
          </a:prstGeom>
          <a:noFill/>
        </p:spPr>
        <p:txBody>
          <a:bodyPr wrap="square" rtlCol="0">
            <a:spAutoFit/>
          </a:bodyPr>
          <a:lstStyle/>
          <a:p>
            <a:pPr algn="ctr"/>
            <a:r>
              <a:rPr lang="en-US" altLang="zh-CN" sz="6000" dirty="0">
                <a:latin typeface="Stencil Std" panose="04020904080802020404" pitchFamily="82" charset="0"/>
              </a:rPr>
              <a:t>03</a:t>
            </a:r>
            <a:endParaRPr lang="zh-CN" altLang="en-US" sz="6000" dirty="0">
              <a:latin typeface="Stencil Std" panose="04020904080802020404" pitchFamily="82" charset="0"/>
            </a:endParaRPr>
          </a:p>
        </p:txBody>
      </p:sp>
      <p:sp>
        <p:nvSpPr>
          <p:cNvPr id="23" name="文本框 22"/>
          <p:cNvSpPr txBox="1"/>
          <p:nvPr/>
        </p:nvSpPr>
        <p:spPr>
          <a:xfrm flipH="1">
            <a:off x="5652482" y="2811607"/>
            <a:ext cx="1194730" cy="1015663"/>
          </a:xfrm>
          <a:prstGeom prst="rect">
            <a:avLst/>
          </a:prstGeom>
          <a:noFill/>
        </p:spPr>
        <p:txBody>
          <a:bodyPr wrap="square" rtlCol="0">
            <a:spAutoFit/>
          </a:bodyPr>
          <a:lstStyle/>
          <a:p>
            <a:pPr algn="ctr"/>
            <a:r>
              <a:rPr lang="en-US" altLang="zh-CN" sz="6000" dirty="0">
                <a:latin typeface="Stencil Std" panose="04020904080802020404" pitchFamily="82" charset="0"/>
              </a:rPr>
              <a:t>02</a:t>
            </a:r>
            <a:endParaRPr lang="zh-CN" altLang="en-US" sz="6000" dirty="0">
              <a:latin typeface="Stencil Std" panose="04020904080802020404" pitchFamily="82" charset="0"/>
            </a:endParaRPr>
          </a:p>
        </p:txBody>
      </p:sp>
      <p:sp>
        <p:nvSpPr>
          <p:cNvPr id="24" name="文本框 23"/>
          <p:cNvSpPr txBox="1"/>
          <p:nvPr/>
        </p:nvSpPr>
        <p:spPr>
          <a:xfrm flipH="1">
            <a:off x="2112555" y="3634337"/>
            <a:ext cx="1194730" cy="1015663"/>
          </a:xfrm>
          <a:prstGeom prst="rect">
            <a:avLst/>
          </a:prstGeom>
          <a:noFill/>
        </p:spPr>
        <p:txBody>
          <a:bodyPr wrap="square" rtlCol="0">
            <a:spAutoFit/>
          </a:bodyPr>
          <a:lstStyle/>
          <a:p>
            <a:pPr algn="ctr"/>
            <a:r>
              <a:rPr lang="en-US" altLang="zh-CN" sz="6000" dirty="0">
                <a:latin typeface="Stencil Std" panose="04020904080802020404" pitchFamily="82" charset="0"/>
              </a:rPr>
              <a:t>01</a:t>
            </a:r>
            <a:endParaRPr lang="zh-CN" altLang="en-US" sz="6000" dirty="0">
              <a:latin typeface="Stencil Std" panose="04020904080802020404" pitchFamily="82" charset="0"/>
            </a:endParaRPr>
          </a:p>
        </p:txBody>
      </p:sp>
      <p:sp>
        <p:nvSpPr>
          <p:cNvPr id="25" name="AutoShape 67"/>
          <p:cNvSpPr>
            <a:spLocks noChangeAspect="1" noChangeArrowheads="1" noTextEdit="1"/>
          </p:cNvSpPr>
          <p:nvPr/>
        </p:nvSpPr>
        <p:spPr bwMode="auto">
          <a:xfrm>
            <a:off x="5972152" y="735174"/>
            <a:ext cx="4151312" cy="123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 name="圆角矩形 25"/>
          <p:cNvSpPr/>
          <p:nvPr/>
        </p:nvSpPr>
        <p:spPr>
          <a:xfrm>
            <a:off x="1331686" y="1354299"/>
            <a:ext cx="2841292" cy="2460133"/>
          </a:xfrm>
          <a:prstGeom prst="roundRect">
            <a:avLst/>
          </a:prstGeom>
          <a:solidFill>
            <a:schemeClr val="accent1"/>
          </a:solidFill>
          <a:ln w="19050">
            <a:solidFill>
              <a:schemeClr val="accent1"/>
            </a:soli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7" name="圆角矩形 26"/>
          <p:cNvSpPr/>
          <p:nvPr/>
        </p:nvSpPr>
        <p:spPr>
          <a:xfrm>
            <a:off x="1557341" y="1532965"/>
            <a:ext cx="2424434" cy="2101372"/>
          </a:xfrm>
          <a:prstGeom prst="roundRect">
            <a:avLst/>
          </a:prstGeom>
          <a:noFill/>
          <a:ln>
            <a:solidFill>
              <a:srgbClr val="FC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8" name="椭圆 27"/>
          <p:cNvSpPr/>
          <p:nvPr/>
        </p:nvSpPr>
        <p:spPr>
          <a:xfrm>
            <a:off x="3529122" y="3076781"/>
            <a:ext cx="1222080" cy="1222080"/>
          </a:xfrm>
          <a:prstGeom prst="ellipse">
            <a:avLst/>
          </a:prstGeom>
          <a:gradFill>
            <a:gsLst>
              <a:gs pos="0">
                <a:srgbClr val="E4E4E4"/>
              </a:gs>
              <a:gs pos="100000">
                <a:schemeClr val="bg1"/>
              </a:gs>
            </a:gsLst>
            <a:lin ang="2700000" scaled="0"/>
          </a:gradFill>
          <a:ln w="3810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文本框 28"/>
          <p:cNvSpPr txBox="1"/>
          <p:nvPr/>
        </p:nvSpPr>
        <p:spPr>
          <a:xfrm flipH="1">
            <a:off x="1721650" y="1730285"/>
            <a:ext cx="2313913" cy="1708160"/>
          </a:xfrm>
          <a:prstGeom prst="rect">
            <a:avLst/>
          </a:prstGeom>
          <a:noFill/>
        </p:spPr>
        <p:txBody>
          <a:bodyPr wrap="square" rtlCol="0">
            <a:spAutoFit/>
          </a:bodyPr>
          <a:lstStyle/>
          <a:p>
            <a:pPr>
              <a:lnSpc>
                <a:spcPct val="150000"/>
              </a:lnSpc>
            </a:pPr>
            <a:r>
              <a:rPr lang="zh-CN" altLang="en-US" sz="1400" dirty="0">
                <a:latin typeface="微软雅黑" panose="020B0503020204020204" charset="-122"/>
                <a:ea typeface="微软雅黑" panose="020B0503020204020204" charset="-122"/>
              </a:rPr>
              <a:t>这里是内容这里是内容这里是内容这里是内容这里是内容这里是内容这里是内容这里是内容这里是内容这里是内容这里是</a:t>
            </a:r>
          </a:p>
        </p:txBody>
      </p:sp>
      <p:sp>
        <p:nvSpPr>
          <p:cNvPr id="30" name="圆角矩形 29"/>
          <p:cNvSpPr/>
          <p:nvPr/>
        </p:nvSpPr>
        <p:spPr>
          <a:xfrm>
            <a:off x="7733777" y="1354299"/>
            <a:ext cx="2841292" cy="2460133"/>
          </a:xfrm>
          <a:prstGeom prst="roundRect">
            <a:avLst/>
          </a:prstGeom>
          <a:solidFill>
            <a:schemeClr val="accent1"/>
          </a:solidFill>
          <a:ln w="19050">
            <a:solidFill>
              <a:schemeClr val="accent1"/>
            </a:soli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1" name="圆角矩形 30"/>
          <p:cNvSpPr/>
          <p:nvPr/>
        </p:nvSpPr>
        <p:spPr>
          <a:xfrm>
            <a:off x="7959432" y="1532965"/>
            <a:ext cx="2424434" cy="2101372"/>
          </a:xfrm>
          <a:prstGeom prst="roundRect">
            <a:avLst/>
          </a:prstGeom>
          <a:noFill/>
          <a:ln>
            <a:solidFill>
              <a:srgbClr val="FC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9931213" y="3076781"/>
            <a:ext cx="1222080" cy="1222080"/>
          </a:xfrm>
          <a:prstGeom prst="ellipse">
            <a:avLst/>
          </a:prstGeom>
          <a:gradFill>
            <a:gsLst>
              <a:gs pos="0">
                <a:srgbClr val="E4E4E4"/>
              </a:gs>
              <a:gs pos="100000">
                <a:schemeClr val="bg1"/>
              </a:gs>
            </a:gsLst>
            <a:lin ang="2700000" scaled="0"/>
          </a:gradFill>
          <a:ln w="3810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3" name="文本框 32"/>
          <p:cNvSpPr txBox="1"/>
          <p:nvPr/>
        </p:nvSpPr>
        <p:spPr>
          <a:xfrm flipH="1">
            <a:off x="8123741" y="1730285"/>
            <a:ext cx="2313913" cy="1708160"/>
          </a:xfrm>
          <a:prstGeom prst="rect">
            <a:avLst/>
          </a:prstGeom>
          <a:noFill/>
        </p:spPr>
        <p:txBody>
          <a:bodyPr wrap="square" rtlCol="0">
            <a:spAutoFit/>
          </a:bodyPr>
          <a:lstStyle/>
          <a:p>
            <a:pPr>
              <a:lnSpc>
                <a:spcPct val="150000"/>
              </a:lnSpc>
            </a:pPr>
            <a:r>
              <a:rPr lang="zh-CN" altLang="en-US" sz="1400" dirty="0">
                <a:latin typeface="微软雅黑" panose="020B0503020204020204" charset="-122"/>
                <a:ea typeface="微软雅黑" panose="020B0503020204020204" charset="-122"/>
              </a:rPr>
              <a:t>这里是内容这里是内容这里是内容这里是内容这里是内容这里是内容这里是内容这里是内容这里是内容这里是内容这里是</a:t>
            </a:r>
          </a:p>
        </p:txBody>
      </p:sp>
      <p:sp>
        <p:nvSpPr>
          <p:cNvPr id="34" name="圆角矩形 33"/>
          <p:cNvSpPr/>
          <p:nvPr/>
        </p:nvSpPr>
        <p:spPr>
          <a:xfrm>
            <a:off x="4892485" y="3634337"/>
            <a:ext cx="2841292" cy="2460133"/>
          </a:xfrm>
          <a:prstGeom prst="roundRect">
            <a:avLst/>
          </a:prstGeom>
          <a:solidFill>
            <a:schemeClr val="accent1"/>
          </a:solidFill>
          <a:ln w="19050">
            <a:solidFill>
              <a:schemeClr val="accent1"/>
            </a:soli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圆角矩形 34"/>
          <p:cNvSpPr/>
          <p:nvPr/>
        </p:nvSpPr>
        <p:spPr>
          <a:xfrm>
            <a:off x="5118140" y="3813003"/>
            <a:ext cx="2424434" cy="2101372"/>
          </a:xfrm>
          <a:prstGeom prst="roundRect">
            <a:avLst/>
          </a:prstGeom>
          <a:noFill/>
          <a:ln>
            <a:solidFill>
              <a:srgbClr val="FC1515"/>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6" name="椭圆 35"/>
          <p:cNvSpPr/>
          <p:nvPr/>
        </p:nvSpPr>
        <p:spPr>
          <a:xfrm>
            <a:off x="7089921" y="5356819"/>
            <a:ext cx="1222080" cy="1222080"/>
          </a:xfrm>
          <a:prstGeom prst="ellipse">
            <a:avLst/>
          </a:prstGeom>
          <a:gradFill>
            <a:gsLst>
              <a:gs pos="0">
                <a:srgbClr val="E4E4E4"/>
              </a:gs>
              <a:gs pos="100000">
                <a:schemeClr val="bg1"/>
              </a:gs>
            </a:gsLst>
            <a:lin ang="2700000" scaled="0"/>
          </a:gradFill>
          <a:ln w="38100">
            <a:gradFill>
              <a:gsLst>
                <a:gs pos="0">
                  <a:schemeClr val="bg1">
                    <a:lumMod val="65000"/>
                  </a:schemeClr>
                </a:gs>
                <a:gs pos="100000">
                  <a:schemeClr val="bg1"/>
                </a:gs>
              </a:gsLst>
              <a:lin ang="13500000" scaled="0"/>
            </a:gradFill>
          </a:ln>
          <a:effectLst>
            <a:outerShdw blurRad="177800" dist="114300" dir="2700000" sx="101000" sy="101000" algn="tl" rotWithShape="0">
              <a:prstClr val="black">
                <a:alpha val="22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7" name="文本框 36"/>
          <p:cNvSpPr txBox="1"/>
          <p:nvPr/>
        </p:nvSpPr>
        <p:spPr>
          <a:xfrm flipH="1">
            <a:off x="5282449" y="4010323"/>
            <a:ext cx="2313913" cy="1708160"/>
          </a:xfrm>
          <a:prstGeom prst="rect">
            <a:avLst/>
          </a:prstGeom>
          <a:noFill/>
        </p:spPr>
        <p:txBody>
          <a:bodyPr wrap="square" rtlCol="0">
            <a:spAutoFit/>
          </a:bodyPr>
          <a:lstStyle/>
          <a:p>
            <a:pPr>
              <a:lnSpc>
                <a:spcPct val="150000"/>
              </a:lnSpc>
            </a:pPr>
            <a:r>
              <a:rPr lang="zh-CN" altLang="en-US" sz="1400" dirty="0">
                <a:latin typeface="微软雅黑" panose="020B0503020204020204" charset="-122"/>
                <a:ea typeface="微软雅黑" panose="020B0503020204020204" charset="-122"/>
              </a:rPr>
              <a:t>这里是内容这里是内容这里是内容这里是内容这里是内容这里是内容这里是内容这里是内容这里是内容这里是内容这里是</a:t>
            </a:r>
          </a:p>
        </p:txBody>
      </p:sp>
      <p:sp>
        <p:nvSpPr>
          <p:cNvPr id="38" name="文本框 37"/>
          <p:cNvSpPr txBox="1"/>
          <p:nvPr/>
        </p:nvSpPr>
        <p:spPr>
          <a:xfrm flipH="1">
            <a:off x="3695810" y="3503155"/>
            <a:ext cx="1011245" cy="369332"/>
          </a:xfrm>
          <a:prstGeom prst="rect">
            <a:avLst/>
          </a:prstGeom>
          <a:noFill/>
        </p:spPr>
        <p:txBody>
          <a:bodyPr wrap="square" rtlCol="0">
            <a:spAutoFit/>
          </a:bodyPr>
          <a:lstStyle/>
          <a:p>
            <a:r>
              <a:rPr lang="zh-CN" altLang="en-US" dirty="0">
                <a:ln>
                  <a:solidFill>
                    <a:schemeClr val="accent1"/>
                  </a:solidFill>
                </a:ln>
                <a:solidFill>
                  <a:schemeClr val="accent1"/>
                </a:solidFill>
                <a:latin typeface="汉仪综艺体简" panose="02010609000101010101" pitchFamily="49" charset="-122"/>
                <a:ea typeface="汉仪综艺体简" panose="02010609000101010101" pitchFamily="49" charset="-122"/>
              </a:rPr>
              <a:t>小标题</a:t>
            </a:r>
          </a:p>
        </p:txBody>
      </p:sp>
      <p:sp>
        <p:nvSpPr>
          <p:cNvPr id="39" name="文本框 38"/>
          <p:cNvSpPr txBox="1"/>
          <p:nvPr/>
        </p:nvSpPr>
        <p:spPr>
          <a:xfrm flipH="1">
            <a:off x="7262606" y="5807504"/>
            <a:ext cx="1011245" cy="369332"/>
          </a:xfrm>
          <a:prstGeom prst="rect">
            <a:avLst/>
          </a:prstGeom>
          <a:noFill/>
        </p:spPr>
        <p:txBody>
          <a:bodyPr wrap="square" rtlCol="0">
            <a:spAutoFit/>
          </a:bodyPr>
          <a:lstStyle/>
          <a:p>
            <a:r>
              <a:rPr lang="zh-CN" altLang="en-US" dirty="0">
                <a:ln>
                  <a:solidFill>
                    <a:schemeClr val="accent1"/>
                  </a:solidFill>
                </a:ln>
                <a:solidFill>
                  <a:schemeClr val="accent1"/>
                </a:solidFill>
                <a:latin typeface="汉仪综艺体简" panose="02010609000101010101" pitchFamily="49" charset="-122"/>
                <a:ea typeface="汉仪综艺体简" panose="02010609000101010101" pitchFamily="49" charset="-122"/>
              </a:rPr>
              <a:t>小标题</a:t>
            </a:r>
          </a:p>
        </p:txBody>
      </p:sp>
      <p:sp>
        <p:nvSpPr>
          <p:cNvPr id="40" name="文本框 39"/>
          <p:cNvSpPr txBox="1"/>
          <p:nvPr/>
        </p:nvSpPr>
        <p:spPr>
          <a:xfrm flipH="1">
            <a:off x="10123464" y="3502648"/>
            <a:ext cx="1011245" cy="369332"/>
          </a:xfrm>
          <a:prstGeom prst="rect">
            <a:avLst/>
          </a:prstGeom>
          <a:noFill/>
        </p:spPr>
        <p:txBody>
          <a:bodyPr wrap="square" rtlCol="0">
            <a:spAutoFit/>
          </a:bodyPr>
          <a:lstStyle/>
          <a:p>
            <a:r>
              <a:rPr lang="zh-CN" altLang="en-US" dirty="0">
                <a:ln>
                  <a:solidFill>
                    <a:schemeClr val="accent1"/>
                  </a:solidFill>
                </a:ln>
                <a:solidFill>
                  <a:schemeClr val="accent1"/>
                </a:solidFill>
                <a:latin typeface="汉仪综艺体简" panose="02010609000101010101" pitchFamily="49" charset="-122"/>
                <a:ea typeface="汉仪综艺体简" panose="02010609000101010101" pitchFamily="49" charset="-122"/>
              </a:rPr>
              <a:t>小标题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fade">
                                      <p:cBhvr>
                                        <p:cTn id="7" dur="500"/>
                                        <p:tgtEl>
                                          <p:spTgt spid="24"/>
                                        </p:tgtEl>
                                      </p:cBhvr>
                                    </p:animEffect>
                                  </p:childTnLst>
                                </p:cTn>
                              </p:par>
                            </p:childTnLst>
                          </p:cTn>
                        </p:par>
                        <p:par>
                          <p:cTn id="8" fill="hold">
                            <p:stCondLst>
                              <p:cond delay="500"/>
                            </p:stCondLst>
                            <p:childTnLst>
                              <p:par>
                                <p:cTn id="9" presetID="47" presetClass="entr" presetSubtype="0"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fade">
                                      <p:cBhvr>
                                        <p:cTn id="11" dur="1000"/>
                                        <p:tgtEl>
                                          <p:spTgt spid="28"/>
                                        </p:tgtEl>
                                      </p:cBhvr>
                                    </p:animEffect>
                                    <p:anim calcmode="lin" valueType="num">
                                      <p:cBhvr>
                                        <p:cTn id="12" dur="1000" fill="hold"/>
                                        <p:tgtEl>
                                          <p:spTgt spid="28"/>
                                        </p:tgtEl>
                                        <p:attrNameLst>
                                          <p:attrName>ppt_x</p:attrName>
                                        </p:attrNameLst>
                                      </p:cBhvr>
                                      <p:tavLst>
                                        <p:tav tm="0">
                                          <p:val>
                                            <p:strVal val="#ppt_x"/>
                                          </p:val>
                                        </p:tav>
                                        <p:tav tm="100000">
                                          <p:val>
                                            <p:strVal val="#ppt_x"/>
                                          </p:val>
                                        </p:tav>
                                      </p:tavLst>
                                    </p:anim>
                                    <p:anim calcmode="lin" valueType="num">
                                      <p:cBhvr>
                                        <p:cTn id="13" dur="1000" fill="hold"/>
                                        <p:tgtEl>
                                          <p:spTgt spid="28"/>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7" presetClass="entr" presetSubtype="0" fill="hold" grpId="0" nodeType="afterEffect">
                                  <p:stCondLst>
                                    <p:cond delay="0"/>
                                  </p:stCondLst>
                                  <p:childTnLst>
                                    <p:set>
                                      <p:cBhvr>
                                        <p:cTn id="16" dur="1" fill="hold">
                                          <p:stCondLst>
                                            <p:cond delay="0"/>
                                          </p:stCondLst>
                                        </p:cTn>
                                        <p:tgtEl>
                                          <p:spTgt spid="26"/>
                                        </p:tgtEl>
                                        <p:attrNameLst>
                                          <p:attrName>style.visibility</p:attrName>
                                        </p:attrNameLst>
                                      </p:cBhvr>
                                      <p:to>
                                        <p:strVal val="visible"/>
                                      </p:to>
                                    </p:set>
                                    <p:animEffect transition="in" filter="fade">
                                      <p:cBhvr>
                                        <p:cTn id="17" dur="1000"/>
                                        <p:tgtEl>
                                          <p:spTgt spid="26"/>
                                        </p:tgtEl>
                                      </p:cBhvr>
                                    </p:animEffect>
                                    <p:anim calcmode="lin" valueType="num">
                                      <p:cBhvr>
                                        <p:cTn id="18" dur="1000" fill="hold"/>
                                        <p:tgtEl>
                                          <p:spTgt spid="26"/>
                                        </p:tgtEl>
                                        <p:attrNameLst>
                                          <p:attrName>ppt_x</p:attrName>
                                        </p:attrNameLst>
                                      </p:cBhvr>
                                      <p:tavLst>
                                        <p:tav tm="0">
                                          <p:val>
                                            <p:strVal val="#ppt_x"/>
                                          </p:val>
                                        </p:tav>
                                        <p:tav tm="100000">
                                          <p:val>
                                            <p:strVal val="#ppt_x"/>
                                          </p:val>
                                        </p:tav>
                                      </p:tavLst>
                                    </p:anim>
                                    <p:anim calcmode="lin" valueType="num">
                                      <p:cBhvr>
                                        <p:cTn id="19" dur="1000" fill="hold"/>
                                        <p:tgtEl>
                                          <p:spTgt spid="26"/>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22" presetClass="entr" presetSubtype="8" fill="hold" grpId="0" nodeType="afterEffect">
                                  <p:stCondLst>
                                    <p:cond delay="0"/>
                                  </p:stCondLst>
                                  <p:childTnLst>
                                    <p:set>
                                      <p:cBhvr>
                                        <p:cTn id="22" dur="1" fill="hold">
                                          <p:stCondLst>
                                            <p:cond delay="0"/>
                                          </p:stCondLst>
                                        </p:cTn>
                                        <p:tgtEl>
                                          <p:spTgt spid="38"/>
                                        </p:tgtEl>
                                        <p:attrNameLst>
                                          <p:attrName>style.visibility</p:attrName>
                                        </p:attrNameLst>
                                      </p:cBhvr>
                                      <p:to>
                                        <p:strVal val="visible"/>
                                      </p:to>
                                    </p:set>
                                    <p:animEffect transition="in" filter="wipe(left)">
                                      <p:cBhvr>
                                        <p:cTn id="23" dur="500"/>
                                        <p:tgtEl>
                                          <p:spTgt spid="38"/>
                                        </p:tgtEl>
                                      </p:cBhvr>
                                    </p:animEffect>
                                  </p:childTnLst>
                                </p:cTn>
                              </p:par>
                            </p:childTnLst>
                          </p:cTn>
                        </p:par>
                        <p:par>
                          <p:cTn id="24" fill="hold">
                            <p:stCondLst>
                              <p:cond delay="3000"/>
                            </p:stCondLst>
                            <p:childTnLst>
                              <p:par>
                                <p:cTn id="25" presetID="21" presetClass="entr" presetSubtype="4" fill="hold" grpId="0" nodeType="after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heel(4)">
                                      <p:cBhvr>
                                        <p:cTn id="27" dur="2000"/>
                                        <p:tgtEl>
                                          <p:spTgt spid="27"/>
                                        </p:tgtEl>
                                      </p:cBhvr>
                                    </p:animEffect>
                                  </p:childTnLst>
                                </p:cTn>
                              </p:par>
                            </p:childTnLst>
                          </p:cTn>
                        </p:par>
                        <p:par>
                          <p:cTn id="28" fill="hold">
                            <p:stCondLst>
                              <p:cond delay="5000"/>
                            </p:stCondLst>
                            <p:childTnLst>
                              <p:par>
                                <p:cTn id="29" presetID="14" presetClass="entr" presetSubtype="10" fill="hold" grpId="0" nodeType="after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randombar(horizontal)">
                                      <p:cBhvr>
                                        <p:cTn id="31" dur="500"/>
                                        <p:tgtEl>
                                          <p:spTgt spid="2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childTnLst>
                          </p:cTn>
                        </p:par>
                        <p:par>
                          <p:cTn id="37" fill="hold">
                            <p:stCondLst>
                              <p:cond delay="500"/>
                            </p:stCondLst>
                            <p:childTnLst>
                              <p:par>
                                <p:cTn id="38" presetID="42" presetClass="entr" presetSubtype="0" fill="hold" grpId="0" nodeType="afterEffect">
                                  <p:stCondLst>
                                    <p:cond delay="0"/>
                                  </p:stCondLst>
                                  <p:childTnLst>
                                    <p:set>
                                      <p:cBhvr>
                                        <p:cTn id="39" dur="1" fill="hold">
                                          <p:stCondLst>
                                            <p:cond delay="0"/>
                                          </p:stCondLst>
                                        </p:cTn>
                                        <p:tgtEl>
                                          <p:spTgt spid="36"/>
                                        </p:tgtEl>
                                        <p:attrNameLst>
                                          <p:attrName>style.visibility</p:attrName>
                                        </p:attrNameLst>
                                      </p:cBhvr>
                                      <p:to>
                                        <p:strVal val="visible"/>
                                      </p:to>
                                    </p:set>
                                    <p:animEffect transition="in" filter="fade">
                                      <p:cBhvr>
                                        <p:cTn id="40" dur="1000"/>
                                        <p:tgtEl>
                                          <p:spTgt spid="36"/>
                                        </p:tgtEl>
                                      </p:cBhvr>
                                    </p:animEffect>
                                    <p:anim calcmode="lin" valueType="num">
                                      <p:cBhvr>
                                        <p:cTn id="41" dur="1000" fill="hold"/>
                                        <p:tgtEl>
                                          <p:spTgt spid="36"/>
                                        </p:tgtEl>
                                        <p:attrNameLst>
                                          <p:attrName>ppt_x</p:attrName>
                                        </p:attrNameLst>
                                      </p:cBhvr>
                                      <p:tavLst>
                                        <p:tav tm="0">
                                          <p:val>
                                            <p:strVal val="#ppt_x"/>
                                          </p:val>
                                        </p:tav>
                                        <p:tav tm="100000">
                                          <p:val>
                                            <p:strVal val="#ppt_x"/>
                                          </p:val>
                                        </p:tav>
                                      </p:tavLst>
                                    </p:anim>
                                    <p:anim calcmode="lin" valueType="num">
                                      <p:cBhvr>
                                        <p:cTn id="42" dur="1000" fill="hold"/>
                                        <p:tgtEl>
                                          <p:spTgt spid="36"/>
                                        </p:tgtEl>
                                        <p:attrNameLst>
                                          <p:attrName>ppt_y</p:attrName>
                                        </p:attrNameLst>
                                      </p:cBhvr>
                                      <p:tavLst>
                                        <p:tav tm="0">
                                          <p:val>
                                            <p:strVal val="#ppt_y+.1"/>
                                          </p:val>
                                        </p:tav>
                                        <p:tav tm="100000">
                                          <p:val>
                                            <p:strVal val="#ppt_y"/>
                                          </p:val>
                                        </p:tav>
                                      </p:tavLst>
                                    </p:anim>
                                  </p:childTnLst>
                                </p:cTn>
                              </p:par>
                            </p:childTnLst>
                          </p:cTn>
                        </p:par>
                        <p:par>
                          <p:cTn id="43" fill="hold">
                            <p:stCondLst>
                              <p:cond delay="1500"/>
                            </p:stCondLst>
                            <p:childTnLst>
                              <p:par>
                                <p:cTn id="44" presetID="42" presetClass="entr" presetSubtype="0" fill="hold" grpId="0" nodeType="afterEffect">
                                  <p:stCondLst>
                                    <p:cond delay="0"/>
                                  </p:stCondLst>
                                  <p:childTnLst>
                                    <p:set>
                                      <p:cBhvr>
                                        <p:cTn id="45" dur="1" fill="hold">
                                          <p:stCondLst>
                                            <p:cond delay="0"/>
                                          </p:stCondLst>
                                        </p:cTn>
                                        <p:tgtEl>
                                          <p:spTgt spid="34"/>
                                        </p:tgtEl>
                                        <p:attrNameLst>
                                          <p:attrName>style.visibility</p:attrName>
                                        </p:attrNameLst>
                                      </p:cBhvr>
                                      <p:to>
                                        <p:strVal val="visible"/>
                                      </p:to>
                                    </p:set>
                                    <p:animEffect transition="in" filter="fade">
                                      <p:cBhvr>
                                        <p:cTn id="46" dur="1000"/>
                                        <p:tgtEl>
                                          <p:spTgt spid="34"/>
                                        </p:tgtEl>
                                      </p:cBhvr>
                                    </p:animEffect>
                                    <p:anim calcmode="lin" valueType="num">
                                      <p:cBhvr>
                                        <p:cTn id="47" dur="1000" fill="hold"/>
                                        <p:tgtEl>
                                          <p:spTgt spid="34"/>
                                        </p:tgtEl>
                                        <p:attrNameLst>
                                          <p:attrName>ppt_x</p:attrName>
                                        </p:attrNameLst>
                                      </p:cBhvr>
                                      <p:tavLst>
                                        <p:tav tm="0">
                                          <p:val>
                                            <p:strVal val="#ppt_x"/>
                                          </p:val>
                                        </p:tav>
                                        <p:tav tm="100000">
                                          <p:val>
                                            <p:strVal val="#ppt_x"/>
                                          </p:val>
                                        </p:tav>
                                      </p:tavLst>
                                    </p:anim>
                                    <p:anim calcmode="lin" valueType="num">
                                      <p:cBhvr>
                                        <p:cTn id="48" dur="1000" fill="hold"/>
                                        <p:tgtEl>
                                          <p:spTgt spid="34"/>
                                        </p:tgtEl>
                                        <p:attrNameLst>
                                          <p:attrName>ppt_y</p:attrName>
                                        </p:attrNameLst>
                                      </p:cBhvr>
                                      <p:tavLst>
                                        <p:tav tm="0">
                                          <p:val>
                                            <p:strVal val="#ppt_y+.1"/>
                                          </p:val>
                                        </p:tav>
                                        <p:tav tm="100000">
                                          <p:val>
                                            <p:strVal val="#ppt_y"/>
                                          </p:val>
                                        </p:tav>
                                      </p:tavLst>
                                    </p:anim>
                                  </p:childTnLst>
                                </p:cTn>
                              </p:par>
                            </p:childTnLst>
                          </p:cTn>
                        </p:par>
                        <p:par>
                          <p:cTn id="49" fill="hold">
                            <p:stCondLst>
                              <p:cond delay="2500"/>
                            </p:stCondLst>
                            <p:childTnLst>
                              <p:par>
                                <p:cTn id="50" presetID="22" presetClass="entr" presetSubtype="8" fill="hold" grpId="0" nodeType="afterEffect">
                                  <p:stCondLst>
                                    <p:cond delay="0"/>
                                  </p:stCondLst>
                                  <p:childTnLst>
                                    <p:set>
                                      <p:cBhvr>
                                        <p:cTn id="51" dur="1" fill="hold">
                                          <p:stCondLst>
                                            <p:cond delay="0"/>
                                          </p:stCondLst>
                                        </p:cTn>
                                        <p:tgtEl>
                                          <p:spTgt spid="39"/>
                                        </p:tgtEl>
                                        <p:attrNameLst>
                                          <p:attrName>style.visibility</p:attrName>
                                        </p:attrNameLst>
                                      </p:cBhvr>
                                      <p:to>
                                        <p:strVal val="visible"/>
                                      </p:to>
                                    </p:set>
                                    <p:animEffect transition="in" filter="wipe(left)">
                                      <p:cBhvr>
                                        <p:cTn id="52" dur="500"/>
                                        <p:tgtEl>
                                          <p:spTgt spid="39"/>
                                        </p:tgtEl>
                                      </p:cBhvr>
                                    </p:animEffect>
                                  </p:childTnLst>
                                </p:cTn>
                              </p:par>
                            </p:childTnLst>
                          </p:cTn>
                        </p:par>
                        <p:par>
                          <p:cTn id="53" fill="hold">
                            <p:stCondLst>
                              <p:cond delay="3000"/>
                            </p:stCondLst>
                            <p:childTnLst>
                              <p:par>
                                <p:cTn id="54" presetID="21" presetClass="entr" presetSubtype="4" fill="hold" grpId="0"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heel(4)">
                                      <p:cBhvr>
                                        <p:cTn id="56" dur="2000"/>
                                        <p:tgtEl>
                                          <p:spTgt spid="35"/>
                                        </p:tgtEl>
                                      </p:cBhvr>
                                    </p:animEffect>
                                  </p:childTnLst>
                                </p:cTn>
                              </p:par>
                            </p:childTnLst>
                          </p:cTn>
                        </p:par>
                        <p:par>
                          <p:cTn id="57" fill="hold">
                            <p:stCondLst>
                              <p:cond delay="5000"/>
                            </p:stCondLst>
                            <p:childTnLst>
                              <p:par>
                                <p:cTn id="58" presetID="14" presetClass="entr" presetSubtype="10" fill="hold" grpId="0" nodeType="afterEffect">
                                  <p:stCondLst>
                                    <p:cond delay="0"/>
                                  </p:stCondLst>
                                  <p:childTnLst>
                                    <p:set>
                                      <p:cBhvr>
                                        <p:cTn id="59" dur="1" fill="hold">
                                          <p:stCondLst>
                                            <p:cond delay="0"/>
                                          </p:stCondLst>
                                        </p:cTn>
                                        <p:tgtEl>
                                          <p:spTgt spid="37"/>
                                        </p:tgtEl>
                                        <p:attrNameLst>
                                          <p:attrName>style.visibility</p:attrName>
                                        </p:attrNameLst>
                                      </p:cBhvr>
                                      <p:to>
                                        <p:strVal val="visible"/>
                                      </p:to>
                                    </p:set>
                                    <p:animEffect transition="in" filter="randombar(horizontal)">
                                      <p:cBhvr>
                                        <p:cTn id="60" dur="500"/>
                                        <p:tgtEl>
                                          <p:spTgt spid="37"/>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2"/>
                                        </p:tgtEl>
                                        <p:attrNameLst>
                                          <p:attrName>style.visibility</p:attrName>
                                        </p:attrNameLst>
                                      </p:cBhvr>
                                      <p:to>
                                        <p:strVal val="visible"/>
                                      </p:to>
                                    </p:set>
                                    <p:animEffect transition="in" filter="fade">
                                      <p:cBhvr>
                                        <p:cTn id="65" dur="500"/>
                                        <p:tgtEl>
                                          <p:spTgt spid="22"/>
                                        </p:tgtEl>
                                      </p:cBhvr>
                                    </p:animEffect>
                                  </p:childTnLst>
                                </p:cTn>
                              </p:par>
                            </p:childTnLst>
                          </p:cTn>
                        </p:par>
                        <p:par>
                          <p:cTn id="66" fill="hold">
                            <p:stCondLst>
                              <p:cond delay="500"/>
                            </p:stCondLst>
                            <p:childTnLst>
                              <p:par>
                                <p:cTn id="67" presetID="47" presetClass="entr" presetSubtype="0" fill="hold" grpId="0" nodeType="after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1000"/>
                                        <p:tgtEl>
                                          <p:spTgt spid="32"/>
                                        </p:tgtEl>
                                      </p:cBhvr>
                                    </p:animEffect>
                                    <p:anim calcmode="lin" valueType="num">
                                      <p:cBhvr>
                                        <p:cTn id="70" dur="1000" fill="hold"/>
                                        <p:tgtEl>
                                          <p:spTgt spid="32"/>
                                        </p:tgtEl>
                                        <p:attrNameLst>
                                          <p:attrName>ppt_x</p:attrName>
                                        </p:attrNameLst>
                                      </p:cBhvr>
                                      <p:tavLst>
                                        <p:tav tm="0">
                                          <p:val>
                                            <p:strVal val="#ppt_x"/>
                                          </p:val>
                                        </p:tav>
                                        <p:tav tm="100000">
                                          <p:val>
                                            <p:strVal val="#ppt_x"/>
                                          </p:val>
                                        </p:tav>
                                      </p:tavLst>
                                    </p:anim>
                                    <p:anim calcmode="lin" valueType="num">
                                      <p:cBhvr>
                                        <p:cTn id="71" dur="1000" fill="hold"/>
                                        <p:tgtEl>
                                          <p:spTgt spid="32"/>
                                        </p:tgtEl>
                                        <p:attrNameLst>
                                          <p:attrName>ppt_y</p:attrName>
                                        </p:attrNameLst>
                                      </p:cBhvr>
                                      <p:tavLst>
                                        <p:tav tm="0">
                                          <p:val>
                                            <p:strVal val="#ppt_y-.1"/>
                                          </p:val>
                                        </p:tav>
                                        <p:tav tm="100000">
                                          <p:val>
                                            <p:strVal val="#ppt_y"/>
                                          </p:val>
                                        </p:tav>
                                      </p:tavLst>
                                    </p:anim>
                                  </p:childTnLst>
                                </p:cTn>
                              </p:par>
                            </p:childTnLst>
                          </p:cTn>
                        </p:par>
                        <p:par>
                          <p:cTn id="72" fill="hold">
                            <p:stCondLst>
                              <p:cond delay="1500"/>
                            </p:stCondLst>
                            <p:childTnLst>
                              <p:par>
                                <p:cTn id="73" presetID="47" presetClass="entr" presetSubtype="0" fill="hold" grpId="0" nodeType="afterEffect">
                                  <p:stCondLst>
                                    <p:cond delay="0"/>
                                  </p:stCondLst>
                                  <p:childTnLst>
                                    <p:set>
                                      <p:cBhvr>
                                        <p:cTn id="74" dur="1" fill="hold">
                                          <p:stCondLst>
                                            <p:cond delay="0"/>
                                          </p:stCondLst>
                                        </p:cTn>
                                        <p:tgtEl>
                                          <p:spTgt spid="30"/>
                                        </p:tgtEl>
                                        <p:attrNameLst>
                                          <p:attrName>style.visibility</p:attrName>
                                        </p:attrNameLst>
                                      </p:cBhvr>
                                      <p:to>
                                        <p:strVal val="visible"/>
                                      </p:to>
                                    </p:set>
                                    <p:animEffect transition="in" filter="fade">
                                      <p:cBhvr>
                                        <p:cTn id="75" dur="1000"/>
                                        <p:tgtEl>
                                          <p:spTgt spid="30"/>
                                        </p:tgtEl>
                                      </p:cBhvr>
                                    </p:animEffect>
                                    <p:anim calcmode="lin" valueType="num">
                                      <p:cBhvr>
                                        <p:cTn id="76" dur="1000" fill="hold"/>
                                        <p:tgtEl>
                                          <p:spTgt spid="30"/>
                                        </p:tgtEl>
                                        <p:attrNameLst>
                                          <p:attrName>ppt_x</p:attrName>
                                        </p:attrNameLst>
                                      </p:cBhvr>
                                      <p:tavLst>
                                        <p:tav tm="0">
                                          <p:val>
                                            <p:strVal val="#ppt_x"/>
                                          </p:val>
                                        </p:tav>
                                        <p:tav tm="100000">
                                          <p:val>
                                            <p:strVal val="#ppt_x"/>
                                          </p:val>
                                        </p:tav>
                                      </p:tavLst>
                                    </p:anim>
                                    <p:anim calcmode="lin" valueType="num">
                                      <p:cBhvr>
                                        <p:cTn id="77" dur="1000" fill="hold"/>
                                        <p:tgtEl>
                                          <p:spTgt spid="30"/>
                                        </p:tgtEl>
                                        <p:attrNameLst>
                                          <p:attrName>ppt_y</p:attrName>
                                        </p:attrNameLst>
                                      </p:cBhvr>
                                      <p:tavLst>
                                        <p:tav tm="0">
                                          <p:val>
                                            <p:strVal val="#ppt_y-.1"/>
                                          </p:val>
                                        </p:tav>
                                        <p:tav tm="100000">
                                          <p:val>
                                            <p:strVal val="#ppt_y"/>
                                          </p:val>
                                        </p:tav>
                                      </p:tavLst>
                                    </p:anim>
                                  </p:childTnLst>
                                </p:cTn>
                              </p:par>
                            </p:childTnLst>
                          </p:cTn>
                        </p:par>
                        <p:par>
                          <p:cTn id="78" fill="hold">
                            <p:stCondLst>
                              <p:cond delay="2500"/>
                            </p:stCondLst>
                            <p:childTnLst>
                              <p:par>
                                <p:cTn id="79" presetID="22" presetClass="entr" presetSubtype="8" fill="hold" grpId="0" nodeType="afterEffect">
                                  <p:stCondLst>
                                    <p:cond delay="0"/>
                                  </p:stCondLst>
                                  <p:childTnLst>
                                    <p:set>
                                      <p:cBhvr>
                                        <p:cTn id="80" dur="1" fill="hold">
                                          <p:stCondLst>
                                            <p:cond delay="0"/>
                                          </p:stCondLst>
                                        </p:cTn>
                                        <p:tgtEl>
                                          <p:spTgt spid="40"/>
                                        </p:tgtEl>
                                        <p:attrNameLst>
                                          <p:attrName>style.visibility</p:attrName>
                                        </p:attrNameLst>
                                      </p:cBhvr>
                                      <p:to>
                                        <p:strVal val="visible"/>
                                      </p:to>
                                    </p:set>
                                    <p:animEffect transition="in" filter="wipe(left)">
                                      <p:cBhvr>
                                        <p:cTn id="81" dur="500"/>
                                        <p:tgtEl>
                                          <p:spTgt spid="40"/>
                                        </p:tgtEl>
                                      </p:cBhvr>
                                    </p:animEffect>
                                  </p:childTnLst>
                                </p:cTn>
                              </p:par>
                            </p:childTnLst>
                          </p:cTn>
                        </p:par>
                        <p:par>
                          <p:cTn id="82" fill="hold">
                            <p:stCondLst>
                              <p:cond delay="3000"/>
                            </p:stCondLst>
                            <p:childTnLst>
                              <p:par>
                                <p:cTn id="83" presetID="21" presetClass="entr" presetSubtype="4" fill="hold" grpId="0" nodeType="afterEffect">
                                  <p:stCondLst>
                                    <p:cond delay="0"/>
                                  </p:stCondLst>
                                  <p:childTnLst>
                                    <p:set>
                                      <p:cBhvr>
                                        <p:cTn id="84" dur="1" fill="hold">
                                          <p:stCondLst>
                                            <p:cond delay="0"/>
                                          </p:stCondLst>
                                        </p:cTn>
                                        <p:tgtEl>
                                          <p:spTgt spid="31"/>
                                        </p:tgtEl>
                                        <p:attrNameLst>
                                          <p:attrName>style.visibility</p:attrName>
                                        </p:attrNameLst>
                                      </p:cBhvr>
                                      <p:to>
                                        <p:strVal val="visible"/>
                                      </p:to>
                                    </p:set>
                                    <p:animEffect transition="in" filter="wheel(4)">
                                      <p:cBhvr>
                                        <p:cTn id="85" dur="2000"/>
                                        <p:tgtEl>
                                          <p:spTgt spid="31"/>
                                        </p:tgtEl>
                                      </p:cBhvr>
                                    </p:animEffect>
                                  </p:childTnLst>
                                </p:cTn>
                              </p:par>
                            </p:childTnLst>
                          </p:cTn>
                        </p:par>
                        <p:par>
                          <p:cTn id="86" fill="hold">
                            <p:stCondLst>
                              <p:cond delay="5000"/>
                            </p:stCondLst>
                            <p:childTnLst>
                              <p:par>
                                <p:cTn id="87" presetID="14" presetClass="entr" presetSubtype="10" fill="hold" grpId="0" nodeType="after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randombar(horizontal)">
                                      <p:cBhvr>
                                        <p:cTn id="89"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p:bldP spid="24" grpId="0"/>
      <p:bldP spid="26" grpId="0" animBg="1"/>
      <p:bldP spid="27" grpId="0" animBg="1"/>
      <p:bldP spid="28" grpId="0" animBg="1"/>
      <p:bldP spid="29" grpId="0"/>
      <p:bldP spid="30" grpId="0" animBg="1"/>
      <p:bldP spid="31" grpId="0" animBg="1"/>
      <p:bldP spid="32" grpId="0" animBg="1"/>
      <p:bldP spid="33" grpId="0"/>
      <p:bldP spid="34" grpId="0" animBg="1"/>
      <p:bldP spid="35" grpId="0" animBg="1"/>
      <p:bldP spid="36" grpId="0" animBg="1"/>
      <p:bldP spid="37" grpId="0"/>
      <p:bldP spid="38" grpId="0"/>
      <p:bldP spid="39" grpId="0"/>
      <p:bldP spid="40"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20" name="Group 45"/>
          <p:cNvGrpSpPr/>
          <p:nvPr/>
        </p:nvGrpSpPr>
        <p:grpSpPr>
          <a:xfrm>
            <a:off x="4331658" y="1615342"/>
            <a:ext cx="3791237" cy="3791236"/>
            <a:chOff x="5021522" y="1126778"/>
            <a:chExt cx="2479030" cy="2479030"/>
          </a:xfrm>
        </p:grpSpPr>
        <p:sp>
          <p:nvSpPr>
            <p:cNvPr id="21" name="Oval 42"/>
            <p:cNvSpPr/>
            <p:nvPr/>
          </p:nvSpPr>
          <p:spPr>
            <a:xfrm>
              <a:off x="5021522" y="1126778"/>
              <a:ext cx="2479030" cy="2479030"/>
            </a:xfrm>
            <a:prstGeom prst="ellipse">
              <a:avLst/>
            </a:prstGeom>
            <a:solidFill>
              <a:schemeClr val="accent5"/>
            </a:solidFill>
            <a:ln>
              <a:noFill/>
            </a:ln>
            <a:effectLst>
              <a:outerShdw blurRad="571500" dist="546100" dir="3120000" sx="92000" sy="92000" algn="l" rotWithShape="0">
                <a:prstClr val="black">
                  <a:alpha val="14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43"/>
            <p:cNvSpPr/>
            <p:nvPr/>
          </p:nvSpPr>
          <p:spPr>
            <a:xfrm>
              <a:off x="5376072" y="1481328"/>
              <a:ext cx="1769930" cy="1769930"/>
            </a:xfrm>
            <a:prstGeom prst="ellipse">
              <a:avLst/>
            </a:prstGeom>
            <a:solidFill>
              <a:schemeClr val="bg1"/>
            </a:solidFill>
            <a:ln>
              <a:noFill/>
            </a:ln>
            <a:effectLst>
              <a:outerShdw dist="101600" dir="2160000" algn="l"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3" name="Group 44"/>
          <p:cNvGrpSpPr/>
          <p:nvPr/>
        </p:nvGrpSpPr>
        <p:grpSpPr>
          <a:xfrm>
            <a:off x="4920559" y="3829147"/>
            <a:ext cx="2620263" cy="655055"/>
            <a:chOff x="4920559" y="3829147"/>
            <a:chExt cx="2620263" cy="655055"/>
          </a:xfrm>
        </p:grpSpPr>
        <p:sp>
          <p:nvSpPr>
            <p:cNvPr id="24" name="Freeform 40"/>
            <p:cNvSpPr/>
            <p:nvPr/>
          </p:nvSpPr>
          <p:spPr>
            <a:xfrm>
              <a:off x="4926141" y="3829147"/>
              <a:ext cx="2614681" cy="653448"/>
            </a:xfrm>
            <a:custGeom>
              <a:avLst/>
              <a:gdLst>
                <a:gd name="connsiteX0" fmla="*/ 0 w 4759344"/>
                <a:gd name="connsiteY0" fmla="*/ 615702 h 1189432"/>
                <a:gd name="connsiteX1" fmla="*/ 4759344 w 4759344"/>
                <a:gd name="connsiteY1" fmla="*/ 615702 h 1189432"/>
                <a:gd name="connsiteX2" fmla="*/ 4655123 w 4759344"/>
                <a:gd name="connsiteY2" fmla="*/ 1189432 h 1189432"/>
                <a:gd name="connsiteX3" fmla="*/ 104221 w 4759344"/>
                <a:gd name="connsiteY3" fmla="*/ 1189432 h 1189432"/>
                <a:gd name="connsiteX4" fmla="*/ 312883 w 4759344"/>
                <a:gd name="connsiteY4" fmla="*/ 0 h 1189432"/>
                <a:gd name="connsiteX5" fmla="*/ 4446461 w 4759344"/>
                <a:gd name="connsiteY5" fmla="*/ 0 h 1189432"/>
                <a:gd name="connsiteX6" fmla="*/ 4759344 w 4759344"/>
                <a:gd name="connsiteY6" fmla="*/ 612848 h 1189432"/>
                <a:gd name="connsiteX7" fmla="*/ 0 w 4759344"/>
                <a:gd name="connsiteY7" fmla="*/ 612848 h 1189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4759344" h="1189432">
                  <a:moveTo>
                    <a:pt x="0" y="615702"/>
                  </a:moveTo>
                  <a:lnTo>
                    <a:pt x="4759344" y="615702"/>
                  </a:lnTo>
                  <a:cubicBezTo>
                    <a:pt x="4759344" y="615702"/>
                    <a:pt x="4655123" y="1189432"/>
                    <a:pt x="4655123" y="1189432"/>
                  </a:cubicBezTo>
                  <a:lnTo>
                    <a:pt x="104221" y="1189432"/>
                  </a:lnTo>
                  <a:close/>
                  <a:moveTo>
                    <a:pt x="312883" y="0"/>
                  </a:moveTo>
                  <a:lnTo>
                    <a:pt x="4446461" y="0"/>
                  </a:lnTo>
                  <a:cubicBezTo>
                    <a:pt x="4446461" y="0"/>
                    <a:pt x="4759344" y="612848"/>
                    <a:pt x="4759344" y="612848"/>
                  </a:cubicBezTo>
                  <a:lnTo>
                    <a:pt x="0" y="612848"/>
                  </a:lnTo>
                  <a:close/>
                </a:path>
              </a:pathLst>
            </a:custGeom>
            <a:solidFill>
              <a:srgbClr val="010101">
                <a:alpha val="15000"/>
              </a:srgbClr>
            </a:solidFill>
            <a:ln w="12700">
              <a:miter lim="400000"/>
            </a:ln>
            <a:effectLst>
              <a:outerShdw blurRad="406400" dist="190500" dir="17340000" rotWithShape="0">
                <a:prstClr val="black"/>
              </a:outerShdw>
            </a:effectLst>
          </p:spPr>
          <p:txBody>
            <a:bodyPr wrap="square" lIns="0" tIns="0" rIns="0" bIns="0" anchor="ctr">
              <a:noAutofit/>
            </a:bodyPr>
            <a:lstStyle/>
            <a:p>
              <a:pPr lvl="0">
                <a:defRPr sz="3000">
                  <a:solidFill>
                    <a:srgbClr val="FFFFFF"/>
                  </a:solidFill>
                  <a:effectLst>
                    <a:outerShdw blurRad="38100" dist="12700" dir="5400000" rotWithShape="0">
                      <a:srgbClr val="000000">
                        <a:alpha val="50000"/>
                      </a:srgbClr>
                    </a:outerShdw>
                  </a:effectLst>
                </a:defRPr>
              </a:pPr>
              <a:endParaRPr/>
            </a:p>
          </p:txBody>
        </p:sp>
        <p:sp>
          <p:nvSpPr>
            <p:cNvPr id="25" name="Shape 6"/>
            <p:cNvSpPr/>
            <p:nvPr/>
          </p:nvSpPr>
          <p:spPr>
            <a:xfrm>
              <a:off x="4920559" y="3835777"/>
              <a:ext cx="2614681" cy="336686"/>
            </a:xfrm>
            <a:custGeom>
              <a:avLst/>
              <a:gdLst/>
              <a:ahLst/>
              <a:cxnLst>
                <a:cxn ang="0">
                  <a:pos x="wd2" y="hd2"/>
                </a:cxn>
                <a:cxn ang="5400000">
                  <a:pos x="wd2" y="hd2"/>
                </a:cxn>
                <a:cxn ang="10800000">
                  <a:pos x="wd2" y="hd2"/>
                </a:cxn>
                <a:cxn ang="16200000">
                  <a:pos x="wd2" y="hd2"/>
                </a:cxn>
              </a:cxnLst>
              <a:rect l="0" t="0" r="r" b="b"/>
              <a:pathLst>
                <a:path w="21600" h="21600" extrusionOk="0">
                  <a:moveTo>
                    <a:pt x="20180" y="0"/>
                  </a:moveTo>
                  <a:lnTo>
                    <a:pt x="1420" y="0"/>
                  </a:lnTo>
                  <a:lnTo>
                    <a:pt x="0" y="21600"/>
                  </a:lnTo>
                  <a:lnTo>
                    <a:pt x="21600" y="21600"/>
                  </a:lnTo>
                  <a:cubicBezTo>
                    <a:pt x="21600" y="21600"/>
                    <a:pt x="20180" y="0"/>
                    <a:pt x="20180" y="0"/>
                  </a:cubicBezTo>
                  <a:close/>
                </a:path>
              </a:pathLst>
            </a:custGeom>
            <a:solidFill>
              <a:schemeClr val="bg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6" name="Shape 7"/>
            <p:cNvSpPr/>
            <p:nvPr/>
          </p:nvSpPr>
          <p:spPr>
            <a:xfrm>
              <a:off x="4920559" y="4169007"/>
              <a:ext cx="2614681" cy="315195"/>
            </a:xfrm>
            <a:custGeom>
              <a:avLst/>
              <a:gdLst/>
              <a:ahLst/>
              <a:cxnLst>
                <a:cxn ang="0">
                  <a:pos x="wd2" y="hd2"/>
                </a:cxn>
                <a:cxn ang="5400000">
                  <a:pos x="wd2" y="hd2"/>
                </a:cxn>
                <a:cxn ang="10800000">
                  <a:pos x="wd2" y="hd2"/>
                </a:cxn>
                <a:cxn ang="16200000">
                  <a:pos x="wd2" y="hd2"/>
                </a:cxn>
              </a:cxnLst>
              <a:rect l="0" t="0" r="r" b="b"/>
              <a:pathLst>
                <a:path w="21600" h="21600" extrusionOk="0">
                  <a:moveTo>
                    <a:pt x="21127" y="21600"/>
                  </a:moveTo>
                  <a:lnTo>
                    <a:pt x="473" y="21600"/>
                  </a:lnTo>
                  <a:lnTo>
                    <a:pt x="0" y="0"/>
                  </a:lnTo>
                  <a:lnTo>
                    <a:pt x="21600" y="0"/>
                  </a:lnTo>
                  <a:cubicBezTo>
                    <a:pt x="21600" y="0"/>
                    <a:pt x="21127" y="21600"/>
                    <a:pt x="21127" y="21600"/>
                  </a:cubicBezTo>
                  <a:close/>
                </a:path>
              </a:pathLst>
            </a:custGeom>
            <a:solidFill>
              <a:schemeClr val="bg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7" name="Shape 8"/>
            <p:cNvSpPr/>
            <p:nvPr/>
          </p:nvSpPr>
          <p:spPr>
            <a:xfrm>
              <a:off x="5667353" y="3835777"/>
              <a:ext cx="1117508" cy="33668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831" y="0"/>
                  </a:lnTo>
                  <a:lnTo>
                    <a:pt x="2769" y="0"/>
                  </a:lnTo>
                  <a:lnTo>
                    <a:pt x="0" y="21600"/>
                  </a:lnTo>
                  <a:cubicBezTo>
                    <a:pt x="0" y="21600"/>
                    <a:pt x="21600" y="21600"/>
                    <a:pt x="21600" y="21600"/>
                  </a:cubicBezTo>
                  <a:close/>
                </a:path>
              </a:pathLst>
            </a:custGeom>
            <a:solidFill>
              <a:schemeClr val="tx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8" name="Shape 9"/>
            <p:cNvSpPr/>
            <p:nvPr/>
          </p:nvSpPr>
          <p:spPr>
            <a:xfrm>
              <a:off x="5619031" y="3835777"/>
              <a:ext cx="193415" cy="336686"/>
            </a:xfrm>
            <a:custGeom>
              <a:avLst/>
              <a:gdLst/>
              <a:ahLst/>
              <a:cxnLst>
                <a:cxn ang="0">
                  <a:pos x="wd2" y="hd2"/>
                </a:cxn>
                <a:cxn ang="5400000">
                  <a:pos x="wd2" y="hd2"/>
                </a:cxn>
                <a:cxn ang="10800000">
                  <a:pos x="wd2" y="hd2"/>
                </a:cxn>
                <a:cxn ang="16200000">
                  <a:pos x="wd2" y="hd2"/>
                </a:cxn>
              </a:cxnLst>
              <a:rect l="0" t="0" r="r" b="b"/>
              <a:pathLst>
                <a:path w="21600" h="21600" extrusionOk="0">
                  <a:moveTo>
                    <a:pt x="5600" y="21600"/>
                  </a:moveTo>
                  <a:lnTo>
                    <a:pt x="21600" y="0"/>
                  </a:lnTo>
                  <a:lnTo>
                    <a:pt x="16000" y="0"/>
                  </a:lnTo>
                  <a:lnTo>
                    <a:pt x="0" y="21600"/>
                  </a:lnTo>
                  <a:cubicBezTo>
                    <a:pt x="0" y="21600"/>
                    <a:pt x="5600" y="21600"/>
                    <a:pt x="5600" y="21600"/>
                  </a:cubicBezTo>
                  <a:close/>
                </a:path>
              </a:pathLst>
            </a:custGeom>
            <a:solidFill>
              <a:schemeClr val="tx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9" name="Shape 10"/>
            <p:cNvSpPr/>
            <p:nvPr/>
          </p:nvSpPr>
          <p:spPr>
            <a:xfrm>
              <a:off x="6642578" y="3835777"/>
              <a:ext cx="193415" cy="336686"/>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5600" y="0"/>
                  </a:lnTo>
                  <a:lnTo>
                    <a:pt x="0" y="0"/>
                  </a:lnTo>
                  <a:lnTo>
                    <a:pt x="16000" y="21600"/>
                  </a:lnTo>
                  <a:cubicBezTo>
                    <a:pt x="16000" y="21600"/>
                    <a:pt x="21600" y="21600"/>
                    <a:pt x="21600" y="21600"/>
                  </a:cubicBezTo>
                  <a:close/>
                </a:path>
              </a:pathLst>
            </a:custGeom>
            <a:solidFill>
              <a:schemeClr val="tx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0" name="Shape 11"/>
            <p:cNvSpPr/>
            <p:nvPr/>
          </p:nvSpPr>
          <p:spPr>
            <a:xfrm>
              <a:off x="5619031" y="4169007"/>
              <a:ext cx="107453" cy="31519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520" y="21600"/>
                  </a:lnTo>
                  <a:lnTo>
                    <a:pt x="21600" y="21600"/>
                  </a:lnTo>
                  <a:lnTo>
                    <a:pt x="10080" y="0"/>
                  </a:lnTo>
                  <a:cubicBezTo>
                    <a:pt x="10080" y="0"/>
                    <a:pt x="0" y="0"/>
                    <a:pt x="0" y="0"/>
                  </a:cubicBezTo>
                  <a:close/>
                </a:path>
              </a:pathLst>
            </a:custGeom>
            <a:solidFill>
              <a:schemeClr val="tx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1" name="Shape 12"/>
            <p:cNvSpPr/>
            <p:nvPr/>
          </p:nvSpPr>
          <p:spPr>
            <a:xfrm>
              <a:off x="6726043" y="4169007"/>
              <a:ext cx="107453" cy="315195"/>
            </a:xfrm>
            <a:custGeom>
              <a:avLst/>
              <a:gdLst/>
              <a:ahLst/>
              <a:cxnLst>
                <a:cxn ang="0">
                  <a:pos x="wd2" y="hd2"/>
                </a:cxn>
                <a:cxn ang="5400000">
                  <a:pos x="wd2" y="hd2"/>
                </a:cxn>
                <a:cxn ang="10800000">
                  <a:pos x="wd2" y="hd2"/>
                </a:cxn>
                <a:cxn ang="16200000">
                  <a:pos x="wd2" y="hd2"/>
                </a:cxn>
              </a:cxnLst>
              <a:rect l="0" t="0" r="r" b="b"/>
              <a:pathLst>
                <a:path w="21600" h="21600" extrusionOk="0">
                  <a:moveTo>
                    <a:pt x="11520" y="0"/>
                  </a:moveTo>
                  <a:lnTo>
                    <a:pt x="0" y="21600"/>
                  </a:lnTo>
                  <a:lnTo>
                    <a:pt x="10080" y="21600"/>
                  </a:lnTo>
                  <a:lnTo>
                    <a:pt x="21600" y="0"/>
                  </a:lnTo>
                  <a:cubicBezTo>
                    <a:pt x="21600" y="0"/>
                    <a:pt x="11520" y="0"/>
                    <a:pt x="11520" y="0"/>
                  </a:cubicBezTo>
                  <a:close/>
                </a:path>
              </a:pathLst>
            </a:custGeom>
            <a:solidFill>
              <a:schemeClr val="tx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2" name="Shape 13"/>
            <p:cNvSpPr/>
            <p:nvPr/>
          </p:nvSpPr>
          <p:spPr>
            <a:xfrm>
              <a:off x="5667353" y="4169007"/>
              <a:ext cx="1117508" cy="31519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08" y="21600"/>
                  </a:lnTo>
                  <a:lnTo>
                    <a:pt x="20492" y="21600"/>
                  </a:lnTo>
                  <a:lnTo>
                    <a:pt x="21600" y="0"/>
                  </a:lnTo>
                  <a:cubicBezTo>
                    <a:pt x="21600" y="0"/>
                    <a:pt x="0" y="0"/>
                    <a:pt x="0" y="0"/>
                  </a:cubicBezTo>
                  <a:close/>
                </a:path>
              </a:pathLst>
            </a:custGeom>
            <a:solidFill>
              <a:schemeClr val="tx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grpSp>
        <p:nvGrpSpPr>
          <p:cNvPr id="33" name="Group 39"/>
          <p:cNvGrpSpPr/>
          <p:nvPr/>
        </p:nvGrpSpPr>
        <p:grpSpPr>
          <a:xfrm>
            <a:off x="4661378" y="4415372"/>
            <a:ext cx="3023321" cy="758540"/>
            <a:chOff x="4661378" y="4415372"/>
            <a:chExt cx="3023321" cy="758540"/>
          </a:xfrm>
        </p:grpSpPr>
        <p:sp>
          <p:nvSpPr>
            <p:cNvPr id="34" name="Shape 14"/>
            <p:cNvSpPr/>
            <p:nvPr/>
          </p:nvSpPr>
          <p:spPr>
            <a:xfrm>
              <a:off x="4668974" y="4415372"/>
              <a:ext cx="3015725" cy="751865"/>
            </a:xfrm>
            <a:custGeom>
              <a:avLst/>
              <a:gdLst/>
              <a:ahLst/>
              <a:cxnLst>
                <a:cxn ang="0">
                  <a:pos x="wd2" y="hd2"/>
                </a:cxn>
                <a:cxn ang="5400000">
                  <a:pos x="wd2" y="hd2"/>
                </a:cxn>
                <a:cxn ang="10800000">
                  <a:pos x="wd2" y="hd2"/>
                </a:cxn>
                <a:cxn ang="16200000">
                  <a:pos x="wd2" y="hd2"/>
                </a:cxn>
              </a:cxnLst>
              <a:rect l="0" t="0" r="r" b="b"/>
              <a:pathLst>
                <a:path w="21600" h="21600" extrusionOk="0">
                  <a:moveTo>
                    <a:pt x="20180" y="0"/>
                  </a:moveTo>
                  <a:lnTo>
                    <a:pt x="14647" y="0"/>
                  </a:lnTo>
                  <a:lnTo>
                    <a:pt x="14232" y="0"/>
                  </a:lnTo>
                  <a:lnTo>
                    <a:pt x="7368" y="0"/>
                  </a:lnTo>
                  <a:lnTo>
                    <a:pt x="6953" y="0"/>
                  </a:lnTo>
                  <a:lnTo>
                    <a:pt x="1420" y="0"/>
                  </a:lnTo>
                  <a:lnTo>
                    <a:pt x="0" y="11156"/>
                  </a:lnTo>
                  <a:lnTo>
                    <a:pt x="473" y="21600"/>
                  </a:lnTo>
                  <a:lnTo>
                    <a:pt x="6243" y="21600"/>
                  </a:lnTo>
                  <a:lnTo>
                    <a:pt x="6658" y="21600"/>
                  </a:lnTo>
                  <a:lnTo>
                    <a:pt x="14942" y="21600"/>
                  </a:lnTo>
                  <a:lnTo>
                    <a:pt x="15357" y="21600"/>
                  </a:lnTo>
                  <a:lnTo>
                    <a:pt x="21127" y="21600"/>
                  </a:lnTo>
                  <a:lnTo>
                    <a:pt x="21600" y="11156"/>
                  </a:lnTo>
                  <a:cubicBezTo>
                    <a:pt x="21600" y="11156"/>
                    <a:pt x="20180" y="0"/>
                    <a:pt x="20180" y="0"/>
                  </a:cubicBezTo>
                  <a:close/>
                </a:path>
              </a:pathLst>
            </a:custGeom>
            <a:solidFill>
              <a:srgbClr val="010101">
                <a:alpha val="15000"/>
              </a:srgbClr>
            </a:solidFill>
            <a:ln w="12700">
              <a:miter lim="400000"/>
            </a:ln>
            <a:effectLst>
              <a:outerShdw blurRad="330200" dist="76200" dir="17580000" rotWithShape="0">
                <a:prstClr val="black"/>
              </a:outerShdw>
            </a:effectLst>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5" name="Shape 15"/>
            <p:cNvSpPr/>
            <p:nvPr/>
          </p:nvSpPr>
          <p:spPr>
            <a:xfrm>
              <a:off x="4661378" y="4423796"/>
              <a:ext cx="3015725" cy="388327"/>
            </a:xfrm>
            <a:custGeom>
              <a:avLst/>
              <a:gdLst/>
              <a:ahLst/>
              <a:cxnLst>
                <a:cxn ang="0">
                  <a:pos x="wd2" y="hd2"/>
                </a:cxn>
                <a:cxn ang="5400000">
                  <a:pos x="wd2" y="hd2"/>
                </a:cxn>
                <a:cxn ang="10800000">
                  <a:pos x="wd2" y="hd2"/>
                </a:cxn>
                <a:cxn ang="16200000">
                  <a:pos x="wd2" y="hd2"/>
                </a:cxn>
              </a:cxnLst>
              <a:rect l="0" t="0" r="r" b="b"/>
              <a:pathLst>
                <a:path w="21600" h="21600" extrusionOk="0">
                  <a:moveTo>
                    <a:pt x="20180" y="0"/>
                  </a:moveTo>
                  <a:lnTo>
                    <a:pt x="1420" y="0"/>
                  </a:lnTo>
                  <a:lnTo>
                    <a:pt x="0" y="21600"/>
                  </a:lnTo>
                  <a:lnTo>
                    <a:pt x="21600" y="21600"/>
                  </a:lnTo>
                  <a:cubicBezTo>
                    <a:pt x="21600" y="21600"/>
                    <a:pt x="20180" y="0"/>
                    <a:pt x="20180" y="0"/>
                  </a:cubicBezTo>
                  <a:close/>
                </a:path>
              </a:pathLst>
            </a:custGeom>
            <a:solidFill>
              <a:schemeClr val="bg2">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6" name="Shape 16"/>
            <p:cNvSpPr/>
            <p:nvPr/>
          </p:nvSpPr>
          <p:spPr>
            <a:xfrm>
              <a:off x="4661378" y="4810372"/>
              <a:ext cx="3015725" cy="363540"/>
            </a:xfrm>
            <a:custGeom>
              <a:avLst/>
              <a:gdLst/>
              <a:ahLst/>
              <a:cxnLst>
                <a:cxn ang="0">
                  <a:pos x="wd2" y="hd2"/>
                </a:cxn>
                <a:cxn ang="5400000">
                  <a:pos x="wd2" y="hd2"/>
                </a:cxn>
                <a:cxn ang="10800000">
                  <a:pos x="wd2" y="hd2"/>
                </a:cxn>
                <a:cxn ang="16200000">
                  <a:pos x="wd2" y="hd2"/>
                </a:cxn>
              </a:cxnLst>
              <a:rect l="0" t="0" r="r" b="b"/>
              <a:pathLst>
                <a:path w="21600" h="21600" extrusionOk="0">
                  <a:moveTo>
                    <a:pt x="21127" y="21600"/>
                  </a:moveTo>
                  <a:lnTo>
                    <a:pt x="473" y="21600"/>
                  </a:lnTo>
                  <a:lnTo>
                    <a:pt x="0" y="0"/>
                  </a:lnTo>
                  <a:lnTo>
                    <a:pt x="21600" y="0"/>
                  </a:lnTo>
                  <a:cubicBezTo>
                    <a:pt x="21600" y="0"/>
                    <a:pt x="21127" y="21600"/>
                    <a:pt x="21127" y="21600"/>
                  </a:cubicBezTo>
                  <a:close/>
                </a:path>
              </a:pathLst>
            </a:custGeom>
            <a:solidFill>
              <a:schemeClr val="bg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7" name="Shape 17"/>
            <p:cNvSpPr/>
            <p:nvPr/>
          </p:nvSpPr>
          <p:spPr>
            <a:xfrm>
              <a:off x="5526780" y="4423796"/>
              <a:ext cx="1288913" cy="38832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831" y="0"/>
                  </a:lnTo>
                  <a:lnTo>
                    <a:pt x="2769" y="0"/>
                  </a:lnTo>
                  <a:lnTo>
                    <a:pt x="0" y="21600"/>
                  </a:lnTo>
                  <a:cubicBezTo>
                    <a:pt x="0" y="21600"/>
                    <a:pt x="21600" y="21600"/>
                    <a:pt x="21600" y="21600"/>
                  </a:cubicBezTo>
                  <a:close/>
                </a:path>
              </a:pathLst>
            </a:custGeom>
            <a:solidFill>
              <a:schemeClr val="accent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8" name="Shape 18"/>
            <p:cNvSpPr/>
            <p:nvPr/>
          </p:nvSpPr>
          <p:spPr>
            <a:xfrm>
              <a:off x="5469672" y="4423796"/>
              <a:ext cx="223081" cy="388327"/>
            </a:xfrm>
            <a:custGeom>
              <a:avLst/>
              <a:gdLst/>
              <a:ahLst/>
              <a:cxnLst>
                <a:cxn ang="0">
                  <a:pos x="wd2" y="hd2"/>
                </a:cxn>
                <a:cxn ang="5400000">
                  <a:pos x="wd2" y="hd2"/>
                </a:cxn>
                <a:cxn ang="10800000">
                  <a:pos x="wd2" y="hd2"/>
                </a:cxn>
                <a:cxn ang="16200000">
                  <a:pos x="wd2" y="hd2"/>
                </a:cxn>
              </a:cxnLst>
              <a:rect l="0" t="0" r="r" b="b"/>
              <a:pathLst>
                <a:path w="21600" h="21600" extrusionOk="0">
                  <a:moveTo>
                    <a:pt x="5600" y="21600"/>
                  </a:moveTo>
                  <a:lnTo>
                    <a:pt x="21600" y="0"/>
                  </a:lnTo>
                  <a:lnTo>
                    <a:pt x="16000" y="0"/>
                  </a:lnTo>
                  <a:lnTo>
                    <a:pt x="0" y="21600"/>
                  </a:lnTo>
                  <a:cubicBezTo>
                    <a:pt x="0" y="21600"/>
                    <a:pt x="5600" y="21600"/>
                    <a:pt x="5600" y="21600"/>
                  </a:cubicBezTo>
                  <a:close/>
                </a:path>
              </a:pathLst>
            </a:custGeom>
            <a:solidFill>
              <a:schemeClr val="accent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9" name="Shape 19"/>
            <p:cNvSpPr/>
            <p:nvPr/>
          </p:nvSpPr>
          <p:spPr>
            <a:xfrm>
              <a:off x="6651363" y="4423796"/>
              <a:ext cx="223081" cy="38832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5600" y="0"/>
                  </a:lnTo>
                  <a:lnTo>
                    <a:pt x="0" y="0"/>
                  </a:lnTo>
                  <a:lnTo>
                    <a:pt x="16000" y="21600"/>
                  </a:lnTo>
                  <a:cubicBezTo>
                    <a:pt x="16000" y="21600"/>
                    <a:pt x="21600" y="21600"/>
                    <a:pt x="21600" y="21600"/>
                  </a:cubicBezTo>
                  <a:close/>
                </a:path>
              </a:pathLst>
            </a:custGeom>
            <a:solidFill>
              <a:schemeClr val="accent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0" name="Shape 20"/>
            <p:cNvSpPr/>
            <p:nvPr/>
          </p:nvSpPr>
          <p:spPr>
            <a:xfrm>
              <a:off x="5469672" y="4810372"/>
              <a:ext cx="123934" cy="3635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520" y="21600"/>
                  </a:lnTo>
                  <a:lnTo>
                    <a:pt x="21600" y="21600"/>
                  </a:lnTo>
                  <a:lnTo>
                    <a:pt x="10080" y="0"/>
                  </a:lnTo>
                  <a:cubicBezTo>
                    <a:pt x="10080" y="0"/>
                    <a:pt x="0" y="0"/>
                    <a:pt x="0" y="0"/>
                  </a:cubicBezTo>
                  <a:close/>
                </a:path>
              </a:pathLst>
            </a:custGeom>
            <a:solidFill>
              <a:schemeClr val="accent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1" name="Shape 21"/>
            <p:cNvSpPr/>
            <p:nvPr/>
          </p:nvSpPr>
          <p:spPr>
            <a:xfrm>
              <a:off x="6748007" y="4810372"/>
              <a:ext cx="123934" cy="363540"/>
            </a:xfrm>
            <a:custGeom>
              <a:avLst/>
              <a:gdLst/>
              <a:ahLst/>
              <a:cxnLst>
                <a:cxn ang="0">
                  <a:pos x="wd2" y="hd2"/>
                </a:cxn>
                <a:cxn ang="5400000">
                  <a:pos x="wd2" y="hd2"/>
                </a:cxn>
                <a:cxn ang="10800000">
                  <a:pos x="wd2" y="hd2"/>
                </a:cxn>
                <a:cxn ang="16200000">
                  <a:pos x="wd2" y="hd2"/>
                </a:cxn>
              </a:cxnLst>
              <a:rect l="0" t="0" r="r" b="b"/>
              <a:pathLst>
                <a:path w="21600" h="21600" extrusionOk="0">
                  <a:moveTo>
                    <a:pt x="11520" y="0"/>
                  </a:moveTo>
                  <a:lnTo>
                    <a:pt x="0" y="21600"/>
                  </a:lnTo>
                  <a:lnTo>
                    <a:pt x="10080" y="21600"/>
                  </a:lnTo>
                  <a:lnTo>
                    <a:pt x="21600" y="0"/>
                  </a:lnTo>
                  <a:cubicBezTo>
                    <a:pt x="21600" y="0"/>
                    <a:pt x="11520" y="0"/>
                    <a:pt x="11520" y="0"/>
                  </a:cubicBezTo>
                  <a:close/>
                </a:path>
              </a:pathLst>
            </a:custGeom>
            <a:solidFill>
              <a:schemeClr val="accent2">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2" name="Shape 22"/>
            <p:cNvSpPr/>
            <p:nvPr/>
          </p:nvSpPr>
          <p:spPr>
            <a:xfrm>
              <a:off x="5526780" y="4810372"/>
              <a:ext cx="1288913" cy="363540"/>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08" y="21600"/>
                  </a:lnTo>
                  <a:lnTo>
                    <a:pt x="20492" y="21600"/>
                  </a:lnTo>
                  <a:lnTo>
                    <a:pt x="21600" y="0"/>
                  </a:lnTo>
                  <a:cubicBezTo>
                    <a:pt x="21600" y="0"/>
                    <a:pt x="0" y="0"/>
                    <a:pt x="0" y="0"/>
                  </a:cubicBezTo>
                  <a:close/>
                </a:path>
              </a:pathLst>
            </a:custGeom>
            <a:solidFill>
              <a:schemeClr val="accent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grpSp>
        <p:nvGrpSpPr>
          <p:cNvPr id="43" name="Group 38"/>
          <p:cNvGrpSpPr/>
          <p:nvPr/>
        </p:nvGrpSpPr>
        <p:grpSpPr>
          <a:xfrm>
            <a:off x="4389017" y="5109451"/>
            <a:ext cx="3470105" cy="869405"/>
            <a:chOff x="4389017" y="5109451"/>
            <a:chExt cx="3470105" cy="869405"/>
          </a:xfrm>
        </p:grpSpPr>
        <p:sp>
          <p:nvSpPr>
            <p:cNvPr id="44" name="Shape 23"/>
            <p:cNvSpPr/>
            <p:nvPr/>
          </p:nvSpPr>
          <p:spPr>
            <a:xfrm>
              <a:off x="4392222" y="5109451"/>
              <a:ext cx="3466900" cy="864349"/>
            </a:xfrm>
            <a:custGeom>
              <a:avLst/>
              <a:gdLst/>
              <a:ahLst/>
              <a:cxnLst>
                <a:cxn ang="0">
                  <a:pos x="wd2" y="hd2"/>
                </a:cxn>
                <a:cxn ang="5400000">
                  <a:pos x="wd2" y="hd2"/>
                </a:cxn>
                <a:cxn ang="10800000">
                  <a:pos x="wd2" y="hd2"/>
                </a:cxn>
                <a:cxn ang="16200000">
                  <a:pos x="wd2" y="hd2"/>
                </a:cxn>
              </a:cxnLst>
              <a:rect l="0" t="0" r="r" b="b"/>
              <a:pathLst>
                <a:path w="21600" h="21600" extrusionOk="0">
                  <a:moveTo>
                    <a:pt x="20180" y="0"/>
                  </a:moveTo>
                  <a:lnTo>
                    <a:pt x="14647" y="0"/>
                  </a:lnTo>
                  <a:lnTo>
                    <a:pt x="14232" y="0"/>
                  </a:lnTo>
                  <a:lnTo>
                    <a:pt x="7368" y="0"/>
                  </a:lnTo>
                  <a:lnTo>
                    <a:pt x="6953" y="0"/>
                  </a:lnTo>
                  <a:lnTo>
                    <a:pt x="1420" y="0"/>
                  </a:lnTo>
                  <a:lnTo>
                    <a:pt x="0" y="11156"/>
                  </a:lnTo>
                  <a:lnTo>
                    <a:pt x="473" y="21600"/>
                  </a:lnTo>
                  <a:lnTo>
                    <a:pt x="6243" y="21600"/>
                  </a:lnTo>
                  <a:lnTo>
                    <a:pt x="6658" y="21600"/>
                  </a:lnTo>
                  <a:lnTo>
                    <a:pt x="14942" y="21600"/>
                  </a:lnTo>
                  <a:lnTo>
                    <a:pt x="15357" y="21600"/>
                  </a:lnTo>
                  <a:lnTo>
                    <a:pt x="21127" y="21600"/>
                  </a:lnTo>
                  <a:lnTo>
                    <a:pt x="21600" y="11156"/>
                  </a:lnTo>
                  <a:cubicBezTo>
                    <a:pt x="21600" y="11156"/>
                    <a:pt x="20180" y="0"/>
                    <a:pt x="20180" y="0"/>
                  </a:cubicBezTo>
                  <a:close/>
                </a:path>
              </a:pathLst>
            </a:custGeom>
            <a:solidFill>
              <a:srgbClr val="010101">
                <a:alpha val="15000"/>
              </a:srgbClr>
            </a:solidFill>
            <a:ln w="12700">
              <a:miter lim="400000"/>
            </a:ln>
            <a:effectLst>
              <a:outerShdw blurRad="330200" dist="76200" dir="17580000" rotWithShape="0">
                <a:prstClr val="black"/>
              </a:outerShdw>
            </a:effectLst>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5" name="Shape 24"/>
            <p:cNvSpPr/>
            <p:nvPr/>
          </p:nvSpPr>
          <p:spPr>
            <a:xfrm>
              <a:off x="4389017" y="5117875"/>
              <a:ext cx="3466899" cy="446423"/>
            </a:xfrm>
            <a:custGeom>
              <a:avLst/>
              <a:gdLst/>
              <a:ahLst/>
              <a:cxnLst>
                <a:cxn ang="0">
                  <a:pos x="wd2" y="hd2"/>
                </a:cxn>
                <a:cxn ang="5400000">
                  <a:pos x="wd2" y="hd2"/>
                </a:cxn>
                <a:cxn ang="10800000">
                  <a:pos x="wd2" y="hd2"/>
                </a:cxn>
                <a:cxn ang="16200000">
                  <a:pos x="wd2" y="hd2"/>
                </a:cxn>
              </a:cxnLst>
              <a:rect l="0" t="0" r="r" b="b"/>
              <a:pathLst>
                <a:path w="21600" h="21600" extrusionOk="0">
                  <a:moveTo>
                    <a:pt x="20180" y="0"/>
                  </a:moveTo>
                  <a:lnTo>
                    <a:pt x="1420" y="0"/>
                  </a:lnTo>
                  <a:lnTo>
                    <a:pt x="0" y="21600"/>
                  </a:lnTo>
                  <a:lnTo>
                    <a:pt x="21600" y="21600"/>
                  </a:lnTo>
                  <a:cubicBezTo>
                    <a:pt x="21600" y="21600"/>
                    <a:pt x="20180" y="0"/>
                    <a:pt x="20180" y="0"/>
                  </a:cubicBezTo>
                  <a:close/>
                </a:path>
              </a:pathLst>
            </a:custGeom>
            <a:solidFill>
              <a:schemeClr val="bg2">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6" name="Shape 25"/>
            <p:cNvSpPr/>
            <p:nvPr/>
          </p:nvSpPr>
          <p:spPr>
            <a:xfrm>
              <a:off x="4389017" y="5560928"/>
              <a:ext cx="3466899" cy="417928"/>
            </a:xfrm>
            <a:custGeom>
              <a:avLst/>
              <a:gdLst/>
              <a:ahLst/>
              <a:cxnLst>
                <a:cxn ang="0">
                  <a:pos x="wd2" y="hd2"/>
                </a:cxn>
                <a:cxn ang="5400000">
                  <a:pos x="wd2" y="hd2"/>
                </a:cxn>
                <a:cxn ang="10800000">
                  <a:pos x="wd2" y="hd2"/>
                </a:cxn>
                <a:cxn ang="16200000">
                  <a:pos x="wd2" y="hd2"/>
                </a:cxn>
              </a:cxnLst>
              <a:rect l="0" t="0" r="r" b="b"/>
              <a:pathLst>
                <a:path w="21600" h="21600" extrusionOk="0">
                  <a:moveTo>
                    <a:pt x="21127" y="21600"/>
                  </a:moveTo>
                  <a:lnTo>
                    <a:pt x="473" y="21600"/>
                  </a:lnTo>
                  <a:lnTo>
                    <a:pt x="0" y="0"/>
                  </a:lnTo>
                  <a:lnTo>
                    <a:pt x="21600" y="0"/>
                  </a:lnTo>
                  <a:cubicBezTo>
                    <a:pt x="21600" y="0"/>
                    <a:pt x="21127" y="21600"/>
                    <a:pt x="21127" y="21600"/>
                  </a:cubicBezTo>
                  <a:close/>
                </a:path>
              </a:pathLst>
            </a:custGeom>
            <a:solidFill>
              <a:schemeClr val="bg2">
                <a:lumMod val="40000"/>
                <a:lumOff val="6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7" name="Shape 26"/>
            <p:cNvSpPr/>
            <p:nvPr/>
          </p:nvSpPr>
          <p:spPr>
            <a:xfrm>
              <a:off x="5377421" y="5117875"/>
              <a:ext cx="1481743" cy="44642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831" y="0"/>
                  </a:lnTo>
                  <a:lnTo>
                    <a:pt x="2769" y="0"/>
                  </a:lnTo>
                  <a:lnTo>
                    <a:pt x="0" y="21600"/>
                  </a:lnTo>
                  <a:cubicBezTo>
                    <a:pt x="0" y="21600"/>
                    <a:pt x="21600" y="21600"/>
                    <a:pt x="21600" y="21600"/>
                  </a:cubicBezTo>
                  <a:close/>
                </a:path>
              </a:pathLst>
            </a:custGeom>
            <a:solidFill>
              <a:schemeClr val="accent3"/>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8" name="Shape 27"/>
            <p:cNvSpPr/>
            <p:nvPr/>
          </p:nvSpPr>
          <p:spPr>
            <a:xfrm>
              <a:off x="5311527" y="5117875"/>
              <a:ext cx="256456" cy="446423"/>
            </a:xfrm>
            <a:custGeom>
              <a:avLst/>
              <a:gdLst/>
              <a:ahLst/>
              <a:cxnLst>
                <a:cxn ang="0">
                  <a:pos x="wd2" y="hd2"/>
                </a:cxn>
                <a:cxn ang="5400000">
                  <a:pos x="wd2" y="hd2"/>
                </a:cxn>
                <a:cxn ang="10800000">
                  <a:pos x="wd2" y="hd2"/>
                </a:cxn>
                <a:cxn ang="16200000">
                  <a:pos x="wd2" y="hd2"/>
                </a:cxn>
              </a:cxnLst>
              <a:rect l="0" t="0" r="r" b="b"/>
              <a:pathLst>
                <a:path w="21600" h="21600" extrusionOk="0">
                  <a:moveTo>
                    <a:pt x="5600" y="21600"/>
                  </a:moveTo>
                  <a:lnTo>
                    <a:pt x="21600" y="0"/>
                  </a:lnTo>
                  <a:lnTo>
                    <a:pt x="16000" y="0"/>
                  </a:lnTo>
                  <a:lnTo>
                    <a:pt x="0" y="21600"/>
                  </a:lnTo>
                  <a:cubicBezTo>
                    <a:pt x="0" y="21600"/>
                    <a:pt x="5600" y="21600"/>
                    <a:pt x="5600" y="21600"/>
                  </a:cubicBezTo>
                  <a:close/>
                </a:path>
              </a:pathLst>
            </a:custGeom>
            <a:solidFill>
              <a:schemeClr val="accent3">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49" name="Shape 28"/>
            <p:cNvSpPr/>
            <p:nvPr/>
          </p:nvSpPr>
          <p:spPr>
            <a:xfrm>
              <a:off x="6668589" y="5117875"/>
              <a:ext cx="256456" cy="44642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5600" y="0"/>
                  </a:lnTo>
                  <a:lnTo>
                    <a:pt x="0" y="0"/>
                  </a:lnTo>
                  <a:lnTo>
                    <a:pt x="16000" y="21600"/>
                  </a:lnTo>
                  <a:cubicBezTo>
                    <a:pt x="16000" y="21600"/>
                    <a:pt x="21600" y="21600"/>
                    <a:pt x="21600" y="21600"/>
                  </a:cubicBezTo>
                  <a:close/>
                </a:path>
              </a:pathLst>
            </a:custGeom>
            <a:solidFill>
              <a:schemeClr val="accent3">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0" name="Shape 29"/>
            <p:cNvSpPr/>
            <p:nvPr/>
          </p:nvSpPr>
          <p:spPr>
            <a:xfrm>
              <a:off x="5311527" y="5560928"/>
              <a:ext cx="142475" cy="41792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520" y="21600"/>
                  </a:lnTo>
                  <a:lnTo>
                    <a:pt x="21600" y="21600"/>
                  </a:lnTo>
                  <a:lnTo>
                    <a:pt x="10080" y="0"/>
                  </a:lnTo>
                  <a:cubicBezTo>
                    <a:pt x="10080" y="0"/>
                    <a:pt x="0" y="0"/>
                    <a:pt x="0" y="0"/>
                  </a:cubicBezTo>
                  <a:close/>
                </a:path>
              </a:pathLst>
            </a:custGeom>
            <a:solidFill>
              <a:schemeClr val="accent3">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1" name="Shape 30"/>
            <p:cNvSpPr/>
            <p:nvPr/>
          </p:nvSpPr>
          <p:spPr>
            <a:xfrm>
              <a:off x="6778127" y="5560928"/>
              <a:ext cx="142475" cy="417928"/>
            </a:xfrm>
            <a:custGeom>
              <a:avLst/>
              <a:gdLst/>
              <a:ahLst/>
              <a:cxnLst>
                <a:cxn ang="0">
                  <a:pos x="wd2" y="hd2"/>
                </a:cxn>
                <a:cxn ang="5400000">
                  <a:pos x="wd2" y="hd2"/>
                </a:cxn>
                <a:cxn ang="10800000">
                  <a:pos x="wd2" y="hd2"/>
                </a:cxn>
                <a:cxn ang="16200000">
                  <a:pos x="wd2" y="hd2"/>
                </a:cxn>
              </a:cxnLst>
              <a:rect l="0" t="0" r="r" b="b"/>
              <a:pathLst>
                <a:path w="21600" h="21600" extrusionOk="0">
                  <a:moveTo>
                    <a:pt x="11520" y="0"/>
                  </a:moveTo>
                  <a:lnTo>
                    <a:pt x="0" y="21600"/>
                  </a:lnTo>
                  <a:lnTo>
                    <a:pt x="10080" y="21600"/>
                  </a:lnTo>
                  <a:lnTo>
                    <a:pt x="21600" y="0"/>
                  </a:lnTo>
                  <a:cubicBezTo>
                    <a:pt x="21600" y="0"/>
                    <a:pt x="11520" y="0"/>
                    <a:pt x="11520" y="0"/>
                  </a:cubicBezTo>
                  <a:close/>
                </a:path>
              </a:pathLst>
            </a:custGeom>
            <a:solidFill>
              <a:schemeClr val="accent3">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2" name="Shape 31"/>
            <p:cNvSpPr/>
            <p:nvPr/>
          </p:nvSpPr>
          <p:spPr>
            <a:xfrm>
              <a:off x="5377421" y="5560928"/>
              <a:ext cx="1481743" cy="417928"/>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08" y="21600"/>
                  </a:lnTo>
                  <a:lnTo>
                    <a:pt x="20492" y="21600"/>
                  </a:lnTo>
                  <a:lnTo>
                    <a:pt x="21600" y="0"/>
                  </a:lnTo>
                  <a:cubicBezTo>
                    <a:pt x="21600" y="0"/>
                    <a:pt x="0" y="0"/>
                    <a:pt x="0" y="0"/>
                  </a:cubicBezTo>
                  <a:close/>
                </a:path>
              </a:pathLst>
            </a:custGeom>
            <a:solidFill>
              <a:schemeClr val="accent3">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grpSp>
        <p:nvGrpSpPr>
          <p:cNvPr id="53" name="Group 37"/>
          <p:cNvGrpSpPr/>
          <p:nvPr/>
        </p:nvGrpSpPr>
        <p:grpSpPr>
          <a:xfrm>
            <a:off x="4085907" y="5908329"/>
            <a:ext cx="3975802" cy="998711"/>
            <a:chOff x="4085907" y="5908329"/>
            <a:chExt cx="3975802" cy="998711"/>
          </a:xfrm>
        </p:grpSpPr>
        <p:sp>
          <p:nvSpPr>
            <p:cNvPr id="54" name="Shape 32"/>
            <p:cNvSpPr/>
            <p:nvPr/>
          </p:nvSpPr>
          <p:spPr>
            <a:xfrm>
              <a:off x="4093504" y="5908329"/>
              <a:ext cx="3968205" cy="989338"/>
            </a:xfrm>
            <a:custGeom>
              <a:avLst/>
              <a:gdLst/>
              <a:ahLst/>
              <a:cxnLst>
                <a:cxn ang="0">
                  <a:pos x="wd2" y="hd2"/>
                </a:cxn>
                <a:cxn ang="5400000">
                  <a:pos x="wd2" y="hd2"/>
                </a:cxn>
                <a:cxn ang="10800000">
                  <a:pos x="wd2" y="hd2"/>
                </a:cxn>
                <a:cxn ang="16200000">
                  <a:pos x="wd2" y="hd2"/>
                </a:cxn>
              </a:cxnLst>
              <a:rect l="0" t="0" r="r" b="b"/>
              <a:pathLst>
                <a:path w="21600" h="21600" extrusionOk="0">
                  <a:moveTo>
                    <a:pt x="20180" y="0"/>
                  </a:moveTo>
                  <a:lnTo>
                    <a:pt x="14647" y="0"/>
                  </a:lnTo>
                  <a:lnTo>
                    <a:pt x="14232" y="0"/>
                  </a:lnTo>
                  <a:lnTo>
                    <a:pt x="7368" y="0"/>
                  </a:lnTo>
                  <a:lnTo>
                    <a:pt x="6953" y="0"/>
                  </a:lnTo>
                  <a:lnTo>
                    <a:pt x="1420" y="0"/>
                  </a:lnTo>
                  <a:lnTo>
                    <a:pt x="0" y="11156"/>
                  </a:lnTo>
                  <a:lnTo>
                    <a:pt x="473" y="21600"/>
                  </a:lnTo>
                  <a:lnTo>
                    <a:pt x="6243" y="21600"/>
                  </a:lnTo>
                  <a:lnTo>
                    <a:pt x="6658" y="21600"/>
                  </a:lnTo>
                  <a:lnTo>
                    <a:pt x="14942" y="21600"/>
                  </a:lnTo>
                  <a:lnTo>
                    <a:pt x="15357" y="21600"/>
                  </a:lnTo>
                  <a:lnTo>
                    <a:pt x="21127" y="21600"/>
                  </a:lnTo>
                  <a:lnTo>
                    <a:pt x="21600" y="11156"/>
                  </a:lnTo>
                  <a:cubicBezTo>
                    <a:pt x="21600" y="11156"/>
                    <a:pt x="20180" y="0"/>
                    <a:pt x="20180" y="0"/>
                  </a:cubicBezTo>
                  <a:close/>
                </a:path>
              </a:pathLst>
            </a:custGeom>
            <a:solidFill>
              <a:srgbClr val="010101">
                <a:alpha val="15000"/>
              </a:srgbClr>
            </a:solidFill>
            <a:ln w="12700">
              <a:miter lim="400000"/>
            </a:ln>
            <a:effectLst>
              <a:outerShdw blurRad="330200" dist="76200" dir="17580000" rotWithShape="0">
                <a:prstClr val="black"/>
              </a:outerShdw>
            </a:effectLst>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5" name="Shape 33"/>
            <p:cNvSpPr/>
            <p:nvPr/>
          </p:nvSpPr>
          <p:spPr>
            <a:xfrm>
              <a:off x="4085907" y="5916753"/>
              <a:ext cx="3968204" cy="510974"/>
            </a:xfrm>
            <a:custGeom>
              <a:avLst/>
              <a:gdLst/>
              <a:ahLst/>
              <a:cxnLst>
                <a:cxn ang="0">
                  <a:pos x="wd2" y="hd2"/>
                </a:cxn>
                <a:cxn ang="5400000">
                  <a:pos x="wd2" y="hd2"/>
                </a:cxn>
                <a:cxn ang="10800000">
                  <a:pos x="wd2" y="hd2"/>
                </a:cxn>
                <a:cxn ang="16200000">
                  <a:pos x="wd2" y="hd2"/>
                </a:cxn>
              </a:cxnLst>
              <a:rect l="0" t="0" r="r" b="b"/>
              <a:pathLst>
                <a:path w="21600" h="21600" extrusionOk="0">
                  <a:moveTo>
                    <a:pt x="20180" y="0"/>
                  </a:moveTo>
                  <a:lnTo>
                    <a:pt x="1420" y="0"/>
                  </a:lnTo>
                  <a:lnTo>
                    <a:pt x="0" y="21600"/>
                  </a:lnTo>
                  <a:lnTo>
                    <a:pt x="21600" y="21600"/>
                  </a:lnTo>
                  <a:cubicBezTo>
                    <a:pt x="21600" y="21600"/>
                    <a:pt x="20180" y="0"/>
                    <a:pt x="20180" y="0"/>
                  </a:cubicBezTo>
                  <a:close/>
                </a:path>
              </a:pathLst>
            </a:custGeom>
            <a:solidFill>
              <a:srgbClr val="FEFEFE"/>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6" name="Shape 34"/>
            <p:cNvSpPr/>
            <p:nvPr/>
          </p:nvSpPr>
          <p:spPr>
            <a:xfrm>
              <a:off x="4085907" y="6428681"/>
              <a:ext cx="3968204" cy="478359"/>
            </a:xfrm>
            <a:custGeom>
              <a:avLst/>
              <a:gdLst/>
              <a:ahLst/>
              <a:cxnLst>
                <a:cxn ang="0">
                  <a:pos x="wd2" y="hd2"/>
                </a:cxn>
                <a:cxn ang="5400000">
                  <a:pos x="wd2" y="hd2"/>
                </a:cxn>
                <a:cxn ang="10800000">
                  <a:pos x="wd2" y="hd2"/>
                </a:cxn>
                <a:cxn ang="16200000">
                  <a:pos x="wd2" y="hd2"/>
                </a:cxn>
              </a:cxnLst>
              <a:rect l="0" t="0" r="r" b="b"/>
              <a:pathLst>
                <a:path w="21600" h="21600" extrusionOk="0">
                  <a:moveTo>
                    <a:pt x="21127" y="21600"/>
                  </a:moveTo>
                  <a:lnTo>
                    <a:pt x="473" y="21600"/>
                  </a:lnTo>
                  <a:lnTo>
                    <a:pt x="0" y="0"/>
                  </a:lnTo>
                  <a:lnTo>
                    <a:pt x="21600" y="0"/>
                  </a:lnTo>
                  <a:cubicBezTo>
                    <a:pt x="21600" y="0"/>
                    <a:pt x="21127" y="21600"/>
                    <a:pt x="21127" y="21600"/>
                  </a:cubicBezTo>
                  <a:close/>
                </a:path>
              </a:pathLst>
            </a:custGeom>
            <a:solidFill>
              <a:schemeClr val="bg2">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7" name="Shape 35"/>
            <p:cNvSpPr/>
            <p:nvPr/>
          </p:nvSpPr>
          <p:spPr>
            <a:xfrm>
              <a:off x="5223669" y="5916753"/>
              <a:ext cx="1695999" cy="51097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831" y="0"/>
                  </a:lnTo>
                  <a:lnTo>
                    <a:pt x="2769" y="0"/>
                  </a:lnTo>
                  <a:lnTo>
                    <a:pt x="0" y="21600"/>
                  </a:lnTo>
                  <a:cubicBezTo>
                    <a:pt x="0" y="21600"/>
                    <a:pt x="21600" y="21600"/>
                    <a:pt x="21600" y="21600"/>
                  </a:cubicBezTo>
                  <a:close/>
                </a:path>
              </a:pathLst>
            </a:custGeom>
            <a:solidFill>
              <a:schemeClr val="accent4"/>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8" name="Shape 36"/>
            <p:cNvSpPr/>
            <p:nvPr/>
          </p:nvSpPr>
          <p:spPr>
            <a:xfrm>
              <a:off x="5149009" y="5916753"/>
              <a:ext cx="293539" cy="510974"/>
            </a:xfrm>
            <a:custGeom>
              <a:avLst/>
              <a:gdLst/>
              <a:ahLst/>
              <a:cxnLst>
                <a:cxn ang="0">
                  <a:pos x="wd2" y="hd2"/>
                </a:cxn>
                <a:cxn ang="5400000">
                  <a:pos x="wd2" y="hd2"/>
                </a:cxn>
                <a:cxn ang="10800000">
                  <a:pos x="wd2" y="hd2"/>
                </a:cxn>
                <a:cxn ang="16200000">
                  <a:pos x="wd2" y="hd2"/>
                </a:cxn>
              </a:cxnLst>
              <a:rect l="0" t="0" r="r" b="b"/>
              <a:pathLst>
                <a:path w="21600" h="21600" extrusionOk="0">
                  <a:moveTo>
                    <a:pt x="5600" y="21600"/>
                  </a:moveTo>
                  <a:lnTo>
                    <a:pt x="21600" y="0"/>
                  </a:lnTo>
                  <a:lnTo>
                    <a:pt x="16000" y="0"/>
                  </a:lnTo>
                  <a:lnTo>
                    <a:pt x="0" y="21600"/>
                  </a:lnTo>
                  <a:cubicBezTo>
                    <a:pt x="0" y="21600"/>
                    <a:pt x="5600" y="21600"/>
                    <a:pt x="5600" y="21600"/>
                  </a:cubicBezTo>
                  <a:close/>
                </a:path>
              </a:pathLst>
            </a:custGeom>
            <a:solidFill>
              <a:schemeClr val="accent4">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59" name="Shape 37"/>
            <p:cNvSpPr/>
            <p:nvPr/>
          </p:nvSpPr>
          <p:spPr>
            <a:xfrm>
              <a:off x="6699686" y="5916753"/>
              <a:ext cx="293538" cy="510974"/>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5600" y="0"/>
                  </a:lnTo>
                  <a:lnTo>
                    <a:pt x="0" y="0"/>
                  </a:lnTo>
                  <a:lnTo>
                    <a:pt x="16000" y="21600"/>
                  </a:lnTo>
                  <a:cubicBezTo>
                    <a:pt x="16000" y="21600"/>
                    <a:pt x="21600" y="21600"/>
                    <a:pt x="21600" y="21600"/>
                  </a:cubicBezTo>
                  <a:close/>
                </a:path>
              </a:pathLst>
            </a:custGeom>
            <a:solidFill>
              <a:schemeClr val="accent4">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0" name="Shape 38"/>
            <p:cNvSpPr/>
            <p:nvPr/>
          </p:nvSpPr>
          <p:spPr>
            <a:xfrm>
              <a:off x="5149009" y="6428681"/>
              <a:ext cx="163077" cy="47835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520" y="21600"/>
                  </a:lnTo>
                  <a:lnTo>
                    <a:pt x="21600" y="21600"/>
                  </a:lnTo>
                  <a:lnTo>
                    <a:pt x="10080" y="0"/>
                  </a:lnTo>
                  <a:cubicBezTo>
                    <a:pt x="10080" y="0"/>
                    <a:pt x="0" y="0"/>
                    <a:pt x="0" y="0"/>
                  </a:cubicBezTo>
                  <a:close/>
                </a:path>
              </a:pathLst>
            </a:custGeom>
            <a:solidFill>
              <a:schemeClr val="accent4">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1" name="Shape 39"/>
            <p:cNvSpPr/>
            <p:nvPr/>
          </p:nvSpPr>
          <p:spPr>
            <a:xfrm>
              <a:off x="6831472" y="6428681"/>
              <a:ext cx="163077" cy="478359"/>
            </a:xfrm>
            <a:custGeom>
              <a:avLst/>
              <a:gdLst/>
              <a:ahLst/>
              <a:cxnLst>
                <a:cxn ang="0">
                  <a:pos x="wd2" y="hd2"/>
                </a:cxn>
                <a:cxn ang="5400000">
                  <a:pos x="wd2" y="hd2"/>
                </a:cxn>
                <a:cxn ang="10800000">
                  <a:pos x="wd2" y="hd2"/>
                </a:cxn>
                <a:cxn ang="16200000">
                  <a:pos x="wd2" y="hd2"/>
                </a:cxn>
              </a:cxnLst>
              <a:rect l="0" t="0" r="r" b="b"/>
              <a:pathLst>
                <a:path w="21600" h="21600" extrusionOk="0">
                  <a:moveTo>
                    <a:pt x="11520" y="0"/>
                  </a:moveTo>
                  <a:lnTo>
                    <a:pt x="0" y="21600"/>
                  </a:lnTo>
                  <a:lnTo>
                    <a:pt x="10080" y="21600"/>
                  </a:lnTo>
                  <a:lnTo>
                    <a:pt x="21600" y="0"/>
                  </a:lnTo>
                  <a:cubicBezTo>
                    <a:pt x="21600" y="0"/>
                    <a:pt x="11520" y="0"/>
                    <a:pt x="11520" y="0"/>
                  </a:cubicBezTo>
                  <a:close/>
                </a:path>
              </a:pathLst>
            </a:custGeom>
            <a:solidFill>
              <a:schemeClr val="accent4">
                <a:lumMod val="5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62" name="Shape 40"/>
            <p:cNvSpPr/>
            <p:nvPr/>
          </p:nvSpPr>
          <p:spPr>
            <a:xfrm>
              <a:off x="5223669" y="6428681"/>
              <a:ext cx="1695999" cy="47835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1108" y="21600"/>
                  </a:lnTo>
                  <a:lnTo>
                    <a:pt x="20492" y="21600"/>
                  </a:lnTo>
                  <a:lnTo>
                    <a:pt x="21600" y="0"/>
                  </a:lnTo>
                  <a:cubicBezTo>
                    <a:pt x="21600" y="0"/>
                    <a:pt x="0" y="0"/>
                    <a:pt x="0" y="0"/>
                  </a:cubicBezTo>
                  <a:close/>
                </a:path>
              </a:pathLst>
            </a:custGeom>
            <a:solidFill>
              <a:schemeClr val="accent4">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sp>
        <p:nvSpPr>
          <p:cNvPr id="76" name="TextBox 57"/>
          <p:cNvSpPr txBox="1"/>
          <p:nvPr/>
        </p:nvSpPr>
        <p:spPr>
          <a:xfrm>
            <a:off x="5526780" y="2560018"/>
            <a:ext cx="1632788" cy="730456"/>
          </a:xfrm>
          <a:prstGeom prst="rect">
            <a:avLst/>
          </a:prstGeom>
          <a:noFill/>
        </p:spPr>
        <p:txBody>
          <a:bodyPr wrap="square" numCol="1" spcCol="0" rtlCol="0" anchor="ctr">
            <a:spAutoFit/>
          </a:bodyPr>
          <a:lstStyle/>
          <a:p>
            <a:pPr>
              <a:lnSpc>
                <a:spcPct val="120000"/>
              </a:lnSpc>
            </a:pPr>
            <a:r>
              <a:rPr lang="zh-CN" altLang="en-US" dirty="0"/>
              <a:t>单击此处添加段落文字内容</a:t>
            </a:r>
          </a:p>
        </p:txBody>
      </p:sp>
      <p:sp>
        <p:nvSpPr>
          <p:cNvPr id="77" name="Oval 61"/>
          <p:cNvSpPr/>
          <p:nvPr/>
        </p:nvSpPr>
        <p:spPr>
          <a:xfrm>
            <a:off x="5216574" y="2369113"/>
            <a:ext cx="237428" cy="237428"/>
          </a:xfrm>
          <a:prstGeom prst="ellipse">
            <a:avLst/>
          </a:prstGeom>
          <a:solidFill>
            <a:schemeClr val="accent4">
              <a:lumMod val="60000"/>
              <a:lumOff val="40000"/>
            </a:schemeClr>
          </a:solidFill>
          <a:ln w="635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8" name="Oval 62"/>
          <p:cNvSpPr/>
          <p:nvPr/>
        </p:nvSpPr>
        <p:spPr>
          <a:xfrm>
            <a:off x="6970554" y="2369113"/>
            <a:ext cx="237428" cy="237428"/>
          </a:xfrm>
          <a:prstGeom prst="ellipse">
            <a:avLst/>
          </a:prstGeom>
          <a:solidFill>
            <a:schemeClr val="accent3">
              <a:lumMod val="60000"/>
              <a:lumOff val="40000"/>
            </a:schemeClr>
          </a:solidFill>
          <a:ln w="635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9" name="Oval 63"/>
          <p:cNvSpPr/>
          <p:nvPr/>
        </p:nvSpPr>
        <p:spPr>
          <a:xfrm>
            <a:off x="7412151" y="3054096"/>
            <a:ext cx="237428" cy="237428"/>
          </a:xfrm>
          <a:prstGeom prst="ellipse">
            <a:avLst/>
          </a:prstGeom>
          <a:solidFill>
            <a:schemeClr val="accent2">
              <a:lumMod val="60000"/>
              <a:lumOff val="40000"/>
            </a:schemeClr>
          </a:solidFill>
          <a:ln w="635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0" name="Oval 59"/>
          <p:cNvSpPr/>
          <p:nvPr/>
        </p:nvSpPr>
        <p:spPr>
          <a:xfrm>
            <a:off x="4778664" y="3054096"/>
            <a:ext cx="237428" cy="237428"/>
          </a:xfrm>
          <a:prstGeom prst="ellipse">
            <a:avLst/>
          </a:prstGeom>
          <a:solidFill>
            <a:schemeClr val="accent6">
              <a:lumMod val="60000"/>
              <a:lumOff val="40000"/>
            </a:schemeClr>
          </a:solidFill>
          <a:ln w="63500">
            <a:solidFill>
              <a:schemeClr val="bg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81" name="Straight Connector 68"/>
          <p:cNvCxnSpPr/>
          <p:nvPr/>
        </p:nvCxnSpPr>
        <p:spPr>
          <a:xfrm flipH="1" flipV="1">
            <a:off x="3666744" y="2935224"/>
            <a:ext cx="1014986" cy="173736"/>
          </a:xfrm>
          <a:prstGeom prst="line">
            <a:avLst/>
          </a:prstGeom>
          <a:ln w="15875">
            <a:solidFill>
              <a:schemeClr val="tx1">
                <a:alpha val="30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82" name="Straight Connector 72"/>
          <p:cNvCxnSpPr/>
          <p:nvPr/>
        </p:nvCxnSpPr>
        <p:spPr>
          <a:xfrm flipH="1" flipV="1">
            <a:off x="4507992" y="1920240"/>
            <a:ext cx="647574" cy="446832"/>
          </a:xfrm>
          <a:prstGeom prst="line">
            <a:avLst/>
          </a:prstGeom>
          <a:ln w="15875">
            <a:solidFill>
              <a:schemeClr val="tx1">
                <a:alpha val="30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83" name="Straight Connector 74"/>
          <p:cNvCxnSpPr/>
          <p:nvPr/>
        </p:nvCxnSpPr>
        <p:spPr>
          <a:xfrm flipV="1">
            <a:off x="7744968" y="2852928"/>
            <a:ext cx="786384" cy="246888"/>
          </a:xfrm>
          <a:prstGeom prst="line">
            <a:avLst/>
          </a:prstGeom>
          <a:ln w="15875">
            <a:solidFill>
              <a:schemeClr val="tx1">
                <a:alpha val="30000"/>
              </a:schemeClr>
            </a:solidFill>
            <a:prstDash val="sysDot"/>
            <a:tailEnd type="oval"/>
          </a:ln>
        </p:spPr>
        <p:style>
          <a:lnRef idx="1">
            <a:schemeClr val="accent1"/>
          </a:lnRef>
          <a:fillRef idx="0">
            <a:schemeClr val="accent1"/>
          </a:fillRef>
          <a:effectRef idx="0">
            <a:schemeClr val="accent1"/>
          </a:effectRef>
          <a:fontRef idx="minor">
            <a:schemeClr val="tx1"/>
          </a:fontRef>
        </p:style>
      </p:cxnSp>
      <p:cxnSp>
        <p:nvCxnSpPr>
          <p:cNvPr id="84" name="Straight Connector 77"/>
          <p:cNvCxnSpPr/>
          <p:nvPr/>
        </p:nvCxnSpPr>
        <p:spPr>
          <a:xfrm flipV="1">
            <a:off x="7260336" y="1901952"/>
            <a:ext cx="667512" cy="466344"/>
          </a:xfrm>
          <a:prstGeom prst="line">
            <a:avLst/>
          </a:prstGeom>
          <a:ln w="15875">
            <a:solidFill>
              <a:schemeClr val="tx1">
                <a:alpha val="30000"/>
              </a:schemeClr>
            </a:solidFill>
            <a:prstDash val="sysDot"/>
            <a:tailEnd type="oval"/>
          </a:ln>
        </p:spPr>
        <p:style>
          <a:lnRef idx="1">
            <a:schemeClr val="accent1"/>
          </a:lnRef>
          <a:fillRef idx="0">
            <a:schemeClr val="accent1"/>
          </a:fillRef>
          <a:effectRef idx="0">
            <a:schemeClr val="accent1"/>
          </a:effectRef>
          <a:fontRef idx="minor">
            <a:schemeClr val="tx1"/>
          </a:fontRef>
        </p:style>
      </p:cxnSp>
      <p:sp>
        <p:nvSpPr>
          <p:cNvPr id="86" name="TextBox 80"/>
          <p:cNvSpPr txBox="1"/>
          <p:nvPr/>
        </p:nvSpPr>
        <p:spPr>
          <a:xfrm>
            <a:off x="1804064" y="2593353"/>
            <a:ext cx="1785960" cy="609398"/>
          </a:xfrm>
          <a:prstGeom prst="rect">
            <a:avLst/>
          </a:prstGeom>
          <a:noFill/>
        </p:spPr>
        <p:txBody>
          <a:bodyPr wrap="square" numCol="1" spcCol="0" rtlCol="0" anchor="ctr">
            <a:spAutoFit/>
          </a:bodyPr>
          <a:lstStyle/>
          <a:p>
            <a:pPr>
              <a:lnSpc>
                <a:spcPct val="120000"/>
              </a:lnSpc>
            </a:pPr>
            <a:r>
              <a:rPr lang="zh-CN" altLang="en-US" sz="1400" dirty="0"/>
              <a:t>单击此处添加段落文字内容</a:t>
            </a:r>
          </a:p>
        </p:txBody>
      </p:sp>
      <p:sp>
        <p:nvSpPr>
          <p:cNvPr id="88" name="TextBox 82"/>
          <p:cNvSpPr txBox="1"/>
          <p:nvPr/>
        </p:nvSpPr>
        <p:spPr>
          <a:xfrm>
            <a:off x="2663600" y="1561292"/>
            <a:ext cx="1785960" cy="588687"/>
          </a:xfrm>
          <a:prstGeom prst="rect">
            <a:avLst/>
          </a:prstGeom>
          <a:noFill/>
        </p:spPr>
        <p:txBody>
          <a:bodyPr wrap="square" numCol="1" spcCol="0" rtlCol="0" anchor="ctr">
            <a:spAutoFit/>
          </a:bodyPr>
          <a:lstStyle/>
          <a:p>
            <a:pPr>
              <a:lnSpc>
                <a:spcPct val="120000"/>
              </a:lnSpc>
            </a:pPr>
            <a:r>
              <a:rPr lang="zh-CN" altLang="en-US" sz="1400" dirty="0"/>
              <a:t>单击此处添加段落文字内容</a:t>
            </a:r>
          </a:p>
        </p:txBody>
      </p:sp>
      <p:sp>
        <p:nvSpPr>
          <p:cNvPr id="90" name="TextBox 99"/>
          <p:cNvSpPr txBox="1"/>
          <p:nvPr/>
        </p:nvSpPr>
        <p:spPr>
          <a:xfrm>
            <a:off x="8662064" y="2485986"/>
            <a:ext cx="1785960" cy="659540"/>
          </a:xfrm>
          <a:prstGeom prst="rect">
            <a:avLst/>
          </a:prstGeom>
          <a:noFill/>
        </p:spPr>
        <p:txBody>
          <a:bodyPr wrap="square" numCol="1" spcCol="0" rtlCol="0" anchor="ctr">
            <a:spAutoFit/>
          </a:bodyPr>
          <a:lstStyle/>
          <a:p>
            <a:pPr>
              <a:lnSpc>
                <a:spcPct val="120000"/>
              </a:lnSpc>
            </a:pPr>
            <a:r>
              <a:rPr lang="zh-CN" altLang="en-US" sz="1600" dirty="0"/>
              <a:t>单击此处添加段落文字内容</a:t>
            </a:r>
          </a:p>
        </p:txBody>
      </p:sp>
      <p:sp>
        <p:nvSpPr>
          <p:cNvPr id="92" name="TextBox 103"/>
          <p:cNvSpPr txBox="1"/>
          <p:nvPr/>
        </p:nvSpPr>
        <p:spPr>
          <a:xfrm>
            <a:off x="8040272" y="1525866"/>
            <a:ext cx="1785960" cy="659540"/>
          </a:xfrm>
          <a:prstGeom prst="rect">
            <a:avLst/>
          </a:prstGeom>
          <a:noFill/>
        </p:spPr>
        <p:txBody>
          <a:bodyPr wrap="square" numCol="1" spcCol="0" rtlCol="0" anchor="ctr">
            <a:spAutoFit/>
          </a:bodyPr>
          <a:lstStyle/>
          <a:p>
            <a:pPr>
              <a:lnSpc>
                <a:spcPct val="120000"/>
              </a:lnSpc>
            </a:pPr>
            <a:r>
              <a:rPr lang="zh-CN" altLang="en-US" sz="1600" dirty="0"/>
              <a:t>单击此处添加段落文字内容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 calcmode="lin" valueType="num">
                                      <p:cBhvr additive="base">
                                        <p:cTn id="7" dur="500" fill="hold"/>
                                        <p:tgtEl>
                                          <p:spTgt spid="53"/>
                                        </p:tgtEl>
                                        <p:attrNameLst>
                                          <p:attrName>ppt_x</p:attrName>
                                        </p:attrNameLst>
                                      </p:cBhvr>
                                      <p:tavLst>
                                        <p:tav tm="0">
                                          <p:val>
                                            <p:strVal val="#ppt_x"/>
                                          </p:val>
                                        </p:tav>
                                        <p:tav tm="100000">
                                          <p:val>
                                            <p:strVal val="#ppt_x"/>
                                          </p:val>
                                        </p:tav>
                                      </p:tavLst>
                                    </p:anim>
                                    <p:anim calcmode="lin" valueType="num">
                                      <p:cBhvr additive="base">
                                        <p:cTn id="8" dur="500" fill="hold"/>
                                        <p:tgtEl>
                                          <p:spTgt spid="5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nodeType="clickEffect">
                                  <p:stCondLst>
                                    <p:cond delay="0"/>
                                  </p:stCondLst>
                                  <p:childTnLst>
                                    <p:set>
                                      <p:cBhvr>
                                        <p:cTn id="12" dur="1" fill="hold">
                                          <p:stCondLst>
                                            <p:cond delay="0"/>
                                          </p:stCondLst>
                                        </p:cTn>
                                        <p:tgtEl>
                                          <p:spTgt spid="43"/>
                                        </p:tgtEl>
                                        <p:attrNameLst>
                                          <p:attrName>style.visibility</p:attrName>
                                        </p:attrNameLst>
                                      </p:cBhvr>
                                      <p:to>
                                        <p:strVal val="visible"/>
                                      </p:to>
                                    </p:set>
                                    <p:animEffect transition="in" filter="fade">
                                      <p:cBhvr>
                                        <p:cTn id="13" dur="500"/>
                                        <p:tgtEl>
                                          <p:spTgt spid="43"/>
                                        </p:tgtEl>
                                      </p:cBhvr>
                                    </p:animEffect>
                                  </p:childTnLst>
                                </p:cTn>
                              </p:par>
                            </p:childTnLst>
                          </p:cTn>
                        </p:par>
                      </p:childTnLst>
                    </p:cTn>
                  </p:par>
                  <p:par>
                    <p:cTn id="14" fill="hold">
                      <p:stCondLst>
                        <p:cond delay="indefinite"/>
                      </p:stCondLst>
                      <p:childTnLst>
                        <p:par>
                          <p:cTn id="15" fill="hold">
                            <p:stCondLst>
                              <p:cond delay="0"/>
                            </p:stCondLst>
                            <p:childTnLst>
                              <p:par>
                                <p:cTn id="16" presetID="12" presetClass="entr" presetSubtype="4" fill="hold" nodeType="clickEffect">
                                  <p:stCondLst>
                                    <p:cond delay="0"/>
                                  </p:stCondLst>
                                  <p:childTnLst>
                                    <p:set>
                                      <p:cBhvr>
                                        <p:cTn id="17" dur="1" fill="hold">
                                          <p:stCondLst>
                                            <p:cond delay="0"/>
                                          </p:stCondLst>
                                        </p:cTn>
                                        <p:tgtEl>
                                          <p:spTgt spid="33"/>
                                        </p:tgtEl>
                                        <p:attrNameLst>
                                          <p:attrName>style.visibility</p:attrName>
                                        </p:attrNameLst>
                                      </p:cBhvr>
                                      <p:to>
                                        <p:strVal val="visible"/>
                                      </p:to>
                                    </p:set>
                                    <p:anim calcmode="lin" valueType="num">
                                      <p:cBhvr additive="base">
                                        <p:cTn id="18" dur="500"/>
                                        <p:tgtEl>
                                          <p:spTgt spid="33"/>
                                        </p:tgtEl>
                                        <p:attrNameLst>
                                          <p:attrName>ppt_y</p:attrName>
                                        </p:attrNameLst>
                                      </p:cBhvr>
                                      <p:tavLst>
                                        <p:tav tm="0">
                                          <p:val>
                                            <p:strVal val="#ppt_y+#ppt_h*1.125000"/>
                                          </p:val>
                                        </p:tav>
                                        <p:tav tm="100000">
                                          <p:val>
                                            <p:strVal val="#ppt_y"/>
                                          </p:val>
                                        </p:tav>
                                      </p:tavLst>
                                    </p:anim>
                                    <p:animEffect transition="in" filter="wipe(up)">
                                      <p:cBhvr>
                                        <p:cTn id="19" dur="500"/>
                                        <p:tgtEl>
                                          <p:spTgt spid="33"/>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23"/>
                                        </p:tgtEl>
                                        <p:attrNameLst>
                                          <p:attrName>style.visibility</p:attrName>
                                        </p:attrNameLst>
                                      </p:cBhvr>
                                      <p:to>
                                        <p:strVal val="visible"/>
                                      </p:to>
                                    </p:set>
                                    <p:animEffect transition="in" filter="fade">
                                      <p:cBhvr>
                                        <p:cTn id="24" dur="500"/>
                                        <p:tgtEl>
                                          <p:spTgt spid="23"/>
                                        </p:tgtEl>
                                      </p:cBhvr>
                                    </p:animEffect>
                                  </p:childTnLst>
                                </p:cTn>
                              </p:par>
                              <p:par>
                                <p:cTn id="25" presetID="12" presetClass="entr" presetSubtype="4" fill="hold" grpId="0" nodeType="withEffect">
                                  <p:stCondLst>
                                    <p:cond delay="0"/>
                                  </p:stCondLst>
                                  <p:childTnLst>
                                    <p:set>
                                      <p:cBhvr>
                                        <p:cTn id="26" dur="1" fill="hold">
                                          <p:stCondLst>
                                            <p:cond delay="0"/>
                                          </p:stCondLst>
                                        </p:cTn>
                                        <p:tgtEl>
                                          <p:spTgt spid="76"/>
                                        </p:tgtEl>
                                        <p:attrNameLst>
                                          <p:attrName>style.visibility</p:attrName>
                                        </p:attrNameLst>
                                      </p:cBhvr>
                                      <p:to>
                                        <p:strVal val="visible"/>
                                      </p:to>
                                    </p:set>
                                    <p:anim calcmode="lin" valueType="num">
                                      <p:cBhvr additive="base">
                                        <p:cTn id="27" dur="500"/>
                                        <p:tgtEl>
                                          <p:spTgt spid="76"/>
                                        </p:tgtEl>
                                        <p:attrNameLst>
                                          <p:attrName>ppt_y</p:attrName>
                                        </p:attrNameLst>
                                      </p:cBhvr>
                                      <p:tavLst>
                                        <p:tav tm="0">
                                          <p:val>
                                            <p:strVal val="#ppt_y+#ppt_h*1.125000"/>
                                          </p:val>
                                        </p:tav>
                                        <p:tav tm="100000">
                                          <p:val>
                                            <p:strVal val="#ppt_y"/>
                                          </p:val>
                                        </p:tav>
                                      </p:tavLst>
                                    </p:anim>
                                    <p:animEffect transition="in" filter="wipe(up)">
                                      <p:cBhvr>
                                        <p:cTn id="28" dur="500"/>
                                        <p:tgtEl>
                                          <p:spTgt spid="76"/>
                                        </p:tgtEl>
                                      </p:cBhvr>
                                    </p:animEffect>
                                  </p:childTnLst>
                                </p:cTn>
                              </p:par>
                              <p:par>
                                <p:cTn id="29" presetID="12" presetClass="entr" presetSubtype="4" fill="hold" nodeType="with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p:tgtEl>
                                          <p:spTgt spid="20"/>
                                        </p:tgtEl>
                                        <p:attrNameLst>
                                          <p:attrName>ppt_y</p:attrName>
                                        </p:attrNameLst>
                                      </p:cBhvr>
                                      <p:tavLst>
                                        <p:tav tm="0">
                                          <p:val>
                                            <p:strVal val="#ppt_y+#ppt_h*1.125000"/>
                                          </p:val>
                                        </p:tav>
                                        <p:tav tm="100000">
                                          <p:val>
                                            <p:strVal val="#ppt_y"/>
                                          </p:val>
                                        </p:tav>
                                      </p:tavLst>
                                    </p:anim>
                                    <p:animEffect transition="in" filter="wipe(up)">
                                      <p:cBhvr>
                                        <p:cTn id="32" dur="500"/>
                                        <p:tgtEl>
                                          <p:spTgt spid="20"/>
                                        </p:tgtEl>
                                      </p:cBhvr>
                                    </p:animEffect>
                                  </p:childTnLst>
                                </p:cTn>
                              </p:par>
                            </p:childTnLst>
                          </p:cTn>
                        </p:par>
                      </p:childTnLst>
                    </p:cTn>
                  </p:par>
                  <p:par>
                    <p:cTn id="33" fill="hold">
                      <p:stCondLst>
                        <p:cond delay="indefinite"/>
                      </p:stCondLst>
                      <p:childTnLst>
                        <p:par>
                          <p:cTn id="34" fill="hold">
                            <p:stCondLst>
                              <p:cond delay="0"/>
                            </p:stCondLst>
                            <p:childTnLst>
                              <p:par>
                                <p:cTn id="35" presetID="53" presetClass="entr" presetSubtype="16" fill="hold" grpId="0" nodeType="clickEffect">
                                  <p:stCondLst>
                                    <p:cond delay="0"/>
                                  </p:stCondLst>
                                  <p:childTnLst>
                                    <p:set>
                                      <p:cBhvr>
                                        <p:cTn id="36" dur="1" fill="hold">
                                          <p:stCondLst>
                                            <p:cond delay="0"/>
                                          </p:stCondLst>
                                        </p:cTn>
                                        <p:tgtEl>
                                          <p:spTgt spid="77"/>
                                        </p:tgtEl>
                                        <p:attrNameLst>
                                          <p:attrName>style.visibility</p:attrName>
                                        </p:attrNameLst>
                                      </p:cBhvr>
                                      <p:to>
                                        <p:strVal val="visible"/>
                                      </p:to>
                                    </p:set>
                                    <p:anim calcmode="lin" valueType="num">
                                      <p:cBhvr>
                                        <p:cTn id="37" dur="500" fill="hold"/>
                                        <p:tgtEl>
                                          <p:spTgt spid="77"/>
                                        </p:tgtEl>
                                        <p:attrNameLst>
                                          <p:attrName>ppt_w</p:attrName>
                                        </p:attrNameLst>
                                      </p:cBhvr>
                                      <p:tavLst>
                                        <p:tav tm="0">
                                          <p:val>
                                            <p:fltVal val="0"/>
                                          </p:val>
                                        </p:tav>
                                        <p:tav tm="100000">
                                          <p:val>
                                            <p:strVal val="#ppt_w"/>
                                          </p:val>
                                        </p:tav>
                                      </p:tavLst>
                                    </p:anim>
                                    <p:anim calcmode="lin" valueType="num">
                                      <p:cBhvr>
                                        <p:cTn id="38" dur="500" fill="hold"/>
                                        <p:tgtEl>
                                          <p:spTgt spid="77"/>
                                        </p:tgtEl>
                                        <p:attrNameLst>
                                          <p:attrName>ppt_h</p:attrName>
                                        </p:attrNameLst>
                                      </p:cBhvr>
                                      <p:tavLst>
                                        <p:tav tm="0">
                                          <p:val>
                                            <p:fltVal val="0"/>
                                          </p:val>
                                        </p:tav>
                                        <p:tav tm="100000">
                                          <p:val>
                                            <p:strVal val="#ppt_h"/>
                                          </p:val>
                                        </p:tav>
                                      </p:tavLst>
                                    </p:anim>
                                    <p:animEffect transition="in" filter="fade">
                                      <p:cBhvr>
                                        <p:cTn id="39" dur="500"/>
                                        <p:tgtEl>
                                          <p:spTgt spid="77"/>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80"/>
                                        </p:tgtEl>
                                        <p:attrNameLst>
                                          <p:attrName>style.visibility</p:attrName>
                                        </p:attrNameLst>
                                      </p:cBhvr>
                                      <p:to>
                                        <p:strVal val="visible"/>
                                      </p:to>
                                    </p:set>
                                    <p:anim calcmode="lin" valueType="num">
                                      <p:cBhvr>
                                        <p:cTn id="42" dur="500" fill="hold"/>
                                        <p:tgtEl>
                                          <p:spTgt spid="80"/>
                                        </p:tgtEl>
                                        <p:attrNameLst>
                                          <p:attrName>ppt_w</p:attrName>
                                        </p:attrNameLst>
                                      </p:cBhvr>
                                      <p:tavLst>
                                        <p:tav tm="0">
                                          <p:val>
                                            <p:fltVal val="0"/>
                                          </p:val>
                                        </p:tav>
                                        <p:tav tm="100000">
                                          <p:val>
                                            <p:strVal val="#ppt_w"/>
                                          </p:val>
                                        </p:tav>
                                      </p:tavLst>
                                    </p:anim>
                                    <p:anim calcmode="lin" valueType="num">
                                      <p:cBhvr>
                                        <p:cTn id="43" dur="500" fill="hold"/>
                                        <p:tgtEl>
                                          <p:spTgt spid="80"/>
                                        </p:tgtEl>
                                        <p:attrNameLst>
                                          <p:attrName>ppt_h</p:attrName>
                                        </p:attrNameLst>
                                      </p:cBhvr>
                                      <p:tavLst>
                                        <p:tav tm="0">
                                          <p:val>
                                            <p:fltVal val="0"/>
                                          </p:val>
                                        </p:tav>
                                        <p:tav tm="100000">
                                          <p:val>
                                            <p:strVal val="#ppt_h"/>
                                          </p:val>
                                        </p:tav>
                                      </p:tavLst>
                                    </p:anim>
                                    <p:animEffect transition="in" filter="fade">
                                      <p:cBhvr>
                                        <p:cTn id="44" dur="500"/>
                                        <p:tgtEl>
                                          <p:spTgt spid="80"/>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79"/>
                                        </p:tgtEl>
                                        <p:attrNameLst>
                                          <p:attrName>style.visibility</p:attrName>
                                        </p:attrNameLst>
                                      </p:cBhvr>
                                      <p:to>
                                        <p:strVal val="visible"/>
                                      </p:to>
                                    </p:set>
                                    <p:anim calcmode="lin" valueType="num">
                                      <p:cBhvr>
                                        <p:cTn id="47" dur="500" fill="hold"/>
                                        <p:tgtEl>
                                          <p:spTgt spid="79"/>
                                        </p:tgtEl>
                                        <p:attrNameLst>
                                          <p:attrName>ppt_w</p:attrName>
                                        </p:attrNameLst>
                                      </p:cBhvr>
                                      <p:tavLst>
                                        <p:tav tm="0">
                                          <p:val>
                                            <p:fltVal val="0"/>
                                          </p:val>
                                        </p:tav>
                                        <p:tav tm="100000">
                                          <p:val>
                                            <p:strVal val="#ppt_w"/>
                                          </p:val>
                                        </p:tav>
                                      </p:tavLst>
                                    </p:anim>
                                    <p:anim calcmode="lin" valueType="num">
                                      <p:cBhvr>
                                        <p:cTn id="48" dur="500" fill="hold"/>
                                        <p:tgtEl>
                                          <p:spTgt spid="79"/>
                                        </p:tgtEl>
                                        <p:attrNameLst>
                                          <p:attrName>ppt_h</p:attrName>
                                        </p:attrNameLst>
                                      </p:cBhvr>
                                      <p:tavLst>
                                        <p:tav tm="0">
                                          <p:val>
                                            <p:fltVal val="0"/>
                                          </p:val>
                                        </p:tav>
                                        <p:tav tm="100000">
                                          <p:val>
                                            <p:strVal val="#ppt_h"/>
                                          </p:val>
                                        </p:tav>
                                      </p:tavLst>
                                    </p:anim>
                                    <p:animEffect transition="in" filter="fade">
                                      <p:cBhvr>
                                        <p:cTn id="49" dur="500"/>
                                        <p:tgtEl>
                                          <p:spTgt spid="79"/>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78"/>
                                        </p:tgtEl>
                                        <p:attrNameLst>
                                          <p:attrName>style.visibility</p:attrName>
                                        </p:attrNameLst>
                                      </p:cBhvr>
                                      <p:to>
                                        <p:strVal val="visible"/>
                                      </p:to>
                                    </p:set>
                                    <p:anim calcmode="lin" valueType="num">
                                      <p:cBhvr>
                                        <p:cTn id="52" dur="500" fill="hold"/>
                                        <p:tgtEl>
                                          <p:spTgt spid="78"/>
                                        </p:tgtEl>
                                        <p:attrNameLst>
                                          <p:attrName>ppt_w</p:attrName>
                                        </p:attrNameLst>
                                      </p:cBhvr>
                                      <p:tavLst>
                                        <p:tav tm="0">
                                          <p:val>
                                            <p:fltVal val="0"/>
                                          </p:val>
                                        </p:tav>
                                        <p:tav tm="100000">
                                          <p:val>
                                            <p:strVal val="#ppt_w"/>
                                          </p:val>
                                        </p:tav>
                                      </p:tavLst>
                                    </p:anim>
                                    <p:anim calcmode="lin" valueType="num">
                                      <p:cBhvr>
                                        <p:cTn id="53" dur="500" fill="hold"/>
                                        <p:tgtEl>
                                          <p:spTgt spid="78"/>
                                        </p:tgtEl>
                                        <p:attrNameLst>
                                          <p:attrName>ppt_h</p:attrName>
                                        </p:attrNameLst>
                                      </p:cBhvr>
                                      <p:tavLst>
                                        <p:tav tm="0">
                                          <p:val>
                                            <p:fltVal val="0"/>
                                          </p:val>
                                        </p:tav>
                                        <p:tav tm="100000">
                                          <p:val>
                                            <p:strVal val="#ppt_h"/>
                                          </p:val>
                                        </p:tav>
                                      </p:tavLst>
                                    </p:anim>
                                    <p:animEffect transition="in" filter="fade">
                                      <p:cBhvr>
                                        <p:cTn id="54" dur="500"/>
                                        <p:tgtEl>
                                          <p:spTgt spid="78"/>
                                        </p:tgtEl>
                                      </p:cBhvr>
                                    </p:animEffect>
                                  </p:childTnLst>
                                </p:cTn>
                              </p:par>
                              <p:par>
                                <p:cTn id="55" presetID="53" presetClass="entr" presetSubtype="16" fill="hold" nodeType="withEffect">
                                  <p:stCondLst>
                                    <p:cond delay="0"/>
                                  </p:stCondLst>
                                  <p:childTnLst>
                                    <p:set>
                                      <p:cBhvr>
                                        <p:cTn id="56" dur="1" fill="hold">
                                          <p:stCondLst>
                                            <p:cond delay="0"/>
                                          </p:stCondLst>
                                        </p:cTn>
                                        <p:tgtEl>
                                          <p:spTgt spid="84"/>
                                        </p:tgtEl>
                                        <p:attrNameLst>
                                          <p:attrName>style.visibility</p:attrName>
                                        </p:attrNameLst>
                                      </p:cBhvr>
                                      <p:to>
                                        <p:strVal val="visible"/>
                                      </p:to>
                                    </p:set>
                                    <p:anim calcmode="lin" valueType="num">
                                      <p:cBhvr>
                                        <p:cTn id="57" dur="500" fill="hold"/>
                                        <p:tgtEl>
                                          <p:spTgt spid="84"/>
                                        </p:tgtEl>
                                        <p:attrNameLst>
                                          <p:attrName>ppt_w</p:attrName>
                                        </p:attrNameLst>
                                      </p:cBhvr>
                                      <p:tavLst>
                                        <p:tav tm="0">
                                          <p:val>
                                            <p:fltVal val="0"/>
                                          </p:val>
                                        </p:tav>
                                        <p:tav tm="100000">
                                          <p:val>
                                            <p:strVal val="#ppt_w"/>
                                          </p:val>
                                        </p:tav>
                                      </p:tavLst>
                                    </p:anim>
                                    <p:anim calcmode="lin" valueType="num">
                                      <p:cBhvr>
                                        <p:cTn id="58" dur="500" fill="hold"/>
                                        <p:tgtEl>
                                          <p:spTgt spid="84"/>
                                        </p:tgtEl>
                                        <p:attrNameLst>
                                          <p:attrName>ppt_h</p:attrName>
                                        </p:attrNameLst>
                                      </p:cBhvr>
                                      <p:tavLst>
                                        <p:tav tm="0">
                                          <p:val>
                                            <p:fltVal val="0"/>
                                          </p:val>
                                        </p:tav>
                                        <p:tav tm="100000">
                                          <p:val>
                                            <p:strVal val="#ppt_h"/>
                                          </p:val>
                                        </p:tav>
                                      </p:tavLst>
                                    </p:anim>
                                    <p:animEffect transition="in" filter="fade">
                                      <p:cBhvr>
                                        <p:cTn id="59" dur="500"/>
                                        <p:tgtEl>
                                          <p:spTgt spid="84"/>
                                        </p:tgtEl>
                                      </p:cBhvr>
                                    </p:animEffect>
                                  </p:childTnLst>
                                </p:cTn>
                              </p:par>
                              <p:par>
                                <p:cTn id="60" presetID="53" presetClass="entr" presetSubtype="16" fill="hold" nodeType="withEffect">
                                  <p:stCondLst>
                                    <p:cond delay="0"/>
                                  </p:stCondLst>
                                  <p:childTnLst>
                                    <p:set>
                                      <p:cBhvr>
                                        <p:cTn id="61" dur="1" fill="hold">
                                          <p:stCondLst>
                                            <p:cond delay="0"/>
                                          </p:stCondLst>
                                        </p:cTn>
                                        <p:tgtEl>
                                          <p:spTgt spid="83"/>
                                        </p:tgtEl>
                                        <p:attrNameLst>
                                          <p:attrName>style.visibility</p:attrName>
                                        </p:attrNameLst>
                                      </p:cBhvr>
                                      <p:to>
                                        <p:strVal val="visible"/>
                                      </p:to>
                                    </p:set>
                                    <p:anim calcmode="lin" valueType="num">
                                      <p:cBhvr>
                                        <p:cTn id="62" dur="500" fill="hold"/>
                                        <p:tgtEl>
                                          <p:spTgt spid="83"/>
                                        </p:tgtEl>
                                        <p:attrNameLst>
                                          <p:attrName>ppt_w</p:attrName>
                                        </p:attrNameLst>
                                      </p:cBhvr>
                                      <p:tavLst>
                                        <p:tav tm="0">
                                          <p:val>
                                            <p:fltVal val="0"/>
                                          </p:val>
                                        </p:tav>
                                        <p:tav tm="100000">
                                          <p:val>
                                            <p:strVal val="#ppt_w"/>
                                          </p:val>
                                        </p:tav>
                                      </p:tavLst>
                                    </p:anim>
                                    <p:anim calcmode="lin" valueType="num">
                                      <p:cBhvr>
                                        <p:cTn id="63" dur="500" fill="hold"/>
                                        <p:tgtEl>
                                          <p:spTgt spid="83"/>
                                        </p:tgtEl>
                                        <p:attrNameLst>
                                          <p:attrName>ppt_h</p:attrName>
                                        </p:attrNameLst>
                                      </p:cBhvr>
                                      <p:tavLst>
                                        <p:tav tm="0">
                                          <p:val>
                                            <p:fltVal val="0"/>
                                          </p:val>
                                        </p:tav>
                                        <p:tav tm="100000">
                                          <p:val>
                                            <p:strVal val="#ppt_h"/>
                                          </p:val>
                                        </p:tav>
                                      </p:tavLst>
                                    </p:anim>
                                    <p:animEffect transition="in" filter="fade">
                                      <p:cBhvr>
                                        <p:cTn id="64" dur="500"/>
                                        <p:tgtEl>
                                          <p:spTgt spid="83"/>
                                        </p:tgtEl>
                                      </p:cBhvr>
                                    </p:animEffect>
                                  </p:childTnLst>
                                </p:cTn>
                              </p:par>
                              <p:par>
                                <p:cTn id="65" presetID="53" presetClass="entr" presetSubtype="16" fill="hold" nodeType="withEffect">
                                  <p:stCondLst>
                                    <p:cond delay="0"/>
                                  </p:stCondLst>
                                  <p:childTnLst>
                                    <p:set>
                                      <p:cBhvr>
                                        <p:cTn id="66" dur="1" fill="hold">
                                          <p:stCondLst>
                                            <p:cond delay="0"/>
                                          </p:stCondLst>
                                        </p:cTn>
                                        <p:tgtEl>
                                          <p:spTgt spid="82"/>
                                        </p:tgtEl>
                                        <p:attrNameLst>
                                          <p:attrName>style.visibility</p:attrName>
                                        </p:attrNameLst>
                                      </p:cBhvr>
                                      <p:to>
                                        <p:strVal val="visible"/>
                                      </p:to>
                                    </p:set>
                                    <p:anim calcmode="lin" valueType="num">
                                      <p:cBhvr>
                                        <p:cTn id="67" dur="500" fill="hold"/>
                                        <p:tgtEl>
                                          <p:spTgt spid="82"/>
                                        </p:tgtEl>
                                        <p:attrNameLst>
                                          <p:attrName>ppt_w</p:attrName>
                                        </p:attrNameLst>
                                      </p:cBhvr>
                                      <p:tavLst>
                                        <p:tav tm="0">
                                          <p:val>
                                            <p:fltVal val="0"/>
                                          </p:val>
                                        </p:tav>
                                        <p:tav tm="100000">
                                          <p:val>
                                            <p:strVal val="#ppt_w"/>
                                          </p:val>
                                        </p:tav>
                                      </p:tavLst>
                                    </p:anim>
                                    <p:anim calcmode="lin" valueType="num">
                                      <p:cBhvr>
                                        <p:cTn id="68" dur="500" fill="hold"/>
                                        <p:tgtEl>
                                          <p:spTgt spid="82"/>
                                        </p:tgtEl>
                                        <p:attrNameLst>
                                          <p:attrName>ppt_h</p:attrName>
                                        </p:attrNameLst>
                                      </p:cBhvr>
                                      <p:tavLst>
                                        <p:tav tm="0">
                                          <p:val>
                                            <p:fltVal val="0"/>
                                          </p:val>
                                        </p:tav>
                                        <p:tav tm="100000">
                                          <p:val>
                                            <p:strVal val="#ppt_h"/>
                                          </p:val>
                                        </p:tav>
                                      </p:tavLst>
                                    </p:anim>
                                    <p:animEffect transition="in" filter="fade">
                                      <p:cBhvr>
                                        <p:cTn id="69" dur="500"/>
                                        <p:tgtEl>
                                          <p:spTgt spid="82"/>
                                        </p:tgtEl>
                                      </p:cBhvr>
                                    </p:animEffect>
                                  </p:childTnLst>
                                </p:cTn>
                              </p:par>
                              <p:par>
                                <p:cTn id="70" presetID="53" presetClass="entr" presetSubtype="16" fill="hold" nodeType="withEffect">
                                  <p:stCondLst>
                                    <p:cond delay="0"/>
                                  </p:stCondLst>
                                  <p:childTnLst>
                                    <p:set>
                                      <p:cBhvr>
                                        <p:cTn id="71" dur="1" fill="hold">
                                          <p:stCondLst>
                                            <p:cond delay="0"/>
                                          </p:stCondLst>
                                        </p:cTn>
                                        <p:tgtEl>
                                          <p:spTgt spid="81"/>
                                        </p:tgtEl>
                                        <p:attrNameLst>
                                          <p:attrName>style.visibility</p:attrName>
                                        </p:attrNameLst>
                                      </p:cBhvr>
                                      <p:to>
                                        <p:strVal val="visible"/>
                                      </p:to>
                                    </p:set>
                                    <p:anim calcmode="lin" valueType="num">
                                      <p:cBhvr>
                                        <p:cTn id="72" dur="500" fill="hold"/>
                                        <p:tgtEl>
                                          <p:spTgt spid="81"/>
                                        </p:tgtEl>
                                        <p:attrNameLst>
                                          <p:attrName>ppt_w</p:attrName>
                                        </p:attrNameLst>
                                      </p:cBhvr>
                                      <p:tavLst>
                                        <p:tav tm="0">
                                          <p:val>
                                            <p:fltVal val="0"/>
                                          </p:val>
                                        </p:tav>
                                        <p:tav tm="100000">
                                          <p:val>
                                            <p:strVal val="#ppt_w"/>
                                          </p:val>
                                        </p:tav>
                                      </p:tavLst>
                                    </p:anim>
                                    <p:anim calcmode="lin" valueType="num">
                                      <p:cBhvr>
                                        <p:cTn id="73" dur="500" fill="hold"/>
                                        <p:tgtEl>
                                          <p:spTgt spid="81"/>
                                        </p:tgtEl>
                                        <p:attrNameLst>
                                          <p:attrName>ppt_h</p:attrName>
                                        </p:attrNameLst>
                                      </p:cBhvr>
                                      <p:tavLst>
                                        <p:tav tm="0">
                                          <p:val>
                                            <p:fltVal val="0"/>
                                          </p:val>
                                        </p:tav>
                                        <p:tav tm="100000">
                                          <p:val>
                                            <p:strVal val="#ppt_h"/>
                                          </p:val>
                                        </p:tav>
                                      </p:tavLst>
                                    </p:anim>
                                    <p:animEffect transition="in" filter="fade">
                                      <p:cBhvr>
                                        <p:cTn id="74" dur="500"/>
                                        <p:tgtEl>
                                          <p:spTgt spid="81"/>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86"/>
                                        </p:tgtEl>
                                        <p:attrNameLst>
                                          <p:attrName>style.visibility</p:attrName>
                                        </p:attrNameLst>
                                      </p:cBhvr>
                                      <p:to>
                                        <p:strVal val="visible"/>
                                      </p:to>
                                    </p:set>
                                    <p:anim calcmode="lin" valueType="num">
                                      <p:cBhvr>
                                        <p:cTn id="77" dur="500" fill="hold"/>
                                        <p:tgtEl>
                                          <p:spTgt spid="86"/>
                                        </p:tgtEl>
                                        <p:attrNameLst>
                                          <p:attrName>ppt_w</p:attrName>
                                        </p:attrNameLst>
                                      </p:cBhvr>
                                      <p:tavLst>
                                        <p:tav tm="0">
                                          <p:val>
                                            <p:fltVal val="0"/>
                                          </p:val>
                                        </p:tav>
                                        <p:tav tm="100000">
                                          <p:val>
                                            <p:strVal val="#ppt_w"/>
                                          </p:val>
                                        </p:tav>
                                      </p:tavLst>
                                    </p:anim>
                                    <p:anim calcmode="lin" valueType="num">
                                      <p:cBhvr>
                                        <p:cTn id="78" dur="500" fill="hold"/>
                                        <p:tgtEl>
                                          <p:spTgt spid="86"/>
                                        </p:tgtEl>
                                        <p:attrNameLst>
                                          <p:attrName>ppt_h</p:attrName>
                                        </p:attrNameLst>
                                      </p:cBhvr>
                                      <p:tavLst>
                                        <p:tav tm="0">
                                          <p:val>
                                            <p:fltVal val="0"/>
                                          </p:val>
                                        </p:tav>
                                        <p:tav tm="100000">
                                          <p:val>
                                            <p:strVal val="#ppt_h"/>
                                          </p:val>
                                        </p:tav>
                                      </p:tavLst>
                                    </p:anim>
                                    <p:animEffect transition="in" filter="fade">
                                      <p:cBhvr>
                                        <p:cTn id="79" dur="500"/>
                                        <p:tgtEl>
                                          <p:spTgt spid="86"/>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88"/>
                                        </p:tgtEl>
                                        <p:attrNameLst>
                                          <p:attrName>style.visibility</p:attrName>
                                        </p:attrNameLst>
                                      </p:cBhvr>
                                      <p:to>
                                        <p:strVal val="visible"/>
                                      </p:to>
                                    </p:set>
                                    <p:anim calcmode="lin" valueType="num">
                                      <p:cBhvr>
                                        <p:cTn id="82" dur="500" fill="hold"/>
                                        <p:tgtEl>
                                          <p:spTgt spid="88"/>
                                        </p:tgtEl>
                                        <p:attrNameLst>
                                          <p:attrName>ppt_w</p:attrName>
                                        </p:attrNameLst>
                                      </p:cBhvr>
                                      <p:tavLst>
                                        <p:tav tm="0">
                                          <p:val>
                                            <p:fltVal val="0"/>
                                          </p:val>
                                        </p:tav>
                                        <p:tav tm="100000">
                                          <p:val>
                                            <p:strVal val="#ppt_w"/>
                                          </p:val>
                                        </p:tav>
                                      </p:tavLst>
                                    </p:anim>
                                    <p:anim calcmode="lin" valueType="num">
                                      <p:cBhvr>
                                        <p:cTn id="83" dur="500" fill="hold"/>
                                        <p:tgtEl>
                                          <p:spTgt spid="88"/>
                                        </p:tgtEl>
                                        <p:attrNameLst>
                                          <p:attrName>ppt_h</p:attrName>
                                        </p:attrNameLst>
                                      </p:cBhvr>
                                      <p:tavLst>
                                        <p:tav tm="0">
                                          <p:val>
                                            <p:fltVal val="0"/>
                                          </p:val>
                                        </p:tav>
                                        <p:tav tm="100000">
                                          <p:val>
                                            <p:strVal val="#ppt_h"/>
                                          </p:val>
                                        </p:tav>
                                      </p:tavLst>
                                    </p:anim>
                                    <p:animEffect transition="in" filter="fade">
                                      <p:cBhvr>
                                        <p:cTn id="84" dur="500"/>
                                        <p:tgtEl>
                                          <p:spTgt spid="88"/>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92"/>
                                        </p:tgtEl>
                                        <p:attrNameLst>
                                          <p:attrName>style.visibility</p:attrName>
                                        </p:attrNameLst>
                                      </p:cBhvr>
                                      <p:to>
                                        <p:strVal val="visible"/>
                                      </p:to>
                                    </p:set>
                                    <p:anim calcmode="lin" valueType="num">
                                      <p:cBhvr>
                                        <p:cTn id="87" dur="500" fill="hold"/>
                                        <p:tgtEl>
                                          <p:spTgt spid="92"/>
                                        </p:tgtEl>
                                        <p:attrNameLst>
                                          <p:attrName>ppt_w</p:attrName>
                                        </p:attrNameLst>
                                      </p:cBhvr>
                                      <p:tavLst>
                                        <p:tav tm="0">
                                          <p:val>
                                            <p:fltVal val="0"/>
                                          </p:val>
                                        </p:tav>
                                        <p:tav tm="100000">
                                          <p:val>
                                            <p:strVal val="#ppt_w"/>
                                          </p:val>
                                        </p:tav>
                                      </p:tavLst>
                                    </p:anim>
                                    <p:anim calcmode="lin" valueType="num">
                                      <p:cBhvr>
                                        <p:cTn id="88" dur="500" fill="hold"/>
                                        <p:tgtEl>
                                          <p:spTgt spid="92"/>
                                        </p:tgtEl>
                                        <p:attrNameLst>
                                          <p:attrName>ppt_h</p:attrName>
                                        </p:attrNameLst>
                                      </p:cBhvr>
                                      <p:tavLst>
                                        <p:tav tm="0">
                                          <p:val>
                                            <p:fltVal val="0"/>
                                          </p:val>
                                        </p:tav>
                                        <p:tav tm="100000">
                                          <p:val>
                                            <p:strVal val="#ppt_h"/>
                                          </p:val>
                                        </p:tav>
                                      </p:tavLst>
                                    </p:anim>
                                    <p:animEffect transition="in" filter="fade">
                                      <p:cBhvr>
                                        <p:cTn id="89" dur="500"/>
                                        <p:tgtEl>
                                          <p:spTgt spid="9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90"/>
                                        </p:tgtEl>
                                        <p:attrNameLst>
                                          <p:attrName>style.visibility</p:attrName>
                                        </p:attrNameLst>
                                      </p:cBhvr>
                                      <p:to>
                                        <p:strVal val="visible"/>
                                      </p:to>
                                    </p:set>
                                    <p:anim calcmode="lin" valueType="num">
                                      <p:cBhvr>
                                        <p:cTn id="92" dur="500" fill="hold"/>
                                        <p:tgtEl>
                                          <p:spTgt spid="90"/>
                                        </p:tgtEl>
                                        <p:attrNameLst>
                                          <p:attrName>ppt_w</p:attrName>
                                        </p:attrNameLst>
                                      </p:cBhvr>
                                      <p:tavLst>
                                        <p:tav tm="0">
                                          <p:val>
                                            <p:fltVal val="0"/>
                                          </p:val>
                                        </p:tav>
                                        <p:tav tm="100000">
                                          <p:val>
                                            <p:strVal val="#ppt_w"/>
                                          </p:val>
                                        </p:tav>
                                      </p:tavLst>
                                    </p:anim>
                                    <p:anim calcmode="lin" valueType="num">
                                      <p:cBhvr>
                                        <p:cTn id="93" dur="500" fill="hold"/>
                                        <p:tgtEl>
                                          <p:spTgt spid="90"/>
                                        </p:tgtEl>
                                        <p:attrNameLst>
                                          <p:attrName>ppt_h</p:attrName>
                                        </p:attrNameLst>
                                      </p:cBhvr>
                                      <p:tavLst>
                                        <p:tav tm="0">
                                          <p:val>
                                            <p:fltVal val="0"/>
                                          </p:val>
                                        </p:tav>
                                        <p:tav tm="100000">
                                          <p:val>
                                            <p:strVal val="#ppt_h"/>
                                          </p:val>
                                        </p:tav>
                                      </p:tavLst>
                                    </p:anim>
                                    <p:animEffect transition="in" filter="fade">
                                      <p:cBhvr>
                                        <p:cTn id="94"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 grpId="0"/>
      <p:bldP spid="77" grpId="0" animBg="1"/>
      <p:bldP spid="78" grpId="0" animBg="1"/>
      <p:bldP spid="79" grpId="0" animBg="1"/>
      <p:bldP spid="80" grpId="0" animBg="1"/>
      <p:bldP spid="86" grpId="0"/>
      <p:bldP spid="88" grpId="0"/>
      <p:bldP spid="90" grpId="0"/>
      <p:bldP spid="9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4" name="Group 4"/>
          <p:cNvGrpSpPr/>
          <p:nvPr/>
        </p:nvGrpSpPr>
        <p:grpSpPr>
          <a:xfrm>
            <a:off x="2266950" y="1918787"/>
            <a:ext cx="6732591" cy="749199"/>
            <a:chOff x="0" y="2436569"/>
            <a:chExt cx="6732591" cy="749199"/>
          </a:xfrm>
        </p:grpSpPr>
        <p:sp>
          <p:nvSpPr>
            <p:cNvPr id="5" name="Rectangle 79"/>
            <p:cNvSpPr/>
            <p:nvPr/>
          </p:nvSpPr>
          <p:spPr>
            <a:xfrm>
              <a:off x="0" y="2436569"/>
              <a:ext cx="3246812" cy="749199"/>
            </a:xfrm>
            <a:prstGeom prst="rect">
              <a:avLst/>
            </a:prstGeom>
            <a:solidFill>
              <a:schemeClr val="bg2">
                <a:lumMod val="75000"/>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49"/>
            <p:cNvSpPr/>
            <p:nvPr/>
          </p:nvSpPr>
          <p:spPr>
            <a:xfrm>
              <a:off x="3240801" y="2436569"/>
              <a:ext cx="3491790" cy="749199"/>
            </a:xfrm>
            <a:prstGeom prst="rect">
              <a:avLst/>
            </a:prstGeom>
            <a:solidFill>
              <a:schemeClr val="accent1"/>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 name="Group 9"/>
          <p:cNvGrpSpPr/>
          <p:nvPr/>
        </p:nvGrpSpPr>
        <p:grpSpPr>
          <a:xfrm>
            <a:off x="8667573" y="1176913"/>
            <a:ext cx="1188897" cy="3865690"/>
            <a:chOff x="6400623" y="1694695"/>
            <a:chExt cx="1188897" cy="3865690"/>
          </a:xfrm>
        </p:grpSpPr>
        <p:sp>
          <p:nvSpPr>
            <p:cNvPr id="8" name="Shape 6"/>
            <p:cNvSpPr/>
            <p:nvPr/>
          </p:nvSpPr>
          <p:spPr>
            <a:xfrm>
              <a:off x="6598026" y="2434958"/>
              <a:ext cx="509592" cy="312391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0834"/>
                  </a:lnTo>
                  <a:lnTo>
                    <a:pt x="0" y="0"/>
                  </a:lnTo>
                  <a:lnTo>
                    <a:pt x="21600" y="766"/>
                  </a:lnTo>
                  <a:cubicBezTo>
                    <a:pt x="21600" y="766"/>
                    <a:pt x="21600" y="21600"/>
                    <a:pt x="21600" y="21600"/>
                  </a:cubicBezTo>
                  <a:close/>
                </a:path>
              </a:pathLst>
            </a:custGeom>
            <a:solidFill>
              <a:schemeClr val="bg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9" name="Shape 7"/>
            <p:cNvSpPr/>
            <p:nvPr/>
          </p:nvSpPr>
          <p:spPr>
            <a:xfrm>
              <a:off x="7103873" y="2422621"/>
              <a:ext cx="335111" cy="3137764"/>
            </a:xfrm>
            <a:custGeom>
              <a:avLst/>
              <a:gdLst/>
              <a:ahLst/>
              <a:cxnLst>
                <a:cxn ang="0">
                  <a:pos x="wd2" y="hd2"/>
                </a:cxn>
                <a:cxn ang="5400000">
                  <a:pos x="wd2" y="hd2"/>
                </a:cxn>
                <a:cxn ang="10800000">
                  <a:pos x="wd2" y="hd2"/>
                </a:cxn>
                <a:cxn ang="16200000">
                  <a:pos x="wd2" y="hd2"/>
                </a:cxn>
              </a:cxnLst>
              <a:rect l="0" t="0" r="r" b="b"/>
              <a:pathLst>
                <a:path w="21600" h="21600" extrusionOk="0">
                  <a:moveTo>
                    <a:pt x="21600" y="20742"/>
                  </a:moveTo>
                  <a:lnTo>
                    <a:pt x="21600" y="0"/>
                  </a:lnTo>
                  <a:lnTo>
                    <a:pt x="0" y="858"/>
                  </a:lnTo>
                  <a:lnTo>
                    <a:pt x="0" y="21600"/>
                  </a:lnTo>
                  <a:cubicBezTo>
                    <a:pt x="0" y="21600"/>
                    <a:pt x="21600" y="20742"/>
                    <a:pt x="21600" y="20742"/>
                  </a:cubicBezTo>
                  <a:close/>
                </a:path>
              </a:pathLst>
            </a:custGeom>
            <a:solidFill>
              <a:schemeClr val="bg2">
                <a:lumMod val="75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10" name="Shape 20"/>
            <p:cNvSpPr/>
            <p:nvPr/>
          </p:nvSpPr>
          <p:spPr>
            <a:xfrm>
              <a:off x="6400623" y="1756383"/>
              <a:ext cx="874396" cy="889014"/>
            </a:xfrm>
            <a:custGeom>
              <a:avLst/>
              <a:gdLst/>
              <a:ahLst/>
              <a:cxnLst>
                <a:cxn ang="0">
                  <a:pos x="wd2" y="hd2"/>
                </a:cxn>
                <a:cxn ang="5400000">
                  <a:pos x="wd2" y="hd2"/>
                </a:cxn>
                <a:cxn ang="10800000">
                  <a:pos x="wd2" y="hd2"/>
                </a:cxn>
                <a:cxn ang="16200000">
                  <a:pos x="wd2" y="hd2"/>
                </a:cxn>
              </a:cxnLst>
              <a:rect l="0" t="0" r="r" b="b"/>
              <a:pathLst>
                <a:path w="21600" h="21600" extrusionOk="0">
                  <a:moveTo>
                    <a:pt x="0" y="16755"/>
                  </a:moveTo>
                  <a:lnTo>
                    <a:pt x="21600" y="21600"/>
                  </a:lnTo>
                  <a:lnTo>
                    <a:pt x="12569" y="0"/>
                  </a:lnTo>
                  <a:cubicBezTo>
                    <a:pt x="12569" y="0"/>
                    <a:pt x="0" y="16755"/>
                    <a:pt x="0" y="16755"/>
                  </a:cubicBezTo>
                  <a:close/>
                </a:path>
              </a:pathLst>
            </a:custGeom>
            <a:solidFill>
              <a:schemeClr val="bg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11" name="Shape 21"/>
            <p:cNvSpPr/>
            <p:nvPr/>
          </p:nvSpPr>
          <p:spPr>
            <a:xfrm>
              <a:off x="6906470" y="1694695"/>
              <a:ext cx="683050" cy="949222"/>
            </a:xfrm>
            <a:custGeom>
              <a:avLst/>
              <a:gdLst/>
              <a:ahLst/>
              <a:cxnLst>
                <a:cxn ang="0">
                  <a:pos x="wd2" y="hd2"/>
                </a:cxn>
                <a:cxn ang="5400000">
                  <a:pos x="wd2" y="hd2"/>
                </a:cxn>
                <a:cxn ang="10800000">
                  <a:pos x="wd2" y="hd2"/>
                </a:cxn>
                <a:cxn ang="16200000">
                  <a:pos x="wd2" y="hd2"/>
                </a:cxn>
              </a:cxnLst>
              <a:rect l="0" t="0" r="r" b="b"/>
              <a:pathLst>
                <a:path w="21600" h="21600" extrusionOk="0">
                  <a:moveTo>
                    <a:pt x="21600" y="19819"/>
                  </a:moveTo>
                  <a:lnTo>
                    <a:pt x="10274" y="0"/>
                  </a:lnTo>
                  <a:lnTo>
                    <a:pt x="0" y="1370"/>
                  </a:lnTo>
                  <a:lnTo>
                    <a:pt x="11561" y="21600"/>
                  </a:lnTo>
                  <a:cubicBezTo>
                    <a:pt x="11561" y="21600"/>
                    <a:pt x="21600" y="19819"/>
                    <a:pt x="21600" y="19819"/>
                  </a:cubicBezTo>
                  <a:close/>
                </a:path>
              </a:pathLst>
            </a:custGeom>
            <a:solidFill>
              <a:schemeClr val="bg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sp>
        <p:nvSpPr>
          <p:cNvPr id="12" name="Rectangle 50"/>
          <p:cNvSpPr/>
          <p:nvPr/>
        </p:nvSpPr>
        <p:spPr>
          <a:xfrm>
            <a:off x="5507751" y="2668051"/>
            <a:ext cx="3311680" cy="73118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3"/>
          <p:cNvGrpSpPr/>
          <p:nvPr/>
        </p:nvGrpSpPr>
        <p:grpSpPr>
          <a:xfrm>
            <a:off x="2266950" y="3397704"/>
            <a:ext cx="6100333" cy="719733"/>
            <a:chOff x="0" y="3915486"/>
            <a:chExt cx="6100333" cy="719733"/>
          </a:xfrm>
        </p:grpSpPr>
        <p:sp>
          <p:nvSpPr>
            <p:cNvPr id="14" name="Rectangle 81"/>
            <p:cNvSpPr/>
            <p:nvPr/>
          </p:nvSpPr>
          <p:spPr>
            <a:xfrm>
              <a:off x="0" y="3915486"/>
              <a:ext cx="3246812" cy="719733"/>
            </a:xfrm>
            <a:prstGeom prst="rect">
              <a:avLst/>
            </a:prstGeom>
            <a:solidFill>
              <a:schemeClr val="accent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51"/>
            <p:cNvSpPr/>
            <p:nvPr/>
          </p:nvSpPr>
          <p:spPr>
            <a:xfrm>
              <a:off x="3240801" y="3915486"/>
              <a:ext cx="2859532" cy="71973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52"/>
          <p:cNvSpPr/>
          <p:nvPr/>
        </p:nvSpPr>
        <p:spPr>
          <a:xfrm>
            <a:off x="5507750" y="4117887"/>
            <a:ext cx="2419497" cy="715677"/>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2"/>
          <p:cNvGrpSpPr/>
          <p:nvPr/>
        </p:nvGrpSpPr>
        <p:grpSpPr>
          <a:xfrm>
            <a:off x="2266951" y="4832989"/>
            <a:ext cx="5327177" cy="595258"/>
            <a:chOff x="1" y="5350771"/>
            <a:chExt cx="5327177" cy="595258"/>
          </a:xfrm>
        </p:grpSpPr>
        <p:sp>
          <p:nvSpPr>
            <p:cNvPr id="18" name="Rectangle 83"/>
            <p:cNvSpPr/>
            <p:nvPr/>
          </p:nvSpPr>
          <p:spPr>
            <a:xfrm>
              <a:off x="1" y="5350771"/>
              <a:ext cx="3246812" cy="595258"/>
            </a:xfrm>
            <a:prstGeom prst="rect">
              <a:avLst/>
            </a:prstGeom>
            <a:solidFill>
              <a:schemeClr val="accent5">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53"/>
            <p:cNvSpPr/>
            <p:nvPr/>
          </p:nvSpPr>
          <p:spPr>
            <a:xfrm>
              <a:off x="3243291" y="5350771"/>
              <a:ext cx="2083887" cy="595258"/>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8"/>
          <p:cNvGrpSpPr/>
          <p:nvPr/>
        </p:nvGrpSpPr>
        <p:grpSpPr>
          <a:xfrm>
            <a:off x="8531857" y="2542565"/>
            <a:ext cx="847127" cy="2623832"/>
            <a:chOff x="6264907" y="3060347"/>
            <a:chExt cx="847127" cy="2623832"/>
          </a:xfrm>
        </p:grpSpPr>
        <p:sp>
          <p:nvSpPr>
            <p:cNvPr id="21" name="Shape 8"/>
            <p:cNvSpPr/>
            <p:nvPr/>
          </p:nvSpPr>
          <p:spPr>
            <a:xfrm>
              <a:off x="6268510" y="3183957"/>
              <a:ext cx="509590" cy="2500222"/>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0643"/>
                  </a:lnTo>
                  <a:lnTo>
                    <a:pt x="0" y="0"/>
                  </a:lnTo>
                  <a:lnTo>
                    <a:pt x="21600" y="957"/>
                  </a:lnTo>
                  <a:cubicBezTo>
                    <a:pt x="21600" y="957"/>
                    <a:pt x="21600" y="21600"/>
                    <a:pt x="21600" y="21600"/>
                  </a:cubicBezTo>
                  <a:close/>
                </a:path>
              </a:pathLst>
            </a:custGeom>
            <a:solidFill>
              <a:schemeClr val="tx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2" name="Shape 9"/>
            <p:cNvSpPr/>
            <p:nvPr/>
          </p:nvSpPr>
          <p:spPr>
            <a:xfrm>
              <a:off x="6776923" y="3169053"/>
              <a:ext cx="335111" cy="2514070"/>
            </a:xfrm>
            <a:custGeom>
              <a:avLst/>
              <a:gdLst/>
              <a:ahLst/>
              <a:cxnLst>
                <a:cxn ang="0">
                  <a:pos x="wd2" y="hd2"/>
                </a:cxn>
                <a:cxn ang="5400000">
                  <a:pos x="wd2" y="hd2"/>
                </a:cxn>
                <a:cxn ang="10800000">
                  <a:pos x="wd2" y="hd2"/>
                </a:cxn>
                <a:cxn ang="16200000">
                  <a:pos x="wd2" y="hd2"/>
                </a:cxn>
              </a:cxnLst>
              <a:rect l="0" t="0" r="r" b="b"/>
              <a:pathLst>
                <a:path w="21600" h="21600" extrusionOk="0">
                  <a:moveTo>
                    <a:pt x="21600" y="20529"/>
                  </a:moveTo>
                  <a:lnTo>
                    <a:pt x="21600" y="0"/>
                  </a:lnTo>
                  <a:lnTo>
                    <a:pt x="0" y="1071"/>
                  </a:lnTo>
                  <a:lnTo>
                    <a:pt x="0" y="21600"/>
                  </a:lnTo>
                  <a:cubicBezTo>
                    <a:pt x="0" y="21600"/>
                    <a:pt x="21600" y="20529"/>
                    <a:pt x="21600" y="20529"/>
                  </a:cubicBezTo>
                  <a:close/>
                </a:path>
              </a:pathLst>
            </a:custGeom>
            <a:solidFill>
              <a:schemeClr val="tx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3" name="Shape 10"/>
            <p:cNvSpPr/>
            <p:nvPr/>
          </p:nvSpPr>
          <p:spPr>
            <a:xfrm>
              <a:off x="6264907" y="3060347"/>
              <a:ext cx="844702" cy="235409"/>
            </a:xfrm>
            <a:custGeom>
              <a:avLst/>
              <a:gdLst/>
              <a:ahLst/>
              <a:cxnLst>
                <a:cxn ang="0">
                  <a:pos x="wd2" y="hd2"/>
                </a:cxn>
                <a:cxn ang="5400000">
                  <a:pos x="wd2" y="hd2"/>
                </a:cxn>
                <a:cxn ang="10800000">
                  <a:pos x="wd2" y="hd2"/>
                </a:cxn>
                <a:cxn ang="16200000">
                  <a:pos x="wd2" y="hd2"/>
                </a:cxn>
              </a:cxnLst>
              <a:rect l="0" t="0" r="r" b="b"/>
              <a:pathLst>
                <a:path w="21600" h="21600" extrusionOk="0">
                  <a:moveTo>
                    <a:pt x="13031" y="21600"/>
                  </a:moveTo>
                  <a:lnTo>
                    <a:pt x="0" y="11435"/>
                  </a:lnTo>
                  <a:lnTo>
                    <a:pt x="8569" y="0"/>
                  </a:lnTo>
                  <a:lnTo>
                    <a:pt x="21600" y="10165"/>
                  </a:lnTo>
                  <a:lnTo>
                    <a:pt x="13031" y="21600"/>
                  </a:lnTo>
                </a:path>
              </a:pathLst>
            </a:custGeom>
            <a:solidFill>
              <a:schemeClr val="tx2">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grpSp>
        <p:nvGrpSpPr>
          <p:cNvPr id="24" name="Group 7"/>
          <p:cNvGrpSpPr/>
          <p:nvPr/>
        </p:nvGrpSpPr>
        <p:grpSpPr>
          <a:xfrm>
            <a:off x="8198739" y="3274326"/>
            <a:ext cx="844702" cy="2018908"/>
            <a:chOff x="5931789" y="3792108"/>
            <a:chExt cx="844702" cy="2018908"/>
          </a:xfrm>
        </p:grpSpPr>
        <p:sp>
          <p:nvSpPr>
            <p:cNvPr id="25" name="Shape 11"/>
            <p:cNvSpPr/>
            <p:nvPr/>
          </p:nvSpPr>
          <p:spPr>
            <a:xfrm>
              <a:off x="5931789" y="3915486"/>
              <a:ext cx="509590" cy="189553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0338"/>
                  </a:lnTo>
                  <a:lnTo>
                    <a:pt x="0" y="0"/>
                  </a:lnTo>
                  <a:lnTo>
                    <a:pt x="21600" y="1262"/>
                  </a:lnTo>
                  <a:cubicBezTo>
                    <a:pt x="21600" y="1262"/>
                    <a:pt x="21600" y="21600"/>
                    <a:pt x="21600" y="21600"/>
                  </a:cubicBezTo>
                  <a:close/>
                </a:path>
              </a:pathLst>
            </a:custGeom>
            <a:solidFill>
              <a:schemeClr val="accent2">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6" name="Shape 12"/>
            <p:cNvSpPr/>
            <p:nvPr/>
          </p:nvSpPr>
          <p:spPr>
            <a:xfrm>
              <a:off x="6440203" y="3896979"/>
              <a:ext cx="335111" cy="1909379"/>
            </a:xfrm>
            <a:custGeom>
              <a:avLst/>
              <a:gdLst/>
              <a:ahLst/>
              <a:cxnLst>
                <a:cxn ang="0">
                  <a:pos x="wd2" y="hd2"/>
                </a:cxn>
                <a:cxn ang="5400000">
                  <a:pos x="wd2" y="hd2"/>
                </a:cxn>
                <a:cxn ang="10800000">
                  <a:pos x="wd2" y="hd2"/>
                </a:cxn>
                <a:cxn ang="16200000">
                  <a:pos x="wd2" y="hd2"/>
                </a:cxn>
              </a:cxnLst>
              <a:rect l="0" t="0" r="r" b="b"/>
              <a:pathLst>
                <a:path w="21600" h="21600" extrusionOk="0">
                  <a:moveTo>
                    <a:pt x="21600" y="20190"/>
                  </a:moveTo>
                  <a:lnTo>
                    <a:pt x="21600" y="0"/>
                  </a:lnTo>
                  <a:lnTo>
                    <a:pt x="0" y="1410"/>
                  </a:lnTo>
                  <a:lnTo>
                    <a:pt x="0" y="21600"/>
                  </a:lnTo>
                  <a:cubicBezTo>
                    <a:pt x="0" y="21600"/>
                    <a:pt x="21600" y="20190"/>
                    <a:pt x="21600" y="20190"/>
                  </a:cubicBezTo>
                  <a:close/>
                </a:path>
              </a:pathLst>
            </a:custGeom>
            <a:solidFill>
              <a:schemeClr val="accent2"/>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27" name="Shape 13"/>
            <p:cNvSpPr/>
            <p:nvPr/>
          </p:nvSpPr>
          <p:spPr>
            <a:xfrm>
              <a:off x="5931789" y="3792108"/>
              <a:ext cx="844702" cy="235409"/>
            </a:xfrm>
            <a:custGeom>
              <a:avLst/>
              <a:gdLst/>
              <a:ahLst/>
              <a:cxnLst>
                <a:cxn ang="0">
                  <a:pos x="wd2" y="hd2"/>
                </a:cxn>
                <a:cxn ang="5400000">
                  <a:pos x="wd2" y="hd2"/>
                </a:cxn>
                <a:cxn ang="10800000">
                  <a:pos x="wd2" y="hd2"/>
                </a:cxn>
                <a:cxn ang="16200000">
                  <a:pos x="wd2" y="hd2"/>
                </a:cxn>
              </a:cxnLst>
              <a:rect l="0" t="0" r="r" b="b"/>
              <a:pathLst>
                <a:path w="21600" h="21600" extrusionOk="0">
                  <a:moveTo>
                    <a:pt x="13031" y="21600"/>
                  </a:moveTo>
                  <a:lnTo>
                    <a:pt x="0" y="11435"/>
                  </a:lnTo>
                  <a:lnTo>
                    <a:pt x="8569" y="0"/>
                  </a:lnTo>
                  <a:lnTo>
                    <a:pt x="21600" y="10165"/>
                  </a:lnTo>
                  <a:lnTo>
                    <a:pt x="13031" y="21600"/>
                  </a:lnTo>
                </a:path>
              </a:pathLst>
            </a:custGeom>
            <a:solidFill>
              <a:schemeClr val="accent2">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grpSp>
        <p:nvGrpSpPr>
          <p:cNvPr id="28" name="Group 6"/>
          <p:cNvGrpSpPr/>
          <p:nvPr/>
        </p:nvGrpSpPr>
        <p:grpSpPr>
          <a:xfrm>
            <a:off x="7865620" y="3996083"/>
            <a:ext cx="844702" cy="1419264"/>
            <a:chOff x="5598670" y="4513865"/>
            <a:chExt cx="844702" cy="1419264"/>
          </a:xfrm>
        </p:grpSpPr>
        <p:sp>
          <p:nvSpPr>
            <p:cNvPr id="29" name="Shape 14"/>
            <p:cNvSpPr/>
            <p:nvPr/>
          </p:nvSpPr>
          <p:spPr>
            <a:xfrm>
              <a:off x="5598670" y="4637243"/>
              <a:ext cx="509592" cy="1294377"/>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9751"/>
                  </a:lnTo>
                  <a:lnTo>
                    <a:pt x="0" y="0"/>
                  </a:lnTo>
                  <a:lnTo>
                    <a:pt x="21600" y="1849"/>
                  </a:lnTo>
                  <a:cubicBezTo>
                    <a:pt x="21600" y="1849"/>
                    <a:pt x="21600" y="21600"/>
                    <a:pt x="21600" y="21600"/>
                  </a:cubicBezTo>
                  <a:close/>
                </a:path>
              </a:pathLst>
            </a:custGeom>
            <a:solidFill>
              <a:schemeClr val="accent4">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0" name="Shape 15"/>
            <p:cNvSpPr/>
            <p:nvPr/>
          </p:nvSpPr>
          <p:spPr>
            <a:xfrm>
              <a:off x="6107142" y="4624905"/>
              <a:ext cx="335110" cy="1308224"/>
            </a:xfrm>
            <a:custGeom>
              <a:avLst/>
              <a:gdLst/>
              <a:ahLst/>
              <a:cxnLst>
                <a:cxn ang="0">
                  <a:pos x="wd2" y="hd2"/>
                </a:cxn>
                <a:cxn ang="5400000">
                  <a:pos x="wd2" y="hd2"/>
                </a:cxn>
                <a:cxn ang="10800000">
                  <a:pos x="wd2" y="hd2"/>
                </a:cxn>
                <a:cxn ang="16200000">
                  <a:pos x="wd2" y="hd2"/>
                </a:cxn>
              </a:cxnLst>
              <a:rect l="0" t="0" r="r" b="b"/>
              <a:pathLst>
                <a:path w="21600" h="21600" extrusionOk="0">
                  <a:moveTo>
                    <a:pt x="21600" y="19542"/>
                  </a:moveTo>
                  <a:lnTo>
                    <a:pt x="21600" y="0"/>
                  </a:lnTo>
                  <a:lnTo>
                    <a:pt x="0" y="2058"/>
                  </a:lnTo>
                  <a:lnTo>
                    <a:pt x="0" y="21600"/>
                  </a:lnTo>
                  <a:cubicBezTo>
                    <a:pt x="0" y="21600"/>
                    <a:pt x="21600" y="19542"/>
                    <a:pt x="21600" y="19542"/>
                  </a:cubicBezTo>
                  <a:close/>
                </a:path>
              </a:pathLst>
            </a:custGeom>
            <a:solidFill>
              <a:schemeClr val="accent4"/>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1" name="Shape 16"/>
            <p:cNvSpPr/>
            <p:nvPr/>
          </p:nvSpPr>
          <p:spPr>
            <a:xfrm>
              <a:off x="5598670" y="4513865"/>
              <a:ext cx="844702" cy="235409"/>
            </a:xfrm>
            <a:custGeom>
              <a:avLst/>
              <a:gdLst/>
              <a:ahLst/>
              <a:cxnLst>
                <a:cxn ang="0">
                  <a:pos x="wd2" y="hd2"/>
                </a:cxn>
                <a:cxn ang="5400000">
                  <a:pos x="wd2" y="hd2"/>
                </a:cxn>
                <a:cxn ang="10800000">
                  <a:pos x="wd2" y="hd2"/>
                </a:cxn>
                <a:cxn ang="16200000">
                  <a:pos x="wd2" y="hd2"/>
                </a:cxn>
              </a:cxnLst>
              <a:rect l="0" t="0" r="r" b="b"/>
              <a:pathLst>
                <a:path w="21600" h="21600" extrusionOk="0">
                  <a:moveTo>
                    <a:pt x="13031" y="21600"/>
                  </a:moveTo>
                  <a:lnTo>
                    <a:pt x="0" y="11435"/>
                  </a:lnTo>
                  <a:lnTo>
                    <a:pt x="8569" y="0"/>
                  </a:lnTo>
                  <a:lnTo>
                    <a:pt x="21600" y="10165"/>
                  </a:lnTo>
                  <a:lnTo>
                    <a:pt x="13031" y="21600"/>
                  </a:lnTo>
                </a:path>
              </a:pathLst>
            </a:custGeom>
            <a:solidFill>
              <a:schemeClr val="accent4">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grpSp>
        <p:nvGrpSpPr>
          <p:cNvPr id="32" name="Group 5"/>
          <p:cNvGrpSpPr/>
          <p:nvPr/>
        </p:nvGrpSpPr>
        <p:grpSpPr>
          <a:xfrm>
            <a:off x="7532502" y="4705503"/>
            <a:ext cx="844702" cy="834342"/>
            <a:chOff x="5265552" y="5223285"/>
            <a:chExt cx="844702" cy="834342"/>
          </a:xfrm>
        </p:grpSpPr>
        <p:sp>
          <p:nvSpPr>
            <p:cNvPr id="33" name="Shape 17"/>
            <p:cNvSpPr/>
            <p:nvPr/>
          </p:nvSpPr>
          <p:spPr>
            <a:xfrm>
              <a:off x="5265552" y="5346662"/>
              <a:ext cx="509590" cy="709455"/>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8227"/>
                  </a:lnTo>
                  <a:lnTo>
                    <a:pt x="0" y="0"/>
                  </a:lnTo>
                  <a:lnTo>
                    <a:pt x="21600" y="3373"/>
                  </a:lnTo>
                  <a:cubicBezTo>
                    <a:pt x="21600" y="3373"/>
                    <a:pt x="21600" y="21600"/>
                    <a:pt x="21600" y="21600"/>
                  </a:cubicBezTo>
                  <a:close/>
                </a:path>
              </a:pathLst>
            </a:custGeom>
            <a:solidFill>
              <a:schemeClr val="accent5">
                <a:lumMod val="60000"/>
                <a:lumOff val="4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4" name="Shape 18"/>
            <p:cNvSpPr/>
            <p:nvPr/>
          </p:nvSpPr>
          <p:spPr>
            <a:xfrm>
              <a:off x="5771399" y="5334325"/>
              <a:ext cx="335111" cy="723302"/>
            </a:xfrm>
            <a:custGeom>
              <a:avLst/>
              <a:gdLst/>
              <a:ahLst/>
              <a:cxnLst>
                <a:cxn ang="0">
                  <a:pos x="wd2" y="hd2"/>
                </a:cxn>
                <a:cxn ang="5400000">
                  <a:pos x="wd2" y="hd2"/>
                </a:cxn>
                <a:cxn ang="10800000">
                  <a:pos x="wd2" y="hd2"/>
                </a:cxn>
                <a:cxn ang="16200000">
                  <a:pos x="wd2" y="hd2"/>
                </a:cxn>
              </a:cxnLst>
              <a:rect l="0" t="0" r="r" b="b"/>
              <a:pathLst>
                <a:path w="21600" h="21600" extrusionOk="0">
                  <a:moveTo>
                    <a:pt x="21600" y="17878"/>
                  </a:moveTo>
                  <a:lnTo>
                    <a:pt x="21600" y="0"/>
                  </a:lnTo>
                  <a:lnTo>
                    <a:pt x="0" y="3722"/>
                  </a:lnTo>
                  <a:lnTo>
                    <a:pt x="0" y="21600"/>
                  </a:lnTo>
                  <a:cubicBezTo>
                    <a:pt x="0" y="21600"/>
                    <a:pt x="21600" y="17878"/>
                    <a:pt x="21600" y="17878"/>
                  </a:cubicBezTo>
                  <a:close/>
                </a:path>
              </a:pathLst>
            </a:custGeom>
            <a:solidFill>
              <a:schemeClr val="accent5"/>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sp>
          <p:nvSpPr>
            <p:cNvPr id="35" name="Shape 19"/>
            <p:cNvSpPr/>
            <p:nvPr/>
          </p:nvSpPr>
          <p:spPr>
            <a:xfrm>
              <a:off x="5265552" y="5223285"/>
              <a:ext cx="844702" cy="235409"/>
            </a:xfrm>
            <a:custGeom>
              <a:avLst/>
              <a:gdLst/>
              <a:ahLst/>
              <a:cxnLst>
                <a:cxn ang="0">
                  <a:pos x="wd2" y="hd2"/>
                </a:cxn>
                <a:cxn ang="5400000">
                  <a:pos x="wd2" y="hd2"/>
                </a:cxn>
                <a:cxn ang="10800000">
                  <a:pos x="wd2" y="hd2"/>
                </a:cxn>
                <a:cxn ang="16200000">
                  <a:pos x="wd2" y="hd2"/>
                </a:cxn>
              </a:cxnLst>
              <a:rect l="0" t="0" r="r" b="b"/>
              <a:pathLst>
                <a:path w="21600" h="21600" extrusionOk="0">
                  <a:moveTo>
                    <a:pt x="13031" y="21600"/>
                  </a:moveTo>
                  <a:lnTo>
                    <a:pt x="0" y="11435"/>
                  </a:lnTo>
                  <a:lnTo>
                    <a:pt x="8569" y="0"/>
                  </a:lnTo>
                  <a:lnTo>
                    <a:pt x="21600" y="10165"/>
                  </a:lnTo>
                  <a:lnTo>
                    <a:pt x="13031" y="21600"/>
                  </a:lnTo>
                </a:path>
              </a:pathLst>
            </a:custGeom>
            <a:solidFill>
              <a:schemeClr val="accent5">
                <a:lumMod val="20000"/>
                <a:lumOff val="80000"/>
              </a:schemeClr>
            </a:solidFill>
            <a:ln w="12700">
              <a:miter lim="400000"/>
            </a:ln>
          </p:spPr>
          <p:txBody>
            <a:bodyPr lIns="0" tIns="0" rIns="0" bIns="0" anchor="ctr"/>
            <a:lstStyle/>
            <a:p>
              <a:pPr lvl="0">
                <a:defRPr sz="3000">
                  <a:solidFill>
                    <a:srgbClr val="FFFFFF"/>
                  </a:solidFill>
                  <a:effectLst>
                    <a:outerShdw blurRad="38100" dist="12700" dir="5400000" rotWithShape="0">
                      <a:srgbClr val="000000">
                        <a:alpha val="50000"/>
                      </a:srgbClr>
                    </a:outerShdw>
                  </a:effectLst>
                </a:defRPr>
              </a:pPr>
              <a:endParaRPr/>
            </a:p>
          </p:txBody>
        </p:sp>
      </p:grpSp>
      <p:sp>
        <p:nvSpPr>
          <p:cNvPr id="36" name="TextBox 27"/>
          <p:cNvSpPr txBox="1"/>
          <p:nvPr/>
        </p:nvSpPr>
        <p:spPr>
          <a:xfrm>
            <a:off x="7630805" y="5055247"/>
            <a:ext cx="315586" cy="284693"/>
          </a:xfrm>
          <a:prstGeom prst="rect">
            <a:avLst/>
          </a:prstGeom>
          <a:noFill/>
        </p:spPr>
        <p:txBody>
          <a:bodyPr wrap="square" numCol="1" spcCol="457200" rtlCol="0" anchor="ctr">
            <a:spAutoFit/>
          </a:bodyPr>
          <a:lstStyle/>
          <a:p>
            <a:pPr algn="ctr">
              <a:lnSpc>
                <a:spcPts val="1500"/>
              </a:lnSpc>
            </a:pPr>
            <a:r>
              <a:rPr lang="en-US" sz="1500" dirty="0">
                <a:latin typeface="Montserrat" charset="0"/>
                <a:ea typeface="Montserrat" charset="0"/>
                <a:cs typeface="Montserrat" charset="0"/>
              </a:rPr>
              <a:t>1</a:t>
            </a:r>
          </a:p>
        </p:txBody>
      </p:sp>
      <p:sp>
        <p:nvSpPr>
          <p:cNvPr id="37" name="TextBox 28"/>
          <p:cNvSpPr txBox="1"/>
          <p:nvPr/>
        </p:nvSpPr>
        <p:spPr>
          <a:xfrm>
            <a:off x="7962503" y="4313567"/>
            <a:ext cx="315586" cy="284693"/>
          </a:xfrm>
          <a:prstGeom prst="rect">
            <a:avLst/>
          </a:prstGeom>
          <a:noFill/>
        </p:spPr>
        <p:txBody>
          <a:bodyPr wrap="square" numCol="1" spcCol="457200" rtlCol="0" anchor="ctr">
            <a:spAutoFit/>
          </a:bodyPr>
          <a:lstStyle/>
          <a:p>
            <a:pPr algn="ctr">
              <a:lnSpc>
                <a:spcPts val="1500"/>
              </a:lnSpc>
            </a:pPr>
            <a:r>
              <a:rPr lang="en-US" sz="1500">
                <a:latin typeface="Montserrat" charset="0"/>
                <a:ea typeface="Montserrat" charset="0"/>
                <a:cs typeface="Montserrat" charset="0"/>
              </a:rPr>
              <a:t>2</a:t>
            </a:r>
            <a:endParaRPr lang="en-US" sz="1500" dirty="0">
              <a:latin typeface="Montserrat" charset="0"/>
              <a:ea typeface="Montserrat" charset="0"/>
              <a:cs typeface="Montserrat" charset="0"/>
            </a:endParaRPr>
          </a:p>
        </p:txBody>
      </p:sp>
      <p:sp>
        <p:nvSpPr>
          <p:cNvPr id="38" name="TextBox 29"/>
          <p:cNvSpPr txBox="1"/>
          <p:nvPr/>
        </p:nvSpPr>
        <p:spPr>
          <a:xfrm>
            <a:off x="8290625" y="3582047"/>
            <a:ext cx="315586" cy="284693"/>
          </a:xfrm>
          <a:prstGeom prst="rect">
            <a:avLst/>
          </a:prstGeom>
          <a:noFill/>
        </p:spPr>
        <p:txBody>
          <a:bodyPr wrap="square" numCol="1" spcCol="457200" rtlCol="0" anchor="ctr">
            <a:spAutoFit/>
          </a:bodyPr>
          <a:lstStyle/>
          <a:p>
            <a:pPr algn="ctr">
              <a:lnSpc>
                <a:spcPts val="1500"/>
              </a:lnSpc>
            </a:pPr>
            <a:r>
              <a:rPr lang="en-US" sz="1500">
                <a:latin typeface="Montserrat" charset="0"/>
                <a:ea typeface="Montserrat" charset="0"/>
                <a:cs typeface="Montserrat" charset="0"/>
              </a:rPr>
              <a:t>3</a:t>
            </a:r>
            <a:endParaRPr lang="en-US" sz="1500" dirty="0">
              <a:latin typeface="Montserrat" charset="0"/>
              <a:ea typeface="Montserrat" charset="0"/>
              <a:cs typeface="Montserrat" charset="0"/>
            </a:endParaRPr>
          </a:p>
        </p:txBody>
      </p:sp>
      <p:sp>
        <p:nvSpPr>
          <p:cNvPr id="39" name="TextBox 30"/>
          <p:cNvSpPr txBox="1"/>
          <p:nvPr/>
        </p:nvSpPr>
        <p:spPr>
          <a:xfrm>
            <a:off x="8618819" y="2880738"/>
            <a:ext cx="315586" cy="284693"/>
          </a:xfrm>
          <a:prstGeom prst="rect">
            <a:avLst/>
          </a:prstGeom>
          <a:noFill/>
        </p:spPr>
        <p:txBody>
          <a:bodyPr wrap="square" numCol="1" spcCol="457200" rtlCol="0" anchor="ctr">
            <a:spAutoFit/>
          </a:bodyPr>
          <a:lstStyle/>
          <a:p>
            <a:pPr algn="ctr">
              <a:lnSpc>
                <a:spcPts val="1500"/>
              </a:lnSpc>
            </a:pPr>
            <a:r>
              <a:rPr lang="en-US" sz="1500">
                <a:latin typeface="Montserrat" charset="0"/>
                <a:ea typeface="Montserrat" charset="0"/>
                <a:cs typeface="Montserrat" charset="0"/>
              </a:rPr>
              <a:t>4</a:t>
            </a:r>
            <a:endParaRPr lang="en-US" sz="1500" dirty="0">
              <a:latin typeface="Montserrat" charset="0"/>
              <a:ea typeface="Montserrat" charset="0"/>
              <a:cs typeface="Montserrat" charset="0"/>
            </a:endParaRPr>
          </a:p>
        </p:txBody>
      </p:sp>
      <p:sp>
        <p:nvSpPr>
          <p:cNvPr id="40" name="TextBox 31"/>
          <p:cNvSpPr txBox="1"/>
          <p:nvPr/>
        </p:nvSpPr>
        <p:spPr>
          <a:xfrm>
            <a:off x="8963925" y="2161352"/>
            <a:ext cx="315586" cy="284693"/>
          </a:xfrm>
          <a:prstGeom prst="rect">
            <a:avLst/>
          </a:prstGeom>
          <a:noFill/>
        </p:spPr>
        <p:txBody>
          <a:bodyPr wrap="square" numCol="1" spcCol="457200" rtlCol="0" anchor="ctr">
            <a:spAutoFit/>
          </a:bodyPr>
          <a:lstStyle/>
          <a:p>
            <a:pPr algn="ctr">
              <a:lnSpc>
                <a:spcPts val="1500"/>
              </a:lnSpc>
            </a:pPr>
            <a:r>
              <a:rPr lang="en-US" sz="1500" dirty="0">
                <a:latin typeface="Montserrat" charset="0"/>
                <a:ea typeface="Montserrat" charset="0"/>
                <a:cs typeface="Montserrat" charset="0"/>
              </a:rPr>
              <a:t>5</a:t>
            </a:r>
          </a:p>
        </p:txBody>
      </p:sp>
      <p:sp>
        <p:nvSpPr>
          <p:cNvPr id="46" name="TextBox 42"/>
          <p:cNvSpPr txBox="1"/>
          <p:nvPr/>
        </p:nvSpPr>
        <p:spPr>
          <a:xfrm>
            <a:off x="3780539" y="2043755"/>
            <a:ext cx="1565844" cy="588687"/>
          </a:xfrm>
          <a:prstGeom prst="rect">
            <a:avLst/>
          </a:prstGeom>
          <a:noFill/>
        </p:spPr>
        <p:txBody>
          <a:bodyPr wrap="square" numCol="1" spcCol="457200" rtlCol="0">
            <a:spAutoFit/>
          </a:bodyPr>
          <a:lstStyle/>
          <a:p>
            <a:pPr>
              <a:lnSpc>
                <a:spcPct val="120000"/>
              </a:lnSpc>
            </a:pPr>
            <a:r>
              <a:rPr lang="zh-CN" altLang="en-US" sz="1400" dirty="0"/>
              <a:t>单击此处添加段落文字内容</a:t>
            </a:r>
          </a:p>
        </p:txBody>
      </p:sp>
      <p:sp>
        <p:nvSpPr>
          <p:cNvPr id="47" name="TextBox 43"/>
          <p:cNvSpPr txBox="1"/>
          <p:nvPr/>
        </p:nvSpPr>
        <p:spPr>
          <a:xfrm>
            <a:off x="3780538" y="2768122"/>
            <a:ext cx="1565845" cy="588687"/>
          </a:xfrm>
          <a:prstGeom prst="rect">
            <a:avLst/>
          </a:prstGeom>
          <a:noFill/>
        </p:spPr>
        <p:txBody>
          <a:bodyPr wrap="square" numCol="1" spcCol="457200" rtlCol="0">
            <a:spAutoFit/>
          </a:bodyPr>
          <a:lstStyle/>
          <a:p>
            <a:pPr>
              <a:lnSpc>
                <a:spcPct val="120000"/>
              </a:lnSpc>
            </a:pPr>
            <a:r>
              <a:rPr lang="zh-CN" altLang="en-US" sz="1400" dirty="0"/>
              <a:t>单击此处添加段落文字内容</a:t>
            </a:r>
          </a:p>
        </p:txBody>
      </p:sp>
      <p:sp>
        <p:nvSpPr>
          <p:cNvPr id="48" name="TextBox 44"/>
          <p:cNvSpPr txBox="1"/>
          <p:nvPr/>
        </p:nvSpPr>
        <p:spPr>
          <a:xfrm>
            <a:off x="3780538" y="3492489"/>
            <a:ext cx="1565845" cy="588687"/>
          </a:xfrm>
          <a:prstGeom prst="rect">
            <a:avLst/>
          </a:prstGeom>
          <a:noFill/>
        </p:spPr>
        <p:txBody>
          <a:bodyPr wrap="square" numCol="1" spcCol="457200" rtlCol="0">
            <a:spAutoFit/>
          </a:bodyPr>
          <a:lstStyle/>
          <a:p>
            <a:pPr>
              <a:lnSpc>
                <a:spcPct val="120000"/>
              </a:lnSpc>
            </a:pPr>
            <a:r>
              <a:rPr lang="zh-CN" altLang="en-US" sz="1400" dirty="0"/>
              <a:t>单击此处添加段落文字内容</a:t>
            </a:r>
          </a:p>
        </p:txBody>
      </p:sp>
      <p:sp>
        <p:nvSpPr>
          <p:cNvPr id="49" name="TextBox 45"/>
          <p:cNvSpPr txBox="1"/>
          <p:nvPr/>
        </p:nvSpPr>
        <p:spPr>
          <a:xfrm>
            <a:off x="3780539" y="4216856"/>
            <a:ext cx="1458211" cy="588687"/>
          </a:xfrm>
          <a:prstGeom prst="rect">
            <a:avLst/>
          </a:prstGeom>
          <a:noFill/>
        </p:spPr>
        <p:txBody>
          <a:bodyPr wrap="square" numCol="1" spcCol="457200" rtlCol="0">
            <a:spAutoFit/>
          </a:bodyPr>
          <a:lstStyle/>
          <a:p>
            <a:pPr>
              <a:lnSpc>
                <a:spcPct val="120000"/>
              </a:lnSpc>
            </a:pPr>
            <a:r>
              <a:rPr lang="zh-CN" altLang="en-US" sz="1400" dirty="0"/>
              <a:t>单击此处添加段落文字内容</a:t>
            </a:r>
          </a:p>
        </p:txBody>
      </p:sp>
      <p:sp>
        <p:nvSpPr>
          <p:cNvPr id="50" name="TextBox 46"/>
          <p:cNvSpPr txBox="1"/>
          <p:nvPr/>
        </p:nvSpPr>
        <p:spPr>
          <a:xfrm>
            <a:off x="3780539" y="4880264"/>
            <a:ext cx="1458211" cy="588687"/>
          </a:xfrm>
          <a:prstGeom prst="rect">
            <a:avLst/>
          </a:prstGeom>
          <a:noFill/>
        </p:spPr>
        <p:txBody>
          <a:bodyPr wrap="square" numCol="1" spcCol="457200" rtlCol="0">
            <a:spAutoFit/>
          </a:bodyPr>
          <a:lstStyle/>
          <a:p>
            <a:pPr>
              <a:lnSpc>
                <a:spcPct val="120000"/>
              </a:lnSpc>
            </a:pPr>
            <a:r>
              <a:rPr lang="zh-CN" altLang="en-US" sz="1400" dirty="0"/>
              <a:t>单击此处添加段落文字内容</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par>
                                <p:cTn id="8" presetID="12" presetClass="entr" presetSubtype="8" fill="hold" grpId="0" nodeType="withEffect">
                                  <p:stCondLst>
                                    <p:cond delay="500"/>
                                  </p:stCondLst>
                                  <p:childTnLst>
                                    <p:set>
                                      <p:cBhvr>
                                        <p:cTn id="9" dur="1" fill="hold">
                                          <p:stCondLst>
                                            <p:cond delay="0"/>
                                          </p:stCondLst>
                                        </p:cTn>
                                        <p:tgtEl>
                                          <p:spTgt spid="50"/>
                                        </p:tgtEl>
                                        <p:attrNameLst>
                                          <p:attrName>style.visibility</p:attrName>
                                        </p:attrNameLst>
                                      </p:cBhvr>
                                      <p:to>
                                        <p:strVal val="visible"/>
                                      </p:to>
                                    </p:set>
                                    <p:anim calcmode="lin" valueType="num">
                                      <p:cBhvr additive="base">
                                        <p:cTn id="10" dur="500"/>
                                        <p:tgtEl>
                                          <p:spTgt spid="50"/>
                                        </p:tgtEl>
                                        <p:attrNameLst>
                                          <p:attrName>ppt_x</p:attrName>
                                        </p:attrNameLst>
                                      </p:cBhvr>
                                      <p:tavLst>
                                        <p:tav tm="0">
                                          <p:val>
                                            <p:strVal val="#ppt_x-#ppt_w*1.125000"/>
                                          </p:val>
                                        </p:tav>
                                        <p:tav tm="100000">
                                          <p:val>
                                            <p:strVal val="#ppt_x"/>
                                          </p:val>
                                        </p:tav>
                                      </p:tavLst>
                                    </p:anim>
                                    <p:animEffect transition="in" filter="wipe(right)">
                                      <p:cBhvr>
                                        <p:cTn id="11" dur="500"/>
                                        <p:tgtEl>
                                          <p:spTgt spid="50"/>
                                        </p:tgtEl>
                                      </p:cBhvr>
                                    </p:animEffect>
                                  </p:childTnLst>
                                </p:cTn>
                              </p:par>
                              <p:par>
                                <p:cTn id="12" presetID="12" presetClass="entr" presetSubtype="4" fill="hold" nodeType="withEffect">
                                  <p:stCondLst>
                                    <p:cond delay="500"/>
                                  </p:stCondLst>
                                  <p:childTnLst>
                                    <p:set>
                                      <p:cBhvr>
                                        <p:cTn id="13" dur="1" fill="hold">
                                          <p:stCondLst>
                                            <p:cond delay="0"/>
                                          </p:stCondLst>
                                        </p:cTn>
                                        <p:tgtEl>
                                          <p:spTgt spid="32"/>
                                        </p:tgtEl>
                                        <p:attrNameLst>
                                          <p:attrName>style.visibility</p:attrName>
                                        </p:attrNameLst>
                                      </p:cBhvr>
                                      <p:to>
                                        <p:strVal val="visible"/>
                                      </p:to>
                                    </p:set>
                                    <p:anim calcmode="lin" valueType="num">
                                      <p:cBhvr additive="base">
                                        <p:cTn id="14" dur="500"/>
                                        <p:tgtEl>
                                          <p:spTgt spid="32"/>
                                        </p:tgtEl>
                                        <p:attrNameLst>
                                          <p:attrName>ppt_y</p:attrName>
                                        </p:attrNameLst>
                                      </p:cBhvr>
                                      <p:tavLst>
                                        <p:tav tm="0">
                                          <p:val>
                                            <p:strVal val="#ppt_y+#ppt_h*1.125000"/>
                                          </p:val>
                                        </p:tav>
                                        <p:tav tm="100000">
                                          <p:val>
                                            <p:strVal val="#ppt_y"/>
                                          </p:val>
                                        </p:tav>
                                      </p:tavLst>
                                    </p:anim>
                                    <p:animEffect transition="in" filter="wipe(up)">
                                      <p:cBhvr>
                                        <p:cTn id="15" dur="500"/>
                                        <p:tgtEl>
                                          <p:spTgt spid="32"/>
                                        </p:tgtEl>
                                      </p:cBhvr>
                                    </p:animEffect>
                                  </p:childTnLst>
                                </p:cTn>
                              </p:par>
                              <p:par>
                                <p:cTn id="16" presetID="12" presetClass="entr" presetSubtype="4" fill="hold" grpId="0" nodeType="withEffect">
                                  <p:stCondLst>
                                    <p:cond delay="500"/>
                                  </p:stCondLst>
                                  <p:childTnLst>
                                    <p:set>
                                      <p:cBhvr>
                                        <p:cTn id="17" dur="1" fill="hold">
                                          <p:stCondLst>
                                            <p:cond delay="0"/>
                                          </p:stCondLst>
                                        </p:cTn>
                                        <p:tgtEl>
                                          <p:spTgt spid="36"/>
                                        </p:tgtEl>
                                        <p:attrNameLst>
                                          <p:attrName>style.visibility</p:attrName>
                                        </p:attrNameLst>
                                      </p:cBhvr>
                                      <p:to>
                                        <p:strVal val="visible"/>
                                      </p:to>
                                    </p:set>
                                    <p:anim calcmode="lin" valueType="num">
                                      <p:cBhvr additive="base">
                                        <p:cTn id="18" dur="500"/>
                                        <p:tgtEl>
                                          <p:spTgt spid="36"/>
                                        </p:tgtEl>
                                        <p:attrNameLst>
                                          <p:attrName>ppt_y</p:attrName>
                                        </p:attrNameLst>
                                      </p:cBhvr>
                                      <p:tavLst>
                                        <p:tav tm="0">
                                          <p:val>
                                            <p:strVal val="#ppt_y+#ppt_h*1.125000"/>
                                          </p:val>
                                        </p:tav>
                                        <p:tav tm="100000">
                                          <p:val>
                                            <p:strVal val="#ppt_y"/>
                                          </p:val>
                                        </p:tav>
                                      </p:tavLst>
                                    </p:anim>
                                    <p:animEffect transition="in" filter="wipe(up)">
                                      <p:cBhvr>
                                        <p:cTn id="19" dur="500"/>
                                        <p:tgtEl>
                                          <p:spTgt spid="3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49"/>
                                        </p:tgtEl>
                                        <p:attrNameLst>
                                          <p:attrName>style.visibility</p:attrName>
                                        </p:attrNameLst>
                                      </p:cBhvr>
                                      <p:to>
                                        <p:strVal val="visible"/>
                                      </p:to>
                                    </p:set>
                                    <p:anim calcmode="lin" valueType="num">
                                      <p:cBhvr>
                                        <p:cTn id="22" dur="500" fill="hold"/>
                                        <p:tgtEl>
                                          <p:spTgt spid="49"/>
                                        </p:tgtEl>
                                        <p:attrNameLst>
                                          <p:attrName>ppt_w</p:attrName>
                                        </p:attrNameLst>
                                      </p:cBhvr>
                                      <p:tavLst>
                                        <p:tav tm="0">
                                          <p:val>
                                            <p:fltVal val="0"/>
                                          </p:val>
                                        </p:tav>
                                        <p:tav tm="100000">
                                          <p:val>
                                            <p:strVal val="#ppt_w"/>
                                          </p:val>
                                        </p:tav>
                                      </p:tavLst>
                                    </p:anim>
                                    <p:anim calcmode="lin" valueType="num">
                                      <p:cBhvr>
                                        <p:cTn id="23" dur="500" fill="hold"/>
                                        <p:tgtEl>
                                          <p:spTgt spid="49"/>
                                        </p:tgtEl>
                                        <p:attrNameLst>
                                          <p:attrName>ppt_h</p:attrName>
                                        </p:attrNameLst>
                                      </p:cBhvr>
                                      <p:tavLst>
                                        <p:tav tm="0">
                                          <p:val>
                                            <p:fltVal val="0"/>
                                          </p:val>
                                        </p:tav>
                                        <p:tav tm="100000">
                                          <p:val>
                                            <p:strVal val="#ppt_h"/>
                                          </p:val>
                                        </p:tav>
                                      </p:tavLst>
                                    </p:anim>
                                    <p:animEffect transition="in" filter="fade">
                                      <p:cBhvr>
                                        <p:cTn id="24" dur="500"/>
                                        <p:tgtEl>
                                          <p:spTgt spid="49"/>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22" presetClass="entr" presetSubtype="4" fill="hold" nodeType="withEffect">
                                  <p:stCondLst>
                                    <p:cond delay="0"/>
                                  </p:stCondLst>
                                  <p:childTnLst>
                                    <p:set>
                                      <p:cBhvr>
                                        <p:cTn id="31" dur="1" fill="hold">
                                          <p:stCondLst>
                                            <p:cond delay="0"/>
                                          </p:stCondLst>
                                        </p:cTn>
                                        <p:tgtEl>
                                          <p:spTgt spid="28"/>
                                        </p:tgtEl>
                                        <p:attrNameLst>
                                          <p:attrName>style.visibility</p:attrName>
                                        </p:attrNameLst>
                                      </p:cBhvr>
                                      <p:to>
                                        <p:strVal val="visible"/>
                                      </p:to>
                                    </p:set>
                                    <p:animEffect transition="in" filter="wipe(down)">
                                      <p:cBhvr>
                                        <p:cTn id="32" dur="500"/>
                                        <p:tgtEl>
                                          <p:spTgt spid="28"/>
                                        </p:tgtEl>
                                      </p:cBhvr>
                                    </p:animEffect>
                                  </p:childTnLst>
                                </p:cTn>
                              </p:par>
                              <p:par>
                                <p:cTn id="33" presetID="9" presetClass="entr" presetSubtype="0" fill="hold" grpId="0" nodeType="withEffect">
                                  <p:stCondLst>
                                    <p:cond delay="0"/>
                                  </p:stCondLst>
                                  <p:childTnLst>
                                    <p:set>
                                      <p:cBhvr>
                                        <p:cTn id="34" dur="1" fill="hold">
                                          <p:stCondLst>
                                            <p:cond delay="0"/>
                                          </p:stCondLst>
                                        </p:cTn>
                                        <p:tgtEl>
                                          <p:spTgt spid="37"/>
                                        </p:tgtEl>
                                        <p:attrNameLst>
                                          <p:attrName>style.visibility</p:attrName>
                                        </p:attrNameLst>
                                      </p:cBhvr>
                                      <p:to>
                                        <p:strVal val="visible"/>
                                      </p:to>
                                    </p:set>
                                    <p:animEffect transition="in" filter="dissolve">
                                      <p:cBhvr>
                                        <p:cTn id="35" dur="500"/>
                                        <p:tgtEl>
                                          <p:spTgt spid="37"/>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8" fill="hold" nodeType="click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left)">
                                      <p:cBhvr>
                                        <p:cTn id="40" dur="500"/>
                                        <p:tgtEl>
                                          <p:spTgt spid="13"/>
                                        </p:tgtEl>
                                      </p:cBhvr>
                                    </p:animEffect>
                                  </p:childTnLst>
                                </p:cTn>
                              </p:par>
                              <p:par>
                                <p:cTn id="41" presetID="10" presetClass="entr" presetSubtype="0" fill="hold" grpId="0" nodeType="withEffect">
                                  <p:stCondLst>
                                    <p:cond delay="500"/>
                                  </p:stCondLst>
                                  <p:childTnLst>
                                    <p:set>
                                      <p:cBhvr>
                                        <p:cTn id="42" dur="1" fill="hold">
                                          <p:stCondLst>
                                            <p:cond delay="0"/>
                                          </p:stCondLst>
                                        </p:cTn>
                                        <p:tgtEl>
                                          <p:spTgt spid="48"/>
                                        </p:tgtEl>
                                        <p:attrNameLst>
                                          <p:attrName>style.visibility</p:attrName>
                                        </p:attrNameLst>
                                      </p:cBhvr>
                                      <p:to>
                                        <p:strVal val="visible"/>
                                      </p:to>
                                    </p:set>
                                    <p:animEffect transition="in" filter="fade">
                                      <p:cBhvr>
                                        <p:cTn id="43" dur="500"/>
                                        <p:tgtEl>
                                          <p:spTgt spid="48"/>
                                        </p:tgtEl>
                                      </p:cBhvr>
                                    </p:animEffect>
                                  </p:childTnLst>
                                </p:cTn>
                              </p:par>
                              <p:par>
                                <p:cTn id="44" presetID="12" presetClass="entr" presetSubtype="4" fill="hold" nodeType="withEffect">
                                  <p:stCondLst>
                                    <p:cond delay="500"/>
                                  </p:stCondLst>
                                  <p:childTnLst>
                                    <p:set>
                                      <p:cBhvr>
                                        <p:cTn id="45" dur="1" fill="hold">
                                          <p:stCondLst>
                                            <p:cond delay="0"/>
                                          </p:stCondLst>
                                        </p:cTn>
                                        <p:tgtEl>
                                          <p:spTgt spid="24"/>
                                        </p:tgtEl>
                                        <p:attrNameLst>
                                          <p:attrName>style.visibility</p:attrName>
                                        </p:attrNameLst>
                                      </p:cBhvr>
                                      <p:to>
                                        <p:strVal val="visible"/>
                                      </p:to>
                                    </p:set>
                                    <p:anim calcmode="lin" valueType="num">
                                      <p:cBhvr additive="base">
                                        <p:cTn id="46" dur="500"/>
                                        <p:tgtEl>
                                          <p:spTgt spid="24"/>
                                        </p:tgtEl>
                                        <p:attrNameLst>
                                          <p:attrName>ppt_y</p:attrName>
                                        </p:attrNameLst>
                                      </p:cBhvr>
                                      <p:tavLst>
                                        <p:tav tm="0">
                                          <p:val>
                                            <p:strVal val="#ppt_y+#ppt_h*1.125000"/>
                                          </p:val>
                                        </p:tav>
                                        <p:tav tm="100000">
                                          <p:val>
                                            <p:strVal val="#ppt_y"/>
                                          </p:val>
                                        </p:tav>
                                      </p:tavLst>
                                    </p:anim>
                                    <p:animEffect transition="in" filter="wipe(up)">
                                      <p:cBhvr>
                                        <p:cTn id="47" dur="500"/>
                                        <p:tgtEl>
                                          <p:spTgt spid="2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38"/>
                                        </p:tgtEl>
                                        <p:attrNameLst>
                                          <p:attrName>style.visibility</p:attrName>
                                        </p:attrNameLst>
                                      </p:cBhvr>
                                      <p:to>
                                        <p:strVal val="visible"/>
                                      </p:to>
                                    </p:set>
                                    <p:animEffect transition="in" filter="fade">
                                      <p:cBhvr>
                                        <p:cTn id="50" dur="500"/>
                                        <p:tgtEl>
                                          <p:spTgt spid="38"/>
                                        </p:tgtEl>
                                      </p:cBhvr>
                                    </p:animEffect>
                                  </p:childTnLst>
                                </p:cTn>
                              </p:par>
                              <p:par>
                                <p:cTn id="51" presetID="12" presetClass="entr" presetSubtype="4" fill="hold" grpId="0"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additive="base">
                                        <p:cTn id="53" dur="500"/>
                                        <p:tgtEl>
                                          <p:spTgt spid="12"/>
                                        </p:tgtEl>
                                        <p:attrNameLst>
                                          <p:attrName>ppt_y</p:attrName>
                                        </p:attrNameLst>
                                      </p:cBhvr>
                                      <p:tavLst>
                                        <p:tav tm="0">
                                          <p:val>
                                            <p:strVal val="#ppt_y+#ppt_h*1.125000"/>
                                          </p:val>
                                        </p:tav>
                                        <p:tav tm="100000">
                                          <p:val>
                                            <p:strVal val="#ppt_y"/>
                                          </p:val>
                                        </p:tav>
                                      </p:tavLst>
                                    </p:anim>
                                    <p:animEffect transition="in" filter="wipe(up)">
                                      <p:cBhvr>
                                        <p:cTn id="54" dur="500"/>
                                        <p:tgtEl>
                                          <p:spTgt spid="12"/>
                                        </p:tgtEl>
                                      </p:cBhvr>
                                    </p:animEffect>
                                  </p:childTnLst>
                                </p:cTn>
                              </p:par>
                              <p:par>
                                <p:cTn id="55" presetID="12" presetClass="entr" presetSubtype="4" fill="hold" grpId="0" nodeType="withEffect">
                                  <p:stCondLst>
                                    <p:cond delay="500"/>
                                  </p:stCondLst>
                                  <p:childTnLst>
                                    <p:set>
                                      <p:cBhvr>
                                        <p:cTn id="56" dur="1" fill="hold">
                                          <p:stCondLst>
                                            <p:cond delay="0"/>
                                          </p:stCondLst>
                                        </p:cTn>
                                        <p:tgtEl>
                                          <p:spTgt spid="47"/>
                                        </p:tgtEl>
                                        <p:attrNameLst>
                                          <p:attrName>style.visibility</p:attrName>
                                        </p:attrNameLst>
                                      </p:cBhvr>
                                      <p:to>
                                        <p:strVal val="visible"/>
                                      </p:to>
                                    </p:set>
                                    <p:anim calcmode="lin" valueType="num">
                                      <p:cBhvr additive="base">
                                        <p:cTn id="57" dur="500"/>
                                        <p:tgtEl>
                                          <p:spTgt spid="47"/>
                                        </p:tgtEl>
                                        <p:attrNameLst>
                                          <p:attrName>ppt_y</p:attrName>
                                        </p:attrNameLst>
                                      </p:cBhvr>
                                      <p:tavLst>
                                        <p:tav tm="0">
                                          <p:val>
                                            <p:strVal val="#ppt_y+#ppt_h*1.125000"/>
                                          </p:val>
                                        </p:tav>
                                        <p:tav tm="100000">
                                          <p:val>
                                            <p:strVal val="#ppt_y"/>
                                          </p:val>
                                        </p:tav>
                                      </p:tavLst>
                                    </p:anim>
                                    <p:animEffect transition="in" filter="wipe(up)">
                                      <p:cBhvr>
                                        <p:cTn id="58" dur="500"/>
                                        <p:tgtEl>
                                          <p:spTgt spid="47"/>
                                        </p:tgtEl>
                                      </p:cBhvr>
                                    </p:animEffect>
                                  </p:childTnLst>
                                </p:cTn>
                              </p:par>
                              <p:par>
                                <p:cTn id="59" presetID="10" presetClass="entr" presetSubtype="0" fill="hold" nodeType="withEffect">
                                  <p:stCondLst>
                                    <p:cond delay="500"/>
                                  </p:stCondLst>
                                  <p:childTnLst>
                                    <p:set>
                                      <p:cBhvr>
                                        <p:cTn id="60" dur="1" fill="hold">
                                          <p:stCondLst>
                                            <p:cond delay="0"/>
                                          </p:stCondLst>
                                        </p:cTn>
                                        <p:tgtEl>
                                          <p:spTgt spid="20"/>
                                        </p:tgtEl>
                                        <p:attrNameLst>
                                          <p:attrName>style.visibility</p:attrName>
                                        </p:attrNameLst>
                                      </p:cBhvr>
                                      <p:to>
                                        <p:strVal val="visible"/>
                                      </p:to>
                                    </p:set>
                                    <p:animEffect transition="in" filter="fade">
                                      <p:cBhvr>
                                        <p:cTn id="61" dur="500"/>
                                        <p:tgtEl>
                                          <p:spTgt spid="20"/>
                                        </p:tgtEl>
                                      </p:cBhvr>
                                    </p:animEffect>
                                  </p:childTnLst>
                                </p:cTn>
                              </p:par>
                              <p:par>
                                <p:cTn id="62" presetID="10" presetClass="entr" presetSubtype="0" fill="hold" grpId="0" nodeType="withEffect">
                                  <p:stCondLst>
                                    <p:cond delay="500"/>
                                  </p:stCondLst>
                                  <p:childTnLst>
                                    <p:set>
                                      <p:cBhvr>
                                        <p:cTn id="63" dur="1" fill="hold">
                                          <p:stCondLst>
                                            <p:cond delay="0"/>
                                          </p:stCondLst>
                                        </p:cTn>
                                        <p:tgtEl>
                                          <p:spTgt spid="39"/>
                                        </p:tgtEl>
                                        <p:attrNameLst>
                                          <p:attrName>style.visibility</p:attrName>
                                        </p:attrNameLst>
                                      </p:cBhvr>
                                      <p:to>
                                        <p:strVal val="visible"/>
                                      </p:to>
                                    </p:set>
                                    <p:animEffect transition="in" filter="fade">
                                      <p:cBhvr>
                                        <p:cTn id="64" dur="500"/>
                                        <p:tgtEl>
                                          <p:spTgt spid="39"/>
                                        </p:tgtEl>
                                      </p:cBhvr>
                                    </p:animEffect>
                                  </p:childTnLst>
                                </p:cTn>
                              </p:par>
                            </p:childTnLst>
                          </p:cTn>
                        </p:par>
                      </p:childTnLst>
                    </p:cTn>
                  </p:par>
                  <p:par>
                    <p:cTn id="65" fill="hold">
                      <p:stCondLst>
                        <p:cond delay="indefinite"/>
                      </p:stCondLst>
                      <p:childTnLst>
                        <p:par>
                          <p:cTn id="66" fill="hold">
                            <p:stCondLst>
                              <p:cond delay="0"/>
                            </p:stCondLst>
                            <p:childTnLst>
                              <p:par>
                                <p:cTn id="67" presetID="12" presetClass="entr" presetSubtype="8" fill="hold" nodeType="clickEffect">
                                  <p:stCondLst>
                                    <p:cond delay="0"/>
                                  </p:stCondLst>
                                  <p:childTnLst>
                                    <p:set>
                                      <p:cBhvr>
                                        <p:cTn id="68" dur="1" fill="hold">
                                          <p:stCondLst>
                                            <p:cond delay="0"/>
                                          </p:stCondLst>
                                        </p:cTn>
                                        <p:tgtEl>
                                          <p:spTgt spid="4"/>
                                        </p:tgtEl>
                                        <p:attrNameLst>
                                          <p:attrName>style.visibility</p:attrName>
                                        </p:attrNameLst>
                                      </p:cBhvr>
                                      <p:to>
                                        <p:strVal val="visible"/>
                                      </p:to>
                                    </p:set>
                                    <p:anim calcmode="lin" valueType="num">
                                      <p:cBhvr additive="base">
                                        <p:cTn id="69" dur="500"/>
                                        <p:tgtEl>
                                          <p:spTgt spid="4"/>
                                        </p:tgtEl>
                                        <p:attrNameLst>
                                          <p:attrName>ppt_x</p:attrName>
                                        </p:attrNameLst>
                                      </p:cBhvr>
                                      <p:tavLst>
                                        <p:tav tm="0">
                                          <p:val>
                                            <p:strVal val="#ppt_x-#ppt_w*1.125000"/>
                                          </p:val>
                                        </p:tav>
                                        <p:tav tm="100000">
                                          <p:val>
                                            <p:strVal val="#ppt_x"/>
                                          </p:val>
                                        </p:tav>
                                      </p:tavLst>
                                    </p:anim>
                                    <p:animEffect transition="in" filter="wipe(right)">
                                      <p:cBhvr>
                                        <p:cTn id="70" dur="500"/>
                                        <p:tgtEl>
                                          <p:spTgt spid="4"/>
                                        </p:tgtEl>
                                      </p:cBhvr>
                                    </p:animEffect>
                                  </p:childTnLst>
                                </p:cTn>
                              </p:par>
                              <p:par>
                                <p:cTn id="71" presetID="53" presetClass="entr" presetSubtype="16" fill="hold" grpId="0" nodeType="withEffect">
                                  <p:stCondLst>
                                    <p:cond delay="500"/>
                                  </p:stCondLst>
                                  <p:childTnLst>
                                    <p:set>
                                      <p:cBhvr>
                                        <p:cTn id="72" dur="1" fill="hold">
                                          <p:stCondLst>
                                            <p:cond delay="0"/>
                                          </p:stCondLst>
                                        </p:cTn>
                                        <p:tgtEl>
                                          <p:spTgt spid="46"/>
                                        </p:tgtEl>
                                        <p:attrNameLst>
                                          <p:attrName>style.visibility</p:attrName>
                                        </p:attrNameLst>
                                      </p:cBhvr>
                                      <p:to>
                                        <p:strVal val="visible"/>
                                      </p:to>
                                    </p:set>
                                    <p:anim calcmode="lin" valueType="num">
                                      <p:cBhvr>
                                        <p:cTn id="73" dur="500" fill="hold"/>
                                        <p:tgtEl>
                                          <p:spTgt spid="46"/>
                                        </p:tgtEl>
                                        <p:attrNameLst>
                                          <p:attrName>ppt_w</p:attrName>
                                        </p:attrNameLst>
                                      </p:cBhvr>
                                      <p:tavLst>
                                        <p:tav tm="0">
                                          <p:val>
                                            <p:fltVal val="0"/>
                                          </p:val>
                                        </p:tav>
                                        <p:tav tm="100000">
                                          <p:val>
                                            <p:strVal val="#ppt_w"/>
                                          </p:val>
                                        </p:tav>
                                      </p:tavLst>
                                    </p:anim>
                                    <p:anim calcmode="lin" valueType="num">
                                      <p:cBhvr>
                                        <p:cTn id="74" dur="500" fill="hold"/>
                                        <p:tgtEl>
                                          <p:spTgt spid="46"/>
                                        </p:tgtEl>
                                        <p:attrNameLst>
                                          <p:attrName>ppt_h</p:attrName>
                                        </p:attrNameLst>
                                      </p:cBhvr>
                                      <p:tavLst>
                                        <p:tav tm="0">
                                          <p:val>
                                            <p:fltVal val="0"/>
                                          </p:val>
                                        </p:tav>
                                        <p:tav tm="100000">
                                          <p:val>
                                            <p:strVal val="#ppt_h"/>
                                          </p:val>
                                        </p:tav>
                                      </p:tavLst>
                                    </p:anim>
                                    <p:animEffect transition="in" filter="fade">
                                      <p:cBhvr>
                                        <p:cTn id="75" dur="500"/>
                                        <p:tgtEl>
                                          <p:spTgt spid="46"/>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nodeType="clickEffect">
                                  <p:stCondLst>
                                    <p:cond delay="0"/>
                                  </p:stCondLst>
                                  <p:childTnLst>
                                    <p:set>
                                      <p:cBhvr>
                                        <p:cTn id="79" dur="1" fill="hold">
                                          <p:stCondLst>
                                            <p:cond delay="0"/>
                                          </p:stCondLst>
                                        </p:cTn>
                                        <p:tgtEl>
                                          <p:spTgt spid="7"/>
                                        </p:tgtEl>
                                        <p:attrNameLst>
                                          <p:attrName>style.visibility</p:attrName>
                                        </p:attrNameLst>
                                      </p:cBhvr>
                                      <p:to>
                                        <p:strVal val="visible"/>
                                      </p:to>
                                    </p:set>
                                    <p:animEffect transition="in" filter="wipe(down)">
                                      <p:cBhvr>
                                        <p:cTn id="80" dur="500"/>
                                        <p:tgtEl>
                                          <p:spTgt spid="7"/>
                                        </p:tgtEl>
                                      </p:cBhvr>
                                    </p:animEffect>
                                  </p:childTnLst>
                                </p:cTn>
                              </p:par>
                              <p:par>
                                <p:cTn id="81" presetID="9" presetClass="entr" presetSubtype="0" fill="hold" grpId="0" nodeType="withEffect">
                                  <p:stCondLst>
                                    <p:cond delay="0"/>
                                  </p:stCondLst>
                                  <p:childTnLst>
                                    <p:set>
                                      <p:cBhvr>
                                        <p:cTn id="82" dur="1" fill="hold">
                                          <p:stCondLst>
                                            <p:cond delay="0"/>
                                          </p:stCondLst>
                                        </p:cTn>
                                        <p:tgtEl>
                                          <p:spTgt spid="40"/>
                                        </p:tgtEl>
                                        <p:attrNameLst>
                                          <p:attrName>style.visibility</p:attrName>
                                        </p:attrNameLst>
                                      </p:cBhvr>
                                      <p:to>
                                        <p:strVal val="visible"/>
                                      </p:to>
                                    </p:set>
                                    <p:animEffect transition="in" filter="dissolve">
                                      <p:cBhvr>
                                        <p:cTn id="83"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6" grpId="0" animBg="1"/>
      <p:bldP spid="36" grpId="0"/>
      <p:bldP spid="37" grpId="0"/>
      <p:bldP spid="38" grpId="0"/>
      <p:bldP spid="39" grpId="0"/>
      <p:bldP spid="40" grpId="0"/>
      <p:bldP spid="46" grpId="0"/>
      <p:bldP spid="47" grpId="0"/>
      <p:bldP spid="48" grpId="0"/>
      <p:bldP spid="49" grpId="0"/>
      <p:bldP spid="50"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WordArt 20"/>
          <p:cNvSpPr>
            <a:spLocks noChangeArrowheads="1" noChangeShapeType="1" noTextEdit="1"/>
          </p:cNvSpPr>
          <p:nvPr/>
        </p:nvSpPr>
        <p:spPr bwMode="auto">
          <a:xfrm>
            <a:off x="3120571" y="2534104"/>
            <a:ext cx="509954" cy="752699"/>
          </a:xfrm>
          <a:prstGeom prst="rect">
            <a:avLst/>
          </a:prstGeom>
          <a:extLst>
            <a:ext uri="{91240B29-F687-4F45-9708-019B960494DF}">
              <a14:hiddenLine xmlns:a14="http://schemas.microsoft.com/office/drawing/2010/main" w="3175">
                <a:solidFill>
                  <a:srgbClr val="0875F8"/>
                </a:solidFill>
                <a:round/>
              </a14:hiddenLine>
            </a:ext>
          </a:extLst>
        </p:spPr>
        <p:txBody>
          <a:bodyPr wrap="none" fromWordArt="1">
            <a:prstTxWarp prst="textPlain">
              <a:avLst>
                <a:gd name="adj" fmla="val 50000"/>
              </a:avLst>
            </a:prstTxWarp>
          </a:bodyPr>
          <a:lstStyle/>
          <a:p>
            <a:pPr algn="ctr">
              <a:defRPr/>
            </a:pPr>
            <a:r>
              <a:rPr lang="en-US" altLang="zh-CN" sz="4400" kern="0">
                <a:solidFill>
                  <a:schemeClr val="accent1"/>
                </a:solidFill>
                <a:latin typeface="Arial" panose="020B0604020202020204" pitchFamily="34" charset="0"/>
                <a:ea typeface="微软雅黑" panose="020B0503020204020204" charset="-122"/>
                <a:sym typeface="Arial" panose="020B0604020202020204" pitchFamily="34" charset="0"/>
              </a:rPr>
              <a:t>04</a:t>
            </a:r>
            <a:endParaRPr lang="en-US" altLang="zh-CN" sz="4400" kern="0" dirty="0">
              <a:solidFill>
                <a:schemeClr val="accent1"/>
              </a:solidFill>
              <a:latin typeface="Arial" panose="020B0604020202020204" pitchFamily="34" charset="0"/>
              <a:ea typeface="微软雅黑" panose="020B0503020204020204" charset="-122"/>
              <a:sym typeface="Arial" panose="020B0604020202020204" pitchFamily="34" charset="0"/>
            </a:endParaRPr>
          </a:p>
        </p:txBody>
      </p:sp>
      <p:sp>
        <p:nvSpPr>
          <p:cNvPr id="7" name="Rectangle 22"/>
          <p:cNvSpPr>
            <a:spLocks noChangeArrowheads="1"/>
          </p:cNvSpPr>
          <p:nvPr/>
        </p:nvSpPr>
        <p:spPr bwMode="auto">
          <a:xfrm>
            <a:off x="3844471" y="2462667"/>
            <a:ext cx="6629400" cy="8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eaLnBrk="1" fontAlgn="base" hangingPunct="1">
              <a:lnSpc>
                <a:spcPct val="120000"/>
              </a:lnSpc>
              <a:buClrTx/>
              <a:buSzTx/>
            </a:pPr>
            <a:r>
              <a:rPr lang="zh-CN" altLang="en-US" sz="4400" b="1" dirty="0">
                <a:solidFill>
                  <a:schemeClr val="accent1"/>
                </a:solidFill>
                <a:latin typeface="Arial" panose="020B0604020202020204" pitchFamily="34" charset="0"/>
              </a:rPr>
              <a:t>点击添相目录文字内容</a:t>
            </a:r>
            <a:endParaRPr lang="zh-CN" altLang="en-US" sz="4400" dirty="0">
              <a:solidFill>
                <a:schemeClr val="accent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4" name="Teardrop 4"/>
          <p:cNvSpPr/>
          <p:nvPr/>
        </p:nvSpPr>
        <p:spPr bwMode="auto">
          <a:xfrm rot="18900000">
            <a:off x="3338431" y="2628779"/>
            <a:ext cx="1158034" cy="1158035"/>
          </a:xfrm>
          <a:prstGeom prst="teardrop">
            <a:avLst/>
          </a:prstGeom>
          <a:noFill/>
          <a:ln w="317500" cap="sq" cmpd="sng" algn="ctr">
            <a:solidFill>
              <a:schemeClr val="accent1"/>
            </a:solidFill>
            <a:prstDash val="solid"/>
            <a:miter lim="800000"/>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5" name="Oval 5"/>
          <p:cNvSpPr/>
          <p:nvPr/>
        </p:nvSpPr>
        <p:spPr bwMode="auto">
          <a:xfrm>
            <a:off x="1633385" y="2485167"/>
            <a:ext cx="1445253" cy="1445256"/>
          </a:xfrm>
          <a:prstGeom prst="ellipse">
            <a:avLst/>
          </a:prstGeom>
          <a:solidFill>
            <a:schemeClr val="tx2"/>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6" name="Oval 6"/>
          <p:cNvSpPr/>
          <p:nvPr/>
        </p:nvSpPr>
        <p:spPr bwMode="auto">
          <a:xfrm>
            <a:off x="4935007" y="2767743"/>
            <a:ext cx="880106" cy="880105"/>
          </a:xfrm>
          <a:prstGeom prst="ellipse">
            <a:avLst/>
          </a:prstGeom>
          <a:noFill/>
          <a:ln w="254000" cap="flat" cmpd="sng" algn="ctr">
            <a:solidFill>
              <a:schemeClr val="accent2"/>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7" name="Teardrop 7"/>
          <p:cNvSpPr/>
          <p:nvPr/>
        </p:nvSpPr>
        <p:spPr bwMode="auto">
          <a:xfrm rot="8100000">
            <a:off x="6083787" y="2545714"/>
            <a:ext cx="1324160" cy="1324161"/>
          </a:xfrm>
          <a:prstGeom prst="teardrop">
            <a:avLst/>
          </a:prstGeom>
          <a:solidFill>
            <a:schemeClr val="accent3"/>
          </a:solidFill>
          <a:ln w="190500" cap="sq" cmpd="sng" algn="ctr">
            <a:noFill/>
            <a:prstDash val="solid"/>
            <a:miter lim="800000"/>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8" name="Oval 8"/>
          <p:cNvSpPr/>
          <p:nvPr/>
        </p:nvSpPr>
        <p:spPr bwMode="auto">
          <a:xfrm>
            <a:off x="7547475" y="2585139"/>
            <a:ext cx="1245309" cy="1245310"/>
          </a:xfrm>
          <a:prstGeom prst="ellipse">
            <a:avLst/>
          </a:prstGeom>
          <a:solidFill>
            <a:schemeClr val="accent4"/>
          </a:solidFill>
          <a:ln w="25400" cap="flat" cmpd="sng" algn="ctr">
            <a:no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9" name="Oval 9"/>
          <p:cNvSpPr/>
          <p:nvPr/>
        </p:nvSpPr>
        <p:spPr bwMode="auto">
          <a:xfrm>
            <a:off x="9137465" y="2536133"/>
            <a:ext cx="1343320" cy="1343324"/>
          </a:xfrm>
          <a:prstGeom prst="ellipse">
            <a:avLst/>
          </a:prstGeom>
          <a:noFill/>
          <a:ln w="381000" cap="flat" cmpd="sng" algn="ctr">
            <a:solidFill>
              <a:schemeClr val="accent1"/>
            </a:solidFill>
            <a:prstDash val="solid"/>
            <a:round/>
            <a:headEnd type="none" w="med" len="med"/>
            <a:tailEnd type="none" w="med" len="med"/>
          </a:ln>
          <a:effectLst/>
        </p:spPr>
        <p:txBody>
          <a:bodyPr vert="horz" wrap="square" lIns="91440" tIns="45720" rIns="91440" bIns="45720" numCol="1" rtlCol="0" anchor="t" anchorCtr="0" compatLnSpc="1"/>
          <a:lstStyle/>
          <a:p>
            <a:pPr marL="0" marR="0" indent="0" algn="ctr" defTabSz="914400" rtl="0" eaLnBrk="1" fontAlgn="base" latinLnBrk="0" hangingPunct="1">
              <a:lnSpc>
                <a:spcPct val="100000"/>
              </a:lnSpc>
              <a:spcBef>
                <a:spcPct val="0"/>
              </a:spcBef>
              <a:spcAft>
                <a:spcPct val="0"/>
              </a:spcAft>
              <a:buClrTx/>
              <a:buSzTx/>
              <a:buFontTx/>
              <a:buNone/>
            </a:pPr>
            <a:endParaRPr kumimoji="0" lang="en-US" sz="5600" b="0" i="0" u="none" strike="noStrike" cap="none" normalizeH="0" baseline="0">
              <a:ln>
                <a:noFill/>
              </a:ln>
              <a:solidFill>
                <a:srgbClr val="000000"/>
              </a:solidFill>
              <a:effectLst/>
              <a:latin typeface="Gill Sans" charset="0"/>
              <a:ea typeface="ヒラギノ角ゴ ProN W3" charset="0"/>
              <a:cs typeface="ヒラギノ角ゴ ProN W3" charset="0"/>
              <a:sym typeface="Gill Sans" charset="0"/>
            </a:endParaRPr>
          </a:p>
        </p:txBody>
      </p:sp>
      <p:sp>
        <p:nvSpPr>
          <p:cNvPr id="10" name="TextBox 16"/>
          <p:cNvSpPr txBox="1"/>
          <p:nvPr/>
        </p:nvSpPr>
        <p:spPr>
          <a:xfrm>
            <a:off x="1633385" y="4390685"/>
            <a:ext cx="1111343" cy="1569660"/>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1" name="TextBox 22"/>
          <p:cNvSpPr txBox="1"/>
          <p:nvPr/>
        </p:nvSpPr>
        <p:spPr>
          <a:xfrm>
            <a:off x="3211715" y="4427145"/>
            <a:ext cx="1102929" cy="1569660"/>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2" name="TextBox 23"/>
          <p:cNvSpPr txBox="1"/>
          <p:nvPr/>
        </p:nvSpPr>
        <p:spPr>
          <a:xfrm>
            <a:off x="4715296" y="4390685"/>
            <a:ext cx="1208218" cy="1323439"/>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3" name="TextBox 24"/>
          <p:cNvSpPr txBox="1"/>
          <p:nvPr/>
        </p:nvSpPr>
        <p:spPr>
          <a:xfrm>
            <a:off x="6229337" y="4427145"/>
            <a:ext cx="1033060" cy="1569660"/>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4" name="TextBox 25"/>
          <p:cNvSpPr txBox="1"/>
          <p:nvPr/>
        </p:nvSpPr>
        <p:spPr>
          <a:xfrm>
            <a:off x="7547474" y="4390686"/>
            <a:ext cx="1245309" cy="1323439"/>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
        <p:nvSpPr>
          <p:cNvPr id="15" name="TextBox 26"/>
          <p:cNvSpPr txBox="1"/>
          <p:nvPr/>
        </p:nvSpPr>
        <p:spPr>
          <a:xfrm>
            <a:off x="9061515" y="4427145"/>
            <a:ext cx="1227865" cy="1323439"/>
          </a:xfrm>
          <a:prstGeom prst="rect">
            <a:avLst/>
          </a:prstGeom>
          <a:noFill/>
        </p:spPr>
        <p:txBody>
          <a:bodyPr wrap="square" numCol="1" spcCol="457200" rtlCol="0">
            <a:spAutoFit/>
          </a:bodyPr>
          <a:lstStyle/>
          <a:p>
            <a:pPr algn="r"/>
            <a:r>
              <a:rPr lang="zh-CN" altLang="en-US" sz="1600" dirty="0"/>
              <a:t>单击此处添加段落文字内容单击此处添加段落文字</a:t>
            </a:r>
            <a:endParaRPr lang="en-US" sz="1600" dirty="0">
              <a:latin typeface="Montserrat" charset="0"/>
              <a:ea typeface="Montserrat" charset="0"/>
              <a:cs typeface="Montserrat"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53" presetClass="entr" presetSubtype="16" fill="hold" grpId="0" nodeType="withEffect">
                                  <p:stCondLst>
                                    <p:cond delay="500"/>
                                  </p:stCondLst>
                                  <p:childTnLst>
                                    <p:set>
                                      <p:cBhvr>
                                        <p:cTn id="9" dur="1" fill="hold">
                                          <p:stCondLst>
                                            <p:cond delay="0"/>
                                          </p:stCondLst>
                                        </p:cTn>
                                        <p:tgtEl>
                                          <p:spTgt spid="10"/>
                                        </p:tgtEl>
                                        <p:attrNameLst>
                                          <p:attrName>style.visibility</p:attrName>
                                        </p:attrNameLst>
                                      </p:cBhvr>
                                      <p:to>
                                        <p:strVal val="visible"/>
                                      </p:to>
                                    </p:set>
                                    <p:anim calcmode="lin" valueType="num">
                                      <p:cBhvr>
                                        <p:cTn id="10" dur="500" fill="hold"/>
                                        <p:tgtEl>
                                          <p:spTgt spid="10"/>
                                        </p:tgtEl>
                                        <p:attrNameLst>
                                          <p:attrName>ppt_w</p:attrName>
                                        </p:attrNameLst>
                                      </p:cBhvr>
                                      <p:tavLst>
                                        <p:tav tm="0">
                                          <p:val>
                                            <p:fltVal val="0"/>
                                          </p:val>
                                        </p:tav>
                                        <p:tav tm="100000">
                                          <p:val>
                                            <p:strVal val="#ppt_w"/>
                                          </p:val>
                                        </p:tav>
                                      </p:tavLst>
                                    </p:anim>
                                    <p:anim calcmode="lin" valueType="num">
                                      <p:cBhvr>
                                        <p:cTn id="11" dur="500" fill="hold"/>
                                        <p:tgtEl>
                                          <p:spTgt spid="10"/>
                                        </p:tgtEl>
                                        <p:attrNameLst>
                                          <p:attrName>ppt_h</p:attrName>
                                        </p:attrNameLst>
                                      </p:cBhvr>
                                      <p:tavLst>
                                        <p:tav tm="0">
                                          <p:val>
                                            <p:fltVal val="0"/>
                                          </p:val>
                                        </p:tav>
                                        <p:tav tm="100000">
                                          <p:val>
                                            <p:strVal val="#ppt_h"/>
                                          </p:val>
                                        </p:tav>
                                      </p:tavLst>
                                    </p:anim>
                                    <p:animEffect transition="in" filter="fade">
                                      <p:cBhvr>
                                        <p:cTn id="12" dur="500"/>
                                        <p:tgtEl>
                                          <p:spTgt spid="10"/>
                                        </p:tgtEl>
                                      </p:cBhvr>
                                    </p:animEffect>
                                  </p:childTnLst>
                                </p:cTn>
                              </p:par>
                              <p:par>
                                <p:cTn id="13" presetID="53" presetClass="entr" presetSubtype="16"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500" fill="hold"/>
                                        <p:tgtEl>
                                          <p:spTgt spid="4"/>
                                        </p:tgtEl>
                                        <p:attrNameLst>
                                          <p:attrName>ppt_w</p:attrName>
                                        </p:attrNameLst>
                                      </p:cBhvr>
                                      <p:tavLst>
                                        <p:tav tm="0">
                                          <p:val>
                                            <p:fltVal val="0"/>
                                          </p:val>
                                        </p:tav>
                                        <p:tav tm="100000">
                                          <p:val>
                                            <p:strVal val="#ppt_w"/>
                                          </p:val>
                                        </p:tav>
                                      </p:tavLst>
                                    </p:anim>
                                    <p:anim calcmode="lin" valueType="num">
                                      <p:cBhvr>
                                        <p:cTn id="16" dur="500" fill="hold"/>
                                        <p:tgtEl>
                                          <p:spTgt spid="4"/>
                                        </p:tgtEl>
                                        <p:attrNameLst>
                                          <p:attrName>ppt_h</p:attrName>
                                        </p:attrNameLst>
                                      </p:cBhvr>
                                      <p:tavLst>
                                        <p:tav tm="0">
                                          <p:val>
                                            <p:fltVal val="0"/>
                                          </p:val>
                                        </p:tav>
                                        <p:tav tm="100000">
                                          <p:val>
                                            <p:strVal val="#ppt_h"/>
                                          </p:val>
                                        </p:tav>
                                      </p:tavLst>
                                    </p:anim>
                                    <p:animEffect transition="in" filter="fade">
                                      <p:cBhvr>
                                        <p:cTn id="17" dur="500"/>
                                        <p:tgtEl>
                                          <p:spTgt spid="4"/>
                                        </p:tgtEl>
                                      </p:cBhvr>
                                    </p:animEffect>
                                  </p:childTnLst>
                                </p:cTn>
                              </p:par>
                              <p:par>
                                <p:cTn id="18" presetID="53" presetClass="entr" presetSubtype="16" fill="hold" grpId="0" nodeType="withEffect">
                                  <p:stCondLst>
                                    <p:cond delay="0"/>
                                  </p:stCondLst>
                                  <p:childTnLst>
                                    <p:set>
                                      <p:cBhvr>
                                        <p:cTn id="19" dur="1" fill="hold">
                                          <p:stCondLst>
                                            <p:cond delay="0"/>
                                          </p:stCondLst>
                                        </p:cTn>
                                        <p:tgtEl>
                                          <p:spTgt spid="11"/>
                                        </p:tgtEl>
                                        <p:attrNameLst>
                                          <p:attrName>style.visibility</p:attrName>
                                        </p:attrNameLst>
                                      </p:cBhvr>
                                      <p:to>
                                        <p:strVal val="visible"/>
                                      </p:to>
                                    </p:set>
                                    <p:anim calcmode="lin" valueType="num">
                                      <p:cBhvr>
                                        <p:cTn id="20" dur="500" fill="hold"/>
                                        <p:tgtEl>
                                          <p:spTgt spid="11"/>
                                        </p:tgtEl>
                                        <p:attrNameLst>
                                          <p:attrName>ppt_w</p:attrName>
                                        </p:attrNameLst>
                                      </p:cBhvr>
                                      <p:tavLst>
                                        <p:tav tm="0">
                                          <p:val>
                                            <p:fltVal val="0"/>
                                          </p:val>
                                        </p:tav>
                                        <p:tav tm="100000">
                                          <p:val>
                                            <p:strVal val="#ppt_w"/>
                                          </p:val>
                                        </p:tav>
                                      </p:tavLst>
                                    </p:anim>
                                    <p:anim calcmode="lin" valueType="num">
                                      <p:cBhvr>
                                        <p:cTn id="21" dur="500" fill="hold"/>
                                        <p:tgtEl>
                                          <p:spTgt spid="11"/>
                                        </p:tgtEl>
                                        <p:attrNameLst>
                                          <p:attrName>ppt_h</p:attrName>
                                        </p:attrNameLst>
                                      </p:cBhvr>
                                      <p:tavLst>
                                        <p:tav tm="0">
                                          <p:val>
                                            <p:fltVal val="0"/>
                                          </p:val>
                                        </p:tav>
                                        <p:tav tm="100000">
                                          <p:val>
                                            <p:strVal val="#ppt_h"/>
                                          </p:val>
                                        </p:tav>
                                      </p:tavLst>
                                    </p:anim>
                                    <p:animEffect transition="in" filter="fade">
                                      <p:cBhvr>
                                        <p:cTn id="22" dur="500"/>
                                        <p:tgtEl>
                                          <p:spTgt spid="11"/>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2"/>
                                        </p:tgtEl>
                                        <p:attrNameLst>
                                          <p:attrName>style.visibility</p:attrName>
                                        </p:attrNameLst>
                                      </p:cBhvr>
                                      <p:to>
                                        <p:strVal val="visible"/>
                                      </p:to>
                                    </p:set>
                                    <p:animEffect transition="in" filter="fade">
                                      <p:cBhvr>
                                        <p:cTn id="28" dur="500"/>
                                        <p:tgtEl>
                                          <p:spTgt spid="12"/>
                                        </p:tgtEl>
                                      </p:cBhvr>
                                    </p:animEffect>
                                  </p:childTnLst>
                                </p:cTn>
                              </p:par>
                              <p:par>
                                <p:cTn id="29" presetID="53" presetClass="entr" presetSubtype="16"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anim calcmode="lin" valueType="num">
                                      <p:cBhvr>
                                        <p:cTn id="31" dur="500" fill="hold"/>
                                        <p:tgtEl>
                                          <p:spTgt spid="7"/>
                                        </p:tgtEl>
                                        <p:attrNameLst>
                                          <p:attrName>ppt_w</p:attrName>
                                        </p:attrNameLst>
                                      </p:cBhvr>
                                      <p:tavLst>
                                        <p:tav tm="0">
                                          <p:val>
                                            <p:fltVal val="0"/>
                                          </p:val>
                                        </p:tav>
                                        <p:tav tm="100000">
                                          <p:val>
                                            <p:strVal val="#ppt_w"/>
                                          </p:val>
                                        </p:tav>
                                      </p:tavLst>
                                    </p:anim>
                                    <p:anim calcmode="lin" valueType="num">
                                      <p:cBhvr>
                                        <p:cTn id="32" dur="500" fill="hold"/>
                                        <p:tgtEl>
                                          <p:spTgt spid="7"/>
                                        </p:tgtEl>
                                        <p:attrNameLst>
                                          <p:attrName>ppt_h</p:attrName>
                                        </p:attrNameLst>
                                      </p:cBhvr>
                                      <p:tavLst>
                                        <p:tav tm="0">
                                          <p:val>
                                            <p:fltVal val="0"/>
                                          </p:val>
                                        </p:tav>
                                        <p:tav tm="100000">
                                          <p:val>
                                            <p:strVal val="#ppt_h"/>
                                          </p:val>
                                        </p:tav>
                                      </p:tavLst>
                                    </p:anim>
                                    <p:animEffect transition="in" filter="fade">
                                      <p:cBhvr>
                                        <p:cTn id="33" dur="500"/>
                                        <p:tgtEl>
                                          <p:spTgt spid="7"/>
                                        </p:tgtEl>
                                      </p:cBhvr>
                                    </p:animEffect>
                                  </p:childTnLst>
                                </p:cTn>
                              </p:par>
                              <p:par>
                                <p:cTn id="34" presetID="53" presetClass="entr" presetSubtype="16" fill="hold" grpId="0" nodeType="withEffect">
                                  <p:stCondLst>
                                    <p:cond delay="0"/>
                                  </p:stCondLst>
                                  <p:childTnLst>
                                    <p:set>
                                      <p:cBhvr>
                                        <p:cTn id="35" dur="1" fill="hold">
                                          <p:stCondLst>
                                            <p:cond delay="0"/>
                                          </p:stCondLst>
                                        </p:cTn>
                                        <p:tgtEl>
                                          <p:spTgt spid="13"/>
                                        </p:tgtEl>
                                        <p:attrNameLst>
                                          <p:attrName>style.visibility</p:attrName>
                                        </p:attrNameLst>
                                      </p:cBhvr>
                                      <p:to>
                                        <p:strVal val="visible"/>
                                      </p:to>
                                    </p:set>
                                    <p:anim calcmode="lin" valueType="num">
                                      <p:cBhvr>
                                        <p:cTn id="36" dur="500" fill="hold"/>
                                        <p:tgtEl>
                                          <p:spTgt spid="13"/>
                                        </p:tgtEl>
                                        <p:attrNameLst>
                                          <p:attrName>ppt_w</p:attrName>
                                        </p:attrNameLst>
                                      </p:cBhvr>
                                      <p:tavLst>
                                        <p:tav tm="0">
                                          <p:val>
                                            <p:fltVal val="0"/>
                                          </p:val>
                                        </p:tav>
                                        <p:tav tm="100000">
                                          <p:val>
                                            <p:strVal val="#ppt_w"/>
                                          </p:val>
                                        </p:tav>
                                      </p:tavLst>
                                    </p:anim>
                                    <p:anim calcmode="lin" valueType="num">
                                      <p:cBhvr>
                                        <p:cTn id="37" dur="500" fill="hold"/>
                                        <p:tgtEl>
                                          <p:spTgt spid="13"/>
                                        </p:tgtEl>
                                        <p:attrNameLst>
                                          <p:attrName>ppt_h</p:attrName>
                                        </p:attrNameLst>
                                      </p:cBhvr>
                                      <p:tavLst>
                                        <p:tav tm="0">
                                          <p:val>
                                            <p:fltVal val="0"/>
                                          </p:val>
                                        </p:tav>
                                        <p:tav tm="100000">
                                          <p:val>
                                            <p:strVal val="#ppt_h"/>
                                          </p:val>
                                        </p:tav>
                                      </p:tavLst>
                                    </p:anim>
                                    <p:animEffect transition="in" filter="fade">
                                      <p:cBhvr>
                                        <p:cTn id="38" dur="500"/>
                                        <p:tgtEl>
                                          <p:spTgt spid="13"/>
                                        </p:tgtEl>
                                      </p:cBhvr>
                                    </p:animEffect>
                                  </p:childTnLst>
                                </p:cTn>
                              </p:par>
                            </p:childTnLst>
                          </p:cTn>
                        </p:par>
                      </p:childTnLst>
                    </p:cTn>
                  </p:par>
                  <p:par>
                    <p:cTn id="39" fill="hold">
                      <p:stCondLst>
                        <p:cond delay="indefinite"/>
                      </p:stCondLst>
                      <p:childTnLst>
                        <p:par>
                          <p:cTn id="40" fill="hold">
                            <p:stCondLst>
                              <p:cond delay="0"/>
                            </p:stCondLst>
                            <p:childTnLst>
                              <p:par>
                                <p:cTn id="41" presetID="12" presetClass="entr" presetSubtype="8" fill="hold" grpId="0" nodeType="clickEffect">
                                  <p:stCondLst>
                                    <p:cond delay="0"/>
                                  </p:stCondLst>
                                  <p:childTnLst>
                                    <p:set>
                                      <p:cBhvr>
                                        <p:cTn id="42" dur="1" fill="hold">
                                          <p:stCondLst>
                                            <p:cond delay="0"/>
                                          </p:stCondLst>
                                        </p:cTn>
                                        <p:tgtEl>
                                          <p:spTgt spid="8"/>
                                        </p:tgtEl>
                                        <p:attrNameLst>
                                          <p:attrName>style.visibility</p:attrName>
                                        </p:attrNameLst>
                                      </p:cBhvr>
                                      <p:to>
                                        <p:strVal val="visible"/>
                                      </p:to>
                                    </p:set>
                                    <p:anim calcmode="lin" valueType="num">
                                      <p:cBhvr additive="base">
                                        <p:cTn id="43" dur="500"/>
                                        <p:tgtEl>
                                          <p:spTgt spid="8"/>
                                        </p:tgtEl>
                                        <p:attrNameLst>
                                          <p:attrName>ppt_x</p:attrName>
                                        </p:attrNameLst>
                                      </p:cBhvr>
                                      <p:tavLst>
                                        <p:tav tm="0">
                                          <p:val>
                                            <p:strVal val="#ppt_x-#ppt_w*1.125000"/>
                                          </p:val>
                                        </p:tav>
                                        <p:tav tm="100000">
                                          <p:val>
                                            <p:strVal val="#ppt_x"/>
                                          </p:val>
                                        </p:tav>
                                      </p:tavLst>
                                    </p:anim>
                                    <p:animEffect transition="in" filter="wipe(right)">
                                      <p:cBhvr>
                                        <p:cTn id="44" dur="500"/>
                                        <p:tgtEl>
                                          <p:spTgt spid="8"/>
                                        </p:tgtEl>
                                      </p:cBhvr>
                                    </p:animEffect>
                                  </p:childTnLst>
                                </p:cTn>
                              </p:par>
                              <p:par>
                                <p:cTn id="45" presetID="12" presetClass="entr" presetSubtype="8" fill="hold" grpId="0" nodeType="withEffect">
                                  <p:stCondLst>
                                    <p:cond delay="0"/>
                                  </p:stCondLst>
                                  <p:childTnLst>
                                    <p:set>
                                      <p:cBhvr>
                                        <p:cTn id="46" dur="1" fill="hold">
                                          <p:stCondLst>
                                            <p:cond delay="0"/>
                                          </p:stCondLst>
                                        </p:cTn>
                                        <p:tgtEl>
                                          <p:spTgt spid="14"/>
                                        </p:tgtEl>
                                        <p:attrNameLst>
                                          <p:attrName>style.visibility</p:attrName>
                                        </p:attrNameLst>
                                      </p:cBhvr>
                                      <p:to>
                                        <p:strVal val="visible"/>
                                      </p:to>
                                    </p:set>
                                    <p:anim calcmode="lin" valueType="num">
                                      <p:cBhvr additive="base">
                                        <p:cTn id="47" dur="500"/>
                                        <p:tgtEl>
                                          <p:spTgt spid="14"/>
                                        </p:tgtEl>
                                        <p:attrNameLst>
                                          <p:attrName>ppt_x</p:attrName>
                                        </p:attrNameLst>
                                      </p:cBhvr>
                                      <p:tavLst>
                                        <p:tav tm="0">
                                          <p:val>
                                            <p:strVal val="#ppt_x-#ppt_w*1.125000"/>
                                          </p:val>
                                        </p:tav>
                                        <p:tav tm="100000">
                                          <p:val>
                                            <p:strVal val="#ppt_x"/>
                                          </p:val>
                                        </p:tav>
                                      </p:tavLst>
                                    </p:anim>
                                    <p:animEffect transition="in" filter="wipe(right)">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53" presetClass="entr" presetSubtype="16" fill="hold" grpId="0" nodeType="clickEffect">
                                  <p:stCondLst>
                                    <p:cond delay="0"/>
                                  </p:stCondLst>
                                  <p:childTnLst>
                                    <p:set>
                                      <p:cBhvr>
                                        <p:cTn id="52" dur="1" fill="hold">
                                          <p:stCondLst>
                                            <p:cond delay="0"/>
                                          </p:stCondLst>
                                        </p:cTn>
                                        <p:tgtEl>
                                          <p:spTgt spid="9"/>
                                        </p:tgtEl>
                                        <p:attrNameLst>
                                          <p:attrName>style.visibility</p:attrName>
                                        </p:attrNameLst>
                                      </p:cBhvr>
                                      <p:to>
                                        <p:strVal val="visible"/>
                                      </p:to>
                                    </p:set>
                                    <p:anim calcmode="lin" valueType="num">
                                      <p:cBhvr>
                                        <p:cTn id="53" dur="500" fill="hold"/>
                                        <p:tgtEl>
                                          <p:spTgt spid="9"/>
                                        </p:tgtEl>
                                        <p:attrNameLst>
                                          <p:attrName>ppt_w</p:attrName>
                                        </p:attrNameLst>
                                      </p:cBhvr>
                                      <p:tavLst>
                                        <p:tav tm="0">
                                          <p:val>
                                            <p:fltVal val="0"/>
                                          </p:val>
                                        </p:tav>
                                        <p:tav tm="100000">
                                          <p:val>
                                            <p:strVal val="#ppt_w"/>
                                          </p:val>
                                        </p:tav>
                                      </p:tavLst>
                                    </p:anim>
                                    <p:anim calcmode="lin" valueType="num">
                                      <p:cBhvr>
                                        <p:cTn id="54" dur="500" fill="hold"/>
                                        <p:tgtEl>
                                          <p:spTgt spid="9"/>
                                        </p:tgtEl>
                                        <p:attrNameLst>
                                          <p:attrName>ppt_h</p:attrName>
                                        </p:attrNameLst>
                                      </p:cBhvr>
                                      <p:tavLst>
                                        <p:tav tm="0">
                                          <p:val>
                                            <p:fltVal val="0"/>
                                          </p:val>
                                        </p:tav>
                                        <p:tav tm="100000">
                                          <p:val>
                                            <p:strVal val="#ppt_h"/>
                                          </p:val>
                                        </p:tav>
                                      </p:tavLst>
                                    </p:anim>
                                    <p:animEffect transition="in" filter="fade">
                                      <p:cBhvr>
                                        <p:cTn id="55" dur="500"/>
                                        <p:tgtEl>
                                          <p:spTgt spid="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15"/>
                                        </p:tgtEl>
                                        <p:attrNameLst>
                                          <p:attrName>style.visibility</p:attrName>
                                        </p:attrNameLst>
                                      </p:cBhvr>
                                      <p:to>
                                        <p:strVal val="visible"/>
                                      </p:to>
                                    </p:set>
                                    <p:anim calcmode="lin" valueType="num">
                                      <p:cBhvr>
                                        <p:cTn id="58" dur="500" fill="hold"/>
                                        <p:tgtEl>
                                          <p:spTgt spid="15"/>
                                        </p:tgtEl>
                                        <p:attrNameLst>
                                          <p:attrName>ppt_w</p:attrName>
                                        </p:attrNameLst>
                                      </p:cBhvr>
                                      <p:tavLst>
                                        <p:tav tm="0">
                                          <p:val>
                                            <p:fltVal val="0"/>
                                          </p:val>
                                        </p:tav>
                                        <p:tav tm="100000">
                                          <p:val>
                                            <p:strVal val="#ppt_w"/>
                                          </p:val>
                                        </p:tav>
                                      </p:tavLst>
                                    </p:anim>
                                    <p:anim calcmode="lin" valueType="num">
                                      <p:cBhvr>
                                        <p:cTn id="59" dur="500" fill="hold"/>
                                        <p:tgtEl>
                                          <p:spTgt spid="15"/>
                                        </p:tgtEl>
                                        <p:attrNameLst>
                                          <p:attrName>ppt_h</p:attrName>
                                        </p:attrNameLst>
                                      </p:cBhvr>
                                      <p:tavLst>
                                        <p:tav tm="0">
                                          <p:val>
                                            <p:fltVal val="0"/>
                                          </p:val>
                                        </p:tav>
                                        <p:tav tm="100000">
                                          <p:val>
                                            <p:strVal val="#ppt_h"/>
                                          </p:val>
                                        </p:tav>
                                      </p:tavLst>
                                    </p:anim>
                                    <p:animEffect transition="in" filter="fade">
                                      <p:cBhvr>
                                        <p:cTn id="60"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p:bldP spid="11" grpId="0"/>
      <p:bldP spid="12" grpId="0"/>
      <p:bldP spid="13" grpId="0"/>
      <p:bldP spid="14" grpId="0"/>
      <p:bldP spid="1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52" name="Oval 14"/>
          <p:cNvSpPr/>
          <p:nvPr/>
        </p:nvSpPr>
        <p:spPr>
          <a:xfrm>
            <a:off x="2507017" y="1809130"/>
            <a:ext cx="1505649" cy="1505649"/>
          </a:xfrm>
          <a:prstGeom prst="ellipse">
            <a:avLst/>
          </a:prstGeom>
          <a:solidFill>
            <a:schemeClr val="bg1">
              <a:lumMod val="95000"/>
            </a:schemeClr>
          </a:solidFill>
          <a:ln>
            <a:noFill/>
          </a:ln>
          <a:effectLst>
            <a:outerShdw blurRad="177800" dist="63500" dir="2700000" algn="ctr" rotWithShape="0">
              <a:prstClr val="black">
                <a:alpha val="25000"/>
              </a:prstClr>
            </a:outerShdw>
          </a:effectLst>
          <a:scene3d>
            <a:camera prst="orthographicFront"/>
            <a:lightRig rig="threePt" dir="t"/>
          </a:scene3d>
          <a:sp3d prstMaterial="softEdge">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charset="-122"/>
                <a:ea typeface="微软雅黑" panose="020B0503020204020204" charset="-122"/>
              </a:rPr>
              <a:t>年终总结</a:t>
            </a:r>
            <a:endParaRPr lang="en-US" altLang="zh-CN" dirty="0">
              <a:solidFill>
                <a:schemeClr val="tx1">
                  <a:lumMod val="85000"/>
                  <a:lumOff val="15000"/>
                </a:schemeClr>
              </a:solidFill>
              <a:latin typeface="微软雅黑" panose="020B0503020204020204" charset="-122"/>
              <a:ea typeface="微软雅黑" panose="020B0503020204020204" charset="-122"/>
            </a:endParaRPr>
          </a:p>
        </p:txBody>
      </p:sp>
      <p:sp>
        <p:nvSpPr>
          <p:cNvPr id="53" name="Content Placeholder 2"/>
          <p:cNvSpPr txBox="1"/>
          <p:nvPr/>
        </p:nvSpPr>
        <p:spPr>
          <a:xfrm>
            <a:off x="2001671" y="3393306"/>
            <a:ext cx="2372862"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defTabSz="1088390">
              <a:lnSpc>
                <a:spcPct val="200000"/>
              </a:lnSpc>
              <a:spcBef>
                <a:spcPts val="0"/>
              </a:spcBef>
              <a:buNone/>
            </a:pPr>
            <a:r>
              <a:rPr lang="zh-CN" altLang="en-US" sz="1200" b="1" dirty="0">
                <a:solidFill>
                  <a:schemeClr val="tx1">
                    <a:lumMod val="85000"/>
                    <a:lumOff val="15000"/>
                  </a:schemeClr>
                </a:solidFill>
                <a:latin typeface="微软雅黑" panose="020B0503020204020204" charset="-122"/>
                <a:ea typeface="微软雅黑" panose="020B0503020204020204" charset="-122"/>
                <a:cs typeface="Open Sans" pitchFamily="34" charset="0"/>
              </a:rPr>
              <a:t>添加文本标题</a:t>
            </a:r>
            <a:endParaRPr lang="en-US" altLang="zh-CN" sz="1200" b="1" dirty="0">
              <a:solidFill>
                <a:schemeClr val="tx1">
                  <a:lumMod val="85000"/>
                  <a:lumOff val="15000"/>
                </a:schemeClr>
              </a:solidFill>
              <a:latin typeface="微软雅黑" panose="020B0503020204020204" charset="-122"/>
              <a:ea typeface="微软雅黑" panose="020B0503020204020204" charset="-122"/>
              <a:cs typeface="Open Sans" pitchFamily="34" charset="0"/>
            </a:endParaRPr>
          </a:p>
          <a:p>
            <a:pPr marL="0" lvl="0" indent="0" defTabSz="1088390">
              <a:lnSpc>
                <a:spcPct val="150000"/>
              </a:lnSpc>
              <a:spcBef>
                <a:spcPts val="0"/>
              </a:spcBef>
              <a:buNone/>
            </a:pPr>
            <a:r>
              <a:rPr lang="zh-CN" altLang="en-US" sz="900" kern="0" dirty="0">
                <a:solidFill>
                  <a:prstClr val="black">
                    <a:lumMod val="75000"/>
                    <a:lumOff val="25000"/>
                  </a:prstClr>
                </a:solidFill>
                <a:latin typeface="微软雅黑" panose="020B0503020204020204" charset="-122"/>
                <a:ea typeface="微软雅黑" panose="020B0503020204020204" charset="-122"/>
              </a:rPr>
              <a:t>此处添加或多或少的文字简要分析此处添加或多或少的文字</a:t>
            </a:r>
            <a:r>
              <a:rPr lang="zh-CN" altLang="en-US" sz="1050" kern="0" dirty="0">
                <a:solidFill>
                  <a:prstClr val="black">
                    <a:lumMod val="75000"/>
                    <a:lumOff val="25000"/>
                  </a:prstClr>
                </a:solidFill>
                <a:latin typeface="微软雅黑" panose="020B0503020204020204" charset="-122"/>
                <a:ea typeface="微软雅黑" panose="020B0503020204020204" charset="-122"/>
              </a:rPr>
              <a:t>此处添加或多或少的文字简要分析此处添加或多或少的文字简要分析</a:t>
            </a:r>
            <a:endParaRPr lang="en-US" altLang="zh-CN" sz="1050" dirty="0">
              <a:solidFill>
                <a:prstClr val="black">
                  <a:lumMod val="50000"/>
                  <a:lumOff val="50000"/>
                </a:prstClr>
              </a:solidFill>
              <a:latin typeface="微软雅黑" panose="020B0503020204020204" charset="-122"/>
              <a:ea typeface="微软雅黑" panose="020B0503020204020204" charset="-122"/>
              <a:cs typeface="Open Sans" pitchFamily="34" charset="0"/>
            </a:endParaRPr>
          </a:p>
        </p:txBody>
      </p:sp>
      <p:sp>
        <p:nvSpPr>
          <p:cNvPr id="54" name="Content Placeholder 2"/>
          <p:cNvSpPr txBox="1"/>
          <p:nvPr/>
        </p:nvSpPr>
        <p:spPr>
          <a:xfrm>
            <a:off x="4692311" y="3393306"/>
            <a:ext cx="2372862"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defTabSz="1088390">
              <a:lnSpc>
                <a:spcPct val="200000"/>
              </a:lnSpc>
              <a:spcBef>
                <a:spcPts val="0"/>
              </a:spcBef>
              <a:buNone/>
            </a:pPr>
            <a:r>
              <a:rPr lang="zh-CN" altLang="en-US" sz="1200" b="1" dirty="0">
                <a:solidFill>
                  <a:schemeClr val="tx1">
                    <a:lumMod val="85000"/>
                    <a:lumOff val="15000"/>
                  </a:schemeClr>
                </a:solidFill>
                <a:latin typeface="微软雅黑" panose="020B0503020204020204" charset="-122"/>
                <a:ea typeface="微软雅黑" panose="020B0503020204020204" charset="-122"/>
                <a:cs typeface="Open Sans" pitchFamily="34" charset="0"/>
              </a:rPr>
              <a:t>添加文本标题</a:t>
            </a:r>
            <a:endParaRPr lang="en-US" altLang="zh-CN" sz="1200" b="1" dirty="0">
              <a:solidFill>
                <a:schemeClr val="tx1">
                  <a:lumMod val="85000"/>
                  <a:lumOff val="15000"/>
                </a:schemeClr>
              </a:solidFill>
              <a:latin typeface="微软雅黑" panose="020B0503020204020204" charset="-122"/>
              <a:ea typeface="微软雅黑" panose="020B0503020204020204" charset="-122"/>
              <a:cs typeface="Open Sans" pitchFamily="34" charset="0"/>
            </a:endParaRPr>
          </a:p>
          <a:p>
            <a:pPr marL="0" lvl="0" indent="0" defTabSz="1088390">
              <a:lnSpc>
                <a:spcPct val="150000"/>
              </a:lnSpc>
              <a:spcBef>
                <a:spcPts val="0"/>
              </a:spcBef>
              <a:buNone/>
            </a:pPr>
            <a:r>
              <a:rPr lang="zh-CN" altLang="en-US" sz="900" kern="0" dirty="0">
                <a:solidFill>
                  <a:prstClr val="black">
                    <a:lumMod val="75000"/>
                    <a:lumOff val="25000"/>
                  </a:prstClr>
                </a:solidFill>
                <a:latin typeface="微软雅黑" panose="020B0503020204020204" charset="-122"/>
                <a:ea typeface="微软雅黑" panose="020B0503020204020204" charset="-122"/>
              </a:rPr>
              <a:t>此处添加或多或少的文字简要分析此处添加或多或少的文字</a:t>
            </a:r>
            <a:r>
              <a:rPr lang="zh-CN" altLang="en-US" sz="1050" kern="0" dirty="0">
                <a:solidFill>
                  <a:prstClr val="black">
                    <a:lumMod val="75000"/>
                    <a:lumOff val="25000"/>
                  </a:prstClr>
                </a:solidFill>
                <a:latin typeface="微软雅黑" panose="020B0503020204020204" charset="-122"/>
                <a:ea typeface="微软雅黑" panose="020B0503020204020204" charset="-122"/>
              </a:rPr>
              <a:t>此处添加或多或少的文字简要分析此处添加或多或少的文字简要分析</a:t>
            </a:r>
            <a:endParaRPr lang="en-US" altLang="zh-CN" sz="1050" dirty="0">
              <a:solidFill>
                <a:prstClr val="black">
                  <a:lumMod val="50000"/>
                  <a:lumOff val="50000"/>
                </a:prstClr>
              </a:solidFill>
              <a:latin typeface="微软雅黑" panose="020B0503020204020204" charset="-122"/>
              <a:ea typeface="微软雅黑" panose="020B0503020204020204" charset="-122"/>
              <a:cs typeface="Open Sans" pitchFamily="34" charset="0"/>
            </a:endParaRPr>
          </a:p>
        </p:txBody>
      </p:sp>
      <p:sp>
        <p:nvSpPr>
          <p:cNvPr id="55" name="Content Placeholder 2"/>
          <p:cNvSpPr txBox="1"/>
          <p:nvPr/>
        </p:nvSpPr>
        <p:spPr>
          <a:xfrm>
            <a:off x="7539686" y="3393306"/>
            <a:ext cx="2372862"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defTabSz="1088390">
              <a:lnSpc>
                <a:spcPct val="200000"/>
              </a:lnSpc>
              <a:spcBef>
                <a:spcPts val="0"/>
              </a:spcBef>
              <a:buNone/>
            </a:pPr>
            <a:r>
              <a:rPr lang="zh-CN" altLang="en-US" sz="1200" b="1" dirty="0">
                <a:solidFill>
                  <a:schemeClr val="tx1">
                    <a:lumMod val="85000"/>
                    <a:lumOff val="15000"/>
                  </a:schemeClr>
                </a:solidFill>
                <a:latin typeface="微软雅黑" panose="020B0503020204020204" charset="-122"/>
                <a:ea typeface="微软雅黑" panose="020B0503020204020204" charset="-122"/>
                <a:cs typeface="Open Sans" pitchFamily="34" charset="0"/>
              </a:rPr>
              <a:t>添加文本标题</a:t>
            </a:r>
            <a:endParaRPr lang="en-US" altLang="zh-CN" sz="1200" b="1" dirty="0">
              <a:solidFill>
                <a:schemeClr val="tx1">
                  <a:lumMod val="85000"/>
                  <a:lumOff val="15000"/>
                </a:schemeClr>
              </a:solidFill>
              <a:latin typeface="微软雅黑" panose="020B0503020204020204" charset="-122"/>
              <a:ea typeface="微软雅黑" panose="020B0503020204020204" charset="-122"/>
              <a:cs typeface="Open Sans" pitchFamily="34" charset="0"/>
            </a:endParaRPr>
          </a:p>
          <a:p>
            <a:pPr marL="0" lvl="0" indent="0" defTabSz="1088390">
              <a:lnSpc>
                <a:spcPct val="150000"/>
              </a:lnSpc>
              <a:spcBef>
                <a:spcPts val="0"/>
              </a:spcBef>
              <a:buNone/>
            </a:pPr>
            <a:r>
              <a:rPr lang="zh-CN" altLang="en-US" sz="900" kern="0" dirty="0">
                <a:solidFill>
                  <a:prstClr val="black">
                    <a:lumMod val="75000"/>
                    <a:lumOff val="25000"/>
                  </a:prstClr>
                </a:solidFill>
                <a:latin typeface="微软雅黑" panose="020B0503020204020204" charset="-122"/>
                <a:ea typeface="微软雅黑" panose="020B0503020204020204" charset="-122"/>
              </a:rPr>
              <a:t>此处添加或多或少的文字简要分析此处添加或多或少的文字</a:t>
            </a:r>
            <a:r>
              <a:rPr lang="zh-CN" altLang="en-US" sz="1050" kern="0" dirty="0">
                <a:solidFill>
                  <a:prstClr val="black">
                    <a:lumMod val="75000"/>
                    <a:lumOff val="25000"/>
                  </a:prstClr>
                </a:solidFill>
                <a:latin typeface="微软雅黑" panose="020B0503020204020204" charset="-122"/>
                <a:ea typeface="微软雅黑" panose="020B0503020204020204" charset="-122"/>
              </a:rPr>
              <a:t>此处添加或多或少的文字简要分析此处添加或多或少的文字简要分析</a:t>
            </a:r>
            <a:endParaRPr lang="en-US" altLang="zh-CN" sz="1050" dirty="0">
              <a:solidFill>
                <a:prstClr val="black">
                  <a:lumMod val="50000"/>
                  <a:lumOff val="50000"/>
                </a:prstClr>
              </a:solidFill>
              <a:latin typeface="微软雅黑" panose="020B0503020204020204" charset="-122"/>
              <a:ea typeface="微软雅黑" panose="020B0503020204020204" charset="-122"/>
              <a:cs typeface="Open Sans" pitchFamily="34" charset="0"/>
            </a:endParaRPr>
          </a:p>
        </p:txBody>
      </p:sp>
      <p:sp>
        <p:nvSpPr>
          <p:cNvPr id="56" name="Oval 66"/>
          <p:cNvSpPr/>
          <p:nvPr/>
        </p:nvSpPr>
        <p:spPr>
          <a:xfrm>
            <a:off x="8045032" y="1809130"/>
            <a:ext cx="1505649" cy="1505649"/>
          </a:xfrm>
          <a:prstGeom prst="ellipse">
            <a:avLst/>
          </a:prstGeom>
          <a:solidFill>
            <a:schemeClr val="bg1">
              <a:lumMod val="95000"/>
            </a:schemeClr>
          </a:solidFill>
          <a:ln>
            <a:noFill/>
          </a:ln>
          <a:effectLst>
            <a:outerShdw blurRad="177800" dist="63500" dir="2700000" algn="ctr" rotWithShape="0">
              <a:prstClr val="black">
                <a:alpha val="25000"/>
              </a:prstClr>
            </a:outerShdw>
          </a:effectLst>
          <a:scene3d>
            <a:camera prst="orthographicFront"/>
            <a:lightRig rig="threePt" dir="t"/>
          </a:scene3d>
          <a:sp3d prstMaterial="softEdge">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charset="-122"/>
                <a:ea typeface="微软雅黑" panose="020B0503020204020204" charset="-122"/>
              </a:rPr>
              <a:t>计划安排</a:t>
            </a:r>
            <a:endParaRPr lang="en-US" altLang="zh-CN" dirty="0">
              <a:solidFill>
                <a:schemeClr val="tx1">
                  <a:lumMod val="85000"/>
                  <a:lumOff val="15000"/>
                </a:schemeClr>
              </a:solidFill>
              <a:latin typeface="微软雅黑" panose="020B0503020204020204" charset="-122"/>
              <a:ea typeface="微软雅黑" panose="020B0503020204020204" charset="-122"/>
            </a:endParaRPr>
          </a:p>
        </p:txBody>
      </p:sp>
      <p:sp>
        <p:nvSpPr>
          <p:cNvPr id="57" name="Oval 39"/>
          <p:cNvSpPr/>
          <p:nvPr/>
        </p:nvSpPr>
        <p:spPr>
          <a:xfrm>
            <a:off x="5197657" y="1809130"/>
            <a:ext cx="1505649" cy="1505649"/>
          </a:xfrm>
          <a:prstGeom prst="ellipse">
            <a:avLst/>
          </a:prstGeom>
          <a:solidFill>
            <a:schemeClr val="bg1">
              <a:lumMod val="95000"/>
            </a:schemeClr>
          </a:solidFill>
          <a:ln>
            <a:noFill/>
          </a:ln>
          <a:effectLst>
            <a:outerShdw blurRad="177800" dist="63500" dir="2700000" algn="ctr" rotWithShape="0">
              <a:prstClr val="black">
                <a:alpha val="25000"/>
              </a:prstClr>
            </a:outerShdw>
          </a:effectLst>
          <a:scene3d>
            <a:camera prst="orthographicFront"/>
            <a:lightRig rig="threePt" dir="t"/>
          </a:scene3d>
          <a:sp3d prstMaterial="softEdge">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chemeClr val="tx1">
                    <a:lumMod val="85000"/>
                    <a:lumOff val="15000"/>
                  </a:schemeClr>
                </a:solidFill>
                <a:latin typeface="微软雅黑" panose="020B0503020204020204" charset="-122"/>
                <a:ea typeface="微软雅黑" panose="020B0503020204020204" charset="-122"/>
              </a:rPr>
              <a:t>工作汇报</a:t>
            </a:r>
            <a:endParaRPr lang="en-US" altLang="zh-CN" dirty="0">
              <a:solidFill>
                <a:schemeClr val="tx1">
                  <a:lumMod val="85000"/>
                  <a:lumOff val="15000"/>
                </a:schemeClr>
              </a:solidFill>
              <a:latin typeface="微软雅黑" panose="020B0503020204020204" charset="-122"/>
              <a:ea typeface="微软雅黑" panose="020B0503020204020204" charset="-122"/>
            </a:endParaRPr>
          </a:p>
        </p:txBody>
      </p:sp>
      <p:sp>
        <p:nvSpPr>
          <p:cNvPr id="58" name="Oval 2"/>
          <p:cNvSpPr/>
          <p:nvPr/>
        </p:nvSpPr>
        <p:spPr>
          <a:xfrm>
            <a:off x="2037332" y="2242892"/>
            <a:ext cx="638123" cy="638123"/>
          </a:xfrm>
          <a:prstGeom prst="ellipse">
            <a:avLst/>
          </a:prstGeom>
          <a:solidFill>
            <a:schemeClr val="accent1"/>
          </a:solidFill>
          <a:ln>
            <a:solidFill>
              <a:schemeClr val="accent1"/>
            </a:solidFill>
          </a:ln>
          <a:effectLst>
            <a:outerShdw blurRad="177800" dist="63500" dir="2400000" algn="ctr" rotWithShape="0">
              <a:srgbClr val="000000">
                <a:alpha val="25000"/>
              </a:srgbClr>
            </a:outerShdw>
          </a:effectLst>
          <a:scene3d>
            <a:camera prst="orthographicFront"/>
            <a:lightRig rig="threePt" dir="t"/>
          </a:scene3d>
          <a:sp3d>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1"/>
                </a:solidFill>
                <a:latin typeface="微软雅黑" panose="020B0503020204020204" charset="-122"/>
                <a:ea typeface="微软雅黑" panose="020B0503020204020204" charset="-122"/>
              </a:rPr>
              <a:t>01</a:t>
            </a:r>
            <a:endParaRPr lang="en-US" dirty="0">
              <a:solidFill>
                <a:schemeClr val="bg1"/>
              </a:solidFill>
              <a:latin typeface="微软雅黑" panose="020B0503020204020204" charset="-122"/>
              <a:ea typeface="微软雅黑" panose="020B0503020204020204" charset="-122"/>
            </a:endParaRPr>
          </a:p>
        </p:txBody>
      </p:sp>
      <p:sp>
        <p:nvSpPr>
          <p:cNvPr id="59" name="Oval 65"/>
          <p:cNvSpPr/>
          <p:nvPr/>
        </p:nvSpPr>
        <p:spPr>
          <a:xfrm>
            <a:off x="7575347" y="2242892"/>
            <a:ext cx="638123" cy="638123"/>
          </a:xfrm>
          <a:prstGeom prst="ellipse">
            <a:avLst/>
          </a:prstGeom>
          <a:solidFill>
            <a:schemeClr val="accent1"/>
          </a:solidFill>
          <a:ln>
            <a:solidFill>
              <a:schemeClr val="accent1"/>
            </a:solidFill>
          </a:ln>
          <a:effectLst>
            <a:outerShdw blurRad="177800" dist="63500" dir="2400000" algn="ctr" rotWithShape="0">
              <a:srgbClr val="000000">
                <a:alpha val="25000"/>
              </a:srgbClr>
            </a:outerShdw>
          </a:effectLst>
          <a:scene3d>
            <a:camera prst="orthographicFront"/>
            <a:lightRig rig="threePt" dir="t"/>
          </a:scene3d>
          <a:sp3d>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1"/>
                </a:solidFill>
                <a:latin typeface="微软雅黑" panose="020B0503020204020204" charset="-122"/>
                <a:ea typeface="微软雅黑" panose="020B0503020204020204" charset="-122"/>
              </a:rPr>
              <a:t>03</a:t>
            </a:r>
            <a:endParaRPr lang="en-US" dirty="0">
              <a:solidFill>
                <a:schemeClr val="bg1"/>
              </a:solidFill>
              <a:latin typeface="微软雅黑" panose="020B0503020204020204" charset="-122"/>
              <a:ea typeface="微软雅黑" panose="020B0503020204020204" charset="-122"/>
            </a:endParaRPr>
          </a:p>
        </p:txBody>
      </p:sp>
      <p:sp>
        <p:nvSpPr>
          <p:cNvPr id="60" name="Oval 38"/>
          <p:cNvSpPr/>
          <p:nvPr/>
        </p:nvSpPr>
        <p:spPr>
          <a:xfrm>
            <a:off x="4727972" y="2242892"/>
            <a:ext cx="638123" cy="638123"/>
          </a:xfrm>
          <a:prstGeom prst="ellipse">
            <a:avLst/>
          </a:prstGeom>
          <a:solidFill>
            <a:schemeClr val="accent1"/>
          </a:solidFill>
          <a:ln>
            <a:solidFill>
              <a:schemeClr val="accent1"/>
            </a:solidFill>
          </a:ln>
          <a:effectLst>
            <a:outerShdw blurRad="177800" dist="63500" dir="2400000" algn="ctr" rotWithShape="0">
              <a:srgbClr val="000000">
                <a:alpha val="25000"/>
              </a:srgbClr>
            </a:outerShdw>
          </a:effectLst>
          <a:scene3d>
            <a:camera prst="orthographicFront"/>
            <a:lightRig rig="threePt" dir="t"/>
          </a:scene3d>
          <a:sp3d>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solidFill>
                  <a:schemeClr val="bg1"/>
                </a:solidFill>
                <a:latin typeface="微软雅黑" panose="020B0503020204020204" charset="-122"/>
                <a:ea typeface="微软雅黑" panose="020B0503020204020204" charset="-122"/>
              </a:rPr>
              <a:t>02</a:t>
            </a:r>
            <a:endParaRPr lang="en-US" dirty="0">
              <a:solidFill>
                <a:schemeClr val="bg1"/>
              </a:solidFill>
              <a:latin typeface="微软雅黑" panose="020B0503020204020204" charset="-122"/>
              <a:ea typeface="微软雅黑" panose="020B050302020402020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52"/>
                                        </p:tgtEl>
                                        <p:attrNameLst>
                                          <p:attrName>style.visibility</p:attrName>
                                        </p:attrNameLst>
                                      </p:cBhvr>
                                      <p:to>
                                        <p:strVal val="visible"/>
                                      </p:to>
                                    </p:set>
                                    <p:anim calcmode="lin" valueType="num">
                                      <p:cBhvr>
                                        <p:cTn id="7" dur="500" fill="hold"/>
                                        <p:tgtEl>
                                          <p:spTgt spid="52"/>
                                        </p:tgtEl>
                                        <p:attrNameLst>
                                          <p:attrName>ppt_w</p:attrName>
                                        </p:attrNameLst>
                                      </p:cBhvr>
                                      <p:tavLst>
                                        <p:tav tm="0">
                                          <p:val>
                                            <p:fltVal val="0"/>
                                          </p:val>
                                        </p:tav>
                                        <p:tav tm="100000">
                                          <p:val>
                                            <p:strVal val="#ppt_w"/>
                                          </p:val>
                                        </p:tav>
                                      </p:tavLst>
                                    </p:anim>
                                    <p:anim calcmode="lin" valueType="num">
                                      <p:cBhvr>
                                        <p:cTn id="8" dur="500" fill="hold"/>
                                        <p:tgtEl>
                                          <p:spTgt spid="52"/>
                                        </p:tgtEl>
                                        <p:attrNameLst>
                                          <p:attrName>ppt_h</p:attrName>
                                        </p:attrNameLst>
                                      </p:cBhvr>
                                      <p:tavLst>
                                        <p:tav tm="0">
                                          <p:val>
                                            <p:fltVal val="0"/>
                                          </p:val>
                                        </p:tav>
                                        <p:tav tm="100000">
                                          <p:val>
                                            <p:strVal val="#ppt_h"/>
                                          </p:val>
                                        </p:tav>
                                      </p:tavLst>
                                    </p:anim>
                                    <p:animEffect transition="in" filter="fade">
                                      <p:cBhvr>
                                        <p:cTn id="9" dur="500"/>
                                        <p:tgtEl>
                                          <p:spTgt spid="52"/>
                                        </p:tgtEl>
                                      </p:cBhvr>
                                    </p:animEffect>
                                  </p:childTnLst>
                                </p:cTn>
                              </p:par>
                            </p:childTnLst>
                          </p:cTn>
                        </p:par>
                        <p:par>
                          <p:cTn id="10" fill="hold">
                            <p:stCondLst>
                              <p:cond delay="500"/>
                            </p:stCondLst>
                            <p:childTnLst>
                              <p:par>
                                <p:cTn id="11" presetID="21" presetClass="entr" presetSubtype="1" fill="hold" grpId="0" nodeType="afterEffect">
                                  <p:stCondLst>
                                    <p:cond delay="0"/>
                                  </p:stCondLst>
                                  <p:childTnLst>
                                    <p:set>
                                      <p:cBhvr>
                                        <p:cTn id="12" dur="1" fill="hold">
                                          <p:stCondLst>
                                            <p:cond delay="0"/>
                                          </p:stCondLst>
                                        </p:cTn>
                                        <p:tgtEl>
                                          <p:spTgt spid="58"/>
                                        </p:tgtEl>
                                        <p:attrNameLst>
                                          <p:attrName>style.visibility</p:attrName>
                                        </p:attrNameLst>
                                      </p:cBhvr>
                                      <p:to>
                                        <p:strVal val="visible"/>
                                      </p:to>
                                    </p:set>
                                    <p:animEffect transition="in" filter="wheel(1)">
                                      <p:cBhvr>
                                        <p:cTn id="13" dur="750"/>
                                        <p:tgtEl>
                                          <p:spTgt spid="58"/>
                                        </p:tgtEl>
                                      </p:cBhvr>
                                    </p:animEffect>
                                  </p:childTnLst>
                                </p:cTn>
                              </p:par>
                              <p:par>
                                <p:cTn id="14" presetID="47" presetClass="entr" presetSubtype="0" fill="hold" grpId="0" nodeType="withEffect">
                                  <p:stCondLst>
                                    <p:cond delay="0"/>
                                  </p:stCondLst>
                                  <p:childTnLst>
                                    <p:set>
                                      <p:cBhvr>
                                        <p:cTn id="15" dur="1" fill="hold">
                                          <p:stCondLst>
                                            <p:cond delay="0"/>
                                          </p:stCondLst>
                                        </p:cTn>
                                        <p:tgtEl>
                                          <p:spTgt spid="53"/>
                                        </p:tgtEl>
                                        <p:attrNameLst>
                                          <p:attrName>style.visibility</p:attrName>
                                        </p:attrNameLst>
                                      </p:cBhvr>
                                      <p:to>
                                        <p:strVal val="visible"/>
                                      </p:to>
                                    </p:set>
                                    <p:animEffect transition="in" filter="fade">
                                      <p:cBhvr>
                                        <p:cTn id="16" dur="1000"/>
                                        <p:tgtEl>
                                          <p:spTgt spid="53"/>
                                        </p:tgtEl>
                                      </p:cBhvr>
                                    </p:animEffect>
                                    <p:anim calcmode="lin" valueType="num">
                                      <p:cBhvr>
                                        <p:cTn id="17" dur="1000" fill="hold"/>
                                        <p:tgtEl>
                                          <p:spTgt spid="53"/>
                                        </p:tgtEl>
                                        <p:attrNameLst>
                                          <p:attrName>ppt_x</p:attrName>
                                        </p:attrNameLst>
                                      </p:cBhvr>
                                      <p:tavLst>
                                        <p:tav tm="0">
                                          <p:val>
                                            <p:strVal val="#ppt_x"/>
                                          </p:val>
                                        </p:tav>
                                        <p:tav tm="100000">
                                          <p:val>
                                            <p:strVal val="#ppt_x"/>
                                          </p:val>
                                        </p:tav>
                                      </p:tavLst>
                                    </p:anim>
                                    <p:anim calcmode="lin" valueType="num">
                                      <p:cBhvr>
                                        <p:cTn id="18" dur="1000" fill="hold"/>
                                        <p:tgtEl>
                                          <p:spTgt spid="53"/>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p:cTn id="22" dur="500" fill="hold"/>
                                        <p:tgtEl>
                                          <p:spTgt spid="57"/>
                                        </p:tgtEl>
                                        <p:attrNameLst>
                                          <p:attrName>ppt_w</p:attrName>
                                        </p:attrNameLst>
                                      </p:cBhvr>
                                      <p:tavLst>
                                        <p:tav tm="0">
                                          <p:val>
                                            <p:fltVal val="0"/>
                                          </p:val>
                                        </p:tav>
                                        <p:tav tm="100000">
                                          <p:val>
                                            <p:strVal val="#ppt_w"/>
                                          </p:val>
                                        </p:tav>
                                      </p:tavLst>
                                    </p:anim>
                                    <p:anim calcmode="lin" valueType="num">
                                      <p:cBhvr>
                                        <p:cTn id="23" dur="500" fill="hold"/>
                                        <p:tgtEl>
                                          <p:spTgt spid="57"/>
                                        </p:tgtEl>
                                        <p:attrNameLst>
                                          <p:attrName>ppt_h</p:attrName>
                                        </p:attrNameLst>
                                      </p:cBhvr>
                                      <p:tavLst>
                                        <p:tav tm="0">
                                          <p:val>
                                            <p:fltVal val="0"/>
                                          </p:val>
                                        </p:tav>
                                        <p:tav tm="100000">
                                          <p:val>
                                            <p:strVal val="#ppt_h"/>
                                          </p:val>
                                        </p:tav>
                                      </p:tavLst>
                                    </p:anim>
                                    <p:animEffect transition="in" filter="fade">
                                      <p:cBhvr>
                                        <p:cTn id="24" dur="500"/>
                                        <p:tgtEl>
                                          <p:spTgt spid="57"/>
                                        </p:tgtEl>
                                      </p:cBhvr>
                                    </p:animEffect>
                                  </p:childTnLst>
                                </p:cTn>
                              </p:par>
                            </p:childTnLst>
                          </p:cTn>
                        </p:par>
                        <p:par>
                          <p:cTn id="25" fill="hold">
                            <p:stCondLst>
                              <p:cond delay="2000"/>
                            </p:stCondLst>
                            <p:childTnLst>
                              <p:par>
                                <p:cTn id="26" presetID="21" presetClass="entr" presetSubtype="1" fill="hold" grpId="0" nodeType="afterEffect">
                                  <p:stCondLst>
                                    <p:cond delay="0"/>
                                  </p:stCondLst>
                                  <p:childTnLst>
                                    <p:set>
                                      <p:cBhvr>
                                        <p:cTn id="27" dur="1" fill="hold">
                                          <p:stCondLst>
                                            <p:cond delay="0"/>
                                          </p:stCondLst>
                                        </p:cTn>
                                        <p:tgtEl>
                                          <p:spTgt spid="60"/>
                                        </p:tgtEl>
                                        <p:attrNameLst>
                                          <p:attrName>style.visibility</p:attrName>
                                        </p:attrNameLst>
                                      </p:cBhvr>
                                      <p:to>
                                        <p:strVal val="visible"/>
                                      </p:to>
                                    </p:set>
                                    <p:animEffect transition="in" filter="wheel(1)">
                                      <p:cBhvr>
                                        <p:cTn id="28" dur="750"/>
                                        <p:tgtEl>
                                          <p:spTgt spid="60"/>
                                        </p:tgtEl>
                                      </p:cBhvr>
                                    </p:animEffect>
                                  </p:childTnLst>
                                </p:cTn>
                              </p:par>
                              <p:par>
                                <p:cTn id="29" presetID="47" presetClass="entr" presetSubtype="0" fill="hold" grpId="0" nodeType="withEffect">
                                  <p:stCondLst>
                                    <p:cond delay="0"/>
                                  </p:stCondLst>
                                  <p:childTnLst>
                                    <p:set>
                                      <p:cBhvr>
                                        <p:cTn id="30" dur="1" fill="hold">
                                          <p:stCondLst>
                                            <p:cond delay="0"/>
                                          </p:stCondLst>
                                        </p:cTn>
                                        <p:tgtEl>
                                          <p:spTgt spid="54"/>
                                        </p:tgtEl>
                                        <p:attrNameLst>
                                          <p:attrName>style.visibility</p:attrName>
                                        </p:attrNameLst>
                                      </p:cBhvr>
                                      <p:to>
                                        <p:strVal val="visible"/>
                                      </p:to>
                                    </p:set>
                                    <p:animEffect transition="in" filter="fade">
                                      <p:cBhvr>
                                        <p:cTn id="31" dur="1000"/>
                                        <p:tgtEl>
                                          <p:spTgt spid="54"/>
                                        </p:tgtEl>
                                      </p:cBhvr>
                                    </p:animEffect>
                                    <p:anim calcmode="lin" valueType="num">
                                      <p:cBhvr>
                                        <p:cTn id="32" dur="1000" fill="hold"/>
                                        <p:tgtEl>
                                          <p:spTgt spid="54"/>
                                        </p:tgtEl>
                                        <p:attrNameLst>
                                          <p:attrName>ppt_x</p:attrName>
                                        </p:attrNameLst>
                                      </p:cBhvr>
                                      <p:tavLst>
                                        <p:tav tm="0">
                                          <p:val>
                                            <p:strVal val="#ppt_x"/>
                                          </p:val>
                                        </p:tav>
                                        <p:tav tm="100000">
                                          <p:val>
                                            <p:strVal val="#ppt_x"/>
                                          </p:val>
                                        </p:tav>
                                      </p:tavLst>
                                    </p:anim>
                                    <p:anim calcmode="lin" valueType="num">
                                      <p:cBhvr>
                                        <p:cTn id="33" dur="1000" fill="hold"/>
                                        <p:tgtEl>
                                          <p:spTgt spid="54"/>
                                        </p:tgtEl>
                                        <p:attrNameLst>
                                          <p:attrName>ppt_y</p:attrName>
                                        </p:attrNameLst>
                                      </p:cBhvr>
                                      <p:tavLst>
                                        <p:tav tm="0">
                                          <p:val>
                                            <p:strVal val="#ppt_y-.1"/>
                                          </p:val>
                                        </p:tav>
                                        <p:tav tm="100000">
                                          <p:val>
                                            <p:strVal val="#ppt_y"/>
                                          </p:val>
                                        </p:tav>
                                      </p:tavLst>
                                    </p:anim>
                                  </p:childTnLst>
                                </p:cTn>
                              </p:par>
                            </p:childTnLst>
                          </p:cTn>
                        </p:par>
                        <p:par>
                          <p:cTn id="34" fill="hold">
                            <p:stCondLst>
                              <p:cond delay="3000"/>
                            </p:stCondLst>
                            <p:childTnLst>
                              <p:par>
                                <p:cTn id="35" presetID="53" presetClass="entr" presetSubtype="16" fill="hold" grpId="0" nodeType="afterEffect">
                                  <p:stCondLst>
                                    <p:cond delay="0"/>
                                  </p:stCondLst>
                                  <p:childTnLst>
                                    <p:set>
                                      <p:cBhvr>
                                        <p:cTn id="36" dur="1" fill="hold">
                                          <p:stCondLst>
                                            <p:cond delay="0"/>
                                          </p:stCondLst>
                                        </p:cTn>
                                        <p:tgtEl>
                                          <p:spTgt spid="56"/>
                                        </p:tgtEl>
                                        <p:attrNameLst>
                                          <p:attrName>style.visibility</p:attrName>
                                        </p:attrNameLst>
                                      </p:cBhvr>
                                      <p:to>
                                        <p:strVal val="visible"/>
                                      </p:to>
                                    </p:set>
                                    <p:anim calcmode="lin" valueType="num">
                                      <p:cBhvr>
                                        <p:cTn id="37" dur="500" fill="hold"/>
                                        <p:tgtEl>
                                          <p:spTgt spid="56"/>
                                        </p:tgtEl>
                                        <p:attrNameLst>
                                          <p:attrName>ppt_w</p:attrName>
                                        </p:attrNameLst>
                                      </p:cBhvr>
                                      <p:tavLst>
                                        <p:tav tm="0">
                                          <p:val>
                                            <p:fltVal val="0"/>
                                          </p:val>
                                        </p:tav>
                                        <p:tav tm="100000">
                                          <p:val>
                                            <p:strVal val="#ppt_w"/>
                                          </p:val>
                                        </p:tav>
                                      </p:tavLst>
                                    </p:anim>
                                    <p:anim calcmode="lin" valueType="num">
                                      <p:cBhvr>
                                        <p:cTn id="38" dur="500" fill="hold"/>
                                        <p:tgtEl>
                                          <p:spTgt spid="56"/>
                                        </p:tgtEl>
                                        <p:attrNameLst>
                                          <p:attrName>ppt_h</p:attrName>
                                        </p:attrNameLst>
                                      </p:cBhvr>
                                      <p:tavLst>
                                        <p:tav tm="0">
                                          <p:val>
                                            <p:fltVal val="0"/>
                                          </p:val>
                                        </p:tav>
                                        <p:tav tm="100000">
                                          <p:val>
                                            <p:strVal val="#ppt_h"/>
                                          </p:val>
                                        </p:tav>
                                      </p:tavLst>
                                    </p:anim>
                                    <p:animEffect transition="in" filter="fade">
                                      <p:cBhvr>
                                        <p:cTn id="39" dur="500"/>
                                        <p:tgtEl>
                                          <p:spTgt spid="56"/>
                                        </p:tgtEl>
                                      </p:cBhvr>
                                    </p:animEffect>
                                  </p:childTnLst>
                                </p:cTn>
                              </p:par>
                            </p:childTnLst>
                          </p:cTn>
                        </p:par>
                        <p:par>
                          <p:cTn id="40" fill="hold">
                            <p:stCondLst>
                              <p:cond delay="3500"/>
                            </p:stCondLst>
                            <p:childTnLst>
                              <p:par>
                                <p:cTn id="41" presetID="21" presetClass="entr" presetSubtype="1" fill="hold" grpId="0" nodeType="afterEffect">
                                  <p:stCondLst>
                                    <p:cond delay="0"/>
                                  </p:stCondLst>
                                  <p:childTnLst>
                                    <p:set>
                                      <p:cBhvr>
                                        <p:cTn id="42" dur="1" fill="hold">
                                          <p:stCondLst>
                                            <p:cond delay="0"/>
                                          </p:stCondLst>
                                        </p:cTn>
                                        <p:tgtEl>
                                          <p:spTgt spid="59"/>
                                        </p:tgtEl>
                                        <p:attrNameLst>
                                          <p:attrName>style.visibility</p:attrName>
                                        </p:attrNameLst>
                                      </p:cBhvr>
                                      <p:to>
                                        <p:strVal val="visible"/>
                                      </p:to>
                                    </p:set>
                                    <p:animEffect transition="in" filter="wheel(1)">
                                      <p:cBhvr>
                                        <p:cTn id="43" dur="750"/>
                                        <p:tgtEl>
                                          <p:spTgt spid="59"/>
                                        </p:tgtEl>
                                      </p:cBhvr>
                                    </p:animEffect>
                                  </p:childTnLst>
                                </p:cTn>
                              </p:par>
                              <p:par>
                                <p:cTn id="44" presetID="47" presetClass="entr" presetSubtype="0" fill="hold" grpId="0" nodeType="withEffect">
                                  <p:stCondLst>
                                    <p:cond delay="250"/>
                                  </p:stCondLst>
                                  <p:childTnLst>
                                    <p:set>
                                      <p:cBhvr>
                                        <p:cTn id="45" dur="1" fill="hold">
                                          <p:stCondLst>
                                            <p:cond delay="0"/>
                                          </p:stCondLst>
                                        </p:cTn>
                                        <p:tgtEl>
                                          <p:spTgt spid="55"/>
                                        </p:tgtEl>
                                        <p:attrNameLst>
                                          <p:attrName>style.visibility</p:attrName>
                                        </p:attrNameLst>
                                      </p:cBhvr>
                                      <p:to>
                                        <p:strVal val="visible"/>
                                      </p:to>
                                    </p:set>
                                    <p:animEffect transition="in" filter="fade">
                                      <p:cBhvr>
                                        <p:cTn id="46" dur="1000"/>
                                        <p:tgtEl>
                                          <p:spTgt spid="55"/>
                                        </p:tgtEl>
                                      </p:cBhvr>
                                    </p:animEffect>
                                    <p:anim calcmode="lin" valueType="num">
                                      <p:cBhvr>
                                        <p:cTn id="47" dur="1000" fill="hold"/>
                                        <p:tgtEl>
                                          <p:spTgt spid="55"/>
                                        </p:tgtEl>
                                        <p:attrNameLst>
                                          <p:attrName>ppt_x</p:attrName>
                                        </p:attrNameLst>
                                      </p:cBhvr>
                                      <p:tavLst>
                                        <p:tav tm="0">
                                          <p:val>
                                            <p:strVal val="#ppt_x"/>
                                          </p:val>
                                        </p:tav>
                                        <p:tav tm="100000">
                                          <p:val>
                                            <p:strVal val="#ppt_x"/>
                                          </p:val>
                                        </p:tav>
                                      </p:tavLst>
                                    </p:anim>
                                    <p:anim calcmode="lin" valueType="num">
                                      <p:cBhvr>
                                        <p:cTn id="48" dur="1000" fill="hold"/>
                                        <p:tgtEl>
                                          <p:spTgt spid="5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 grpId="0" animBg="1"/>
      <p:bldP spid="53" grpId="0"/>
      <p:bldP spid="54" grpId="0"/>
      <p:bldP spid="55" grpId="0"/>
      <p:bldP spid="56" grpId="0" animBg="1"/>
      <p:bldP spid="57" grpId="0" animBg="1"/>
      <p:bldP spid="58" grpId="0" animBg="1"/>
      <p:bldP spid="59" grpId="0" animBg="1"/>
      <p:bldP spid="60"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4" name="MH_SubTitle_1"/>
          <p:cNvSpPr/>
          <p:nvPr>
            <p:custDataLst>
              <p:tags r:id="rId1"/>
            </p:custDataLst>
          </p:nvPr>
        </p:nvSpPr>
        <p:spPr>
          <a:xfrm>
            <a:off x="2712140" y="1937596"/>
            <a:ext cx="2066925" cy="2066925"/>
          </a:xfrm>
          <a:prstGeom prst="diamond">
            <a:avLst/>
          </a:prstGeom>
          <a:solidFill>
            <a:schemeClr val="accent1"/>
          </a:solidFill>
          <a:ln>
            <a:solidFill>
              <a:schemeClr val="accent1"/>
            </a:solidFill>
          </a:ln>
          <a:effectLst>
            <a:outerShdw blurRad="177800" dist="63500" dir="2700000" algn="ctr" rotWithShape="0">
              <a:prstClr val="black">
                <a:alpha val="30000"/>
              </a:prstClr>
            </a:outerShdw>
          </a:effectLst>
          <a:scene3d>
            <a:camera prst="orthographicFront"/>
            <a:lightRig rig="threePt" dir="t"/>
          </a:scene3d>
          <a:sp3d prstMaterial="softEdge">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eaLnBrk="1" fontAlgn="auto" hangingPunct="1">
              <a:lnSpc>
                <a:spcPct val="120000"/>
              </a:lnSpc>
              <a:spcBef>
                <a:spcPts val="0"/>
              </a:spcBef>
              <a:spcAft>
                <a:spcPts val="0"/>
              </a:spcAft>
              <a:defRPr/>
            </a:pPr>
            <a:r>
              <a:rPr lang="zh-CN" altLang="en-US" dirty="0">
                <a:solidFill>
                  <a:schemeClr val="tx1">
                    <a:lumMod val="85000"/>
                    <a:lumOff val="15000"/>
                  </a:schemeClr>
                </a:solidFill>
                <a:latin typeface="微软雅黑" panose="020B0503020204020204" charset="-122"/>
                <a:ea typeface="微软雅黑" panose="020B0503020204020204" charset="-122"/>
              </a:rPr>
              <a:t>添加文本标题</a:t>
            </a:r>
            <a:endParaRPr lang="pt-BR" altLang="zh-CN" dirty="0">
              <a:solidFill>
                <a:schemeClr val="tx1">
                  <a:lumMod val="85000"/>
                  <a:lumOff val="15000"/>
                </a:schemeClr>
              </a:solidFill>
              <a:latin typeface="微软雅黑" panose="020B0503020204020204" charset="-122"/>
              <a:ea typeface="微软雅黑" panose="020B0503020204020204" charset="-122"/>
            </a:endParaRPr>
          </a:p>
        </p:txBody>
      </p:sp>
      <p:pic>
        <p:nvPicPr>
          <p:cNvPr id="5" name="MH_Other_1"/>
          <p:cNvPicPr>
            <a:picLocks noChangeAspect="1"/>
          </p:cNvPicPr>
          <p:nvPr>
            <p:custDataLst>
              <p:tags r:id="rId2"/>
            </p:custDataLst>
          </p:nvPr>
        </p:nvPicPr>
        <p:blipFill>
          <a:blip r:embed="rId12" cstate="email"/>
          <a:srcRect t="50887"/>
          <a:stretch>
            <a:fillRect/>
          </a:stretch>
        </p:blipFill>
        <p:spPr bwMode="auto">
          <a:xfrm rot="18900000" flipH="1">
            <a:off x="2210105" y="2467822"/>
            <a:ext cx="2016125" cy="11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MH_SubTitle_2"/>
          <p:cNvSpPr/>
          <p:nvPr>
            <p:custDataLst>
              <p:tags r:id="rId3"/>
            </p:custDataLst>
          </p:nvPr>
        </p:nvSpPr>
        <p:spPr>
          <a:xfrm>
            <a:off x="5218114" y="1937597"/>
            <a:ext cx="2066925" cy="2066925"/>
          </a:xfrm>
          <a:prstGeom prst="diamond">
            <a:avLst/>
          </a:prstGeom>
          <a:solidFill>
            <a:schemeClr val="accent1"/>
          </a:solidFill>
          <a:ln>
            <a:solidFill>
              <a:schemeClr val="accent1"/>
            </a:solidFill>
          </a:ln>
          <a:effectLst>
            <a:outerShdw blurRad="177800" dist="63500" dir="2700000" algn="ctr" rotWithShape="0">
              <a:prstClr val="black">
                <a:alpha val="30000"/>
              </a:prstClr>
            </a:outerShdw>
          </a:effectLst>
          <a:scene3d>
            <a:camera prst="orthographicFront"/>
            <a:lightRig rig="threePt" dir="t"/>
          </a:scene3d>
          <a:sp3d prstMaterial="softEdge">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lnSpc>
                <a:spcPct val="120000"/>
              </a:lnSpc>
              <a:defRPr/>
            </a:pPr>
            <a:r>
              <a:rPr lang="zh-CN" altLang="en-US" dirty="0">
                <a:solidFill>
                  <a:schemeClr val="tx1">
                    <a:lumMod val="85000"/>
                    <a:lumOff val="15000"/>
                  </a:schemeClr>
                </a:solidFill>
                <a:latin typeface="微软雅黑" panose="020B0503020204020204" charset="-122"/>
                <a:ea typeface="微软雅黑" panose="020B0503020204020204" charset="-122"/>
              </a:rPr>
              <a:t>添加文本标题</a:t>
            </a:r>
            <a:endParaRPr lang="pt-BR" altLang="zh-CN" dirty="0">
              <a:solidFill>
                <a:schemeClr val="tx1">
                  <a:lumMod val="85000"/>
                  <a:lumOff val="15000"/>
                </a:schemeClr>
              </a:solidFill>
              <a:latin typeface="微软雅黑" panose="020B0503020204020204" charset="-122"/>
              <a:ea typeface="微软雅黑" panose="020B0503020204020204" charset="-122"/>
            </a:endParaRPr>
          </a:p>
        </p:txBody>
      </p:sp>
      <p:pic>
        <p:nvPicPr>
          <p:cNvPr id="7" name="MH_Other_2"/>
          <p:cNvPicPr>
            <a:picLocks noChangeAspect="1"/>
          </p:cNvPicPr>
          <p:nvPr>
            <p:custDataLst>
              <p:tags r:id="rId4"/>
            </p:custDataLst>
          </p:nvPr>
        </p:nvPicPr>
        <p:blipFill>
          <a:blip r:embed="rId12" cstate="email"/>
          <a:srcRect t="50887"/>
          <a:stretch>
            <a:fillRect/>
          </a:stretch>
        </p:blipFill>
        <p:spPr bwMode="auto">
          <a:xfrm rot="18900000" flipH="1">
            <a:off x="4716079" y="2467822"/>
            <a:ext cx="2016125" cy="11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MH_SubTitle_3"/>
          <p:cNvSpPr/>
          <p:nvPr>
            <p:custDataLst>
              <p:tags r:id="rId5"/>
            </p:custDataLst>
          </p:nvPr>
        </p:nvSpPr>
        <p:spPr>
          <a:xfrm>
            <a:off x="7722672" y="1937597"/>
            <a:ext cx="2066925" cy="2066925"/>
          </a:xfrm>
          <a:prstGeom prst="diamond">
            <a:avLst/>
          </a:prstGeom>
          <a:solidFill>
            <a:schemeClr val="accent1"/>
          </a:solidFill>
          <a:ln>
            <a:solidFill>
              <a:schemeClr val="accent1"/>
            </a:solidFill>
          </a:ln>
          <a:effectLst>
            <a:outerShdw blurRad="177800" dist="63500" dir="2700000" algn="ctr" rotWithShape="0">
              <a:prstClr val="black">
                <a:alpha val="30000"/>
              </a:prstClr>
            </a:outerShdw>
          </a:effectLst>
          <a:scene3d>
            <a:camera prst="orthographicFront"/>
            <a:lightRig rig="threePt" dir="t"/>
          </a:scene3d>
          <a:sp3d prstMaterial="softEdge">
            <a:bevelT w="38100" h="6350" prst="angle"/>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normAutofit/>
          </a:bodyPr>
          <a:lstStyle/>
          <a:p>
            <a:pPr algn="ctr">
              <a:lnSpc>
                <a:spcPct val="120000"/>
              </a:lnSpc>
              <a:defRPr/>
            </a:pPr>
            <a:r>
              <a:rPr lang="zh-CN" altLang="en-US" dirty="0">
                <a:solidFill>
                  <a:schemeClr val="tx1">
                    <a:lumMod val="85000"/>
                    <a:lumOff val="15000"/>
                  </a:schemeClr>
                </a:solidFill>
                <a:latin typeface="微软雅黑" panose="020B0503020204020204" charset="-122"/>
                <a:ea typeface="微软雅黑" panose="020B0503020204020204" charset="-122"/>
              </a:rPr>
              <a:t>添加文本标题</a:t>
            </a:r>
            <a:endParaRPr lang="pt-BR" altLang="zh-CN" dirty="0">
              <a:solidFill>
                <a:schemeClr val="tx1">
                  <a:lumMod val="85000"/>
                  <a:lumOff val="15000"/>
                </a:schemeClr>
              </a:solidFill>
              <a:latin typeface="微软雅黑" panose="020B0503020204020204" charset="-122"/>
              <a:ea typeface="微软雅黑" panose="020B0503020204020204" charset="-122"/>
            </a:endParaRPr>
          </a:p>
        </p:txBody>
      </p:sp>
      <p:pic>
        <p:nvPicPr>
          <p:cNvPr id="9" name="MH_Other_3"/>
          <p:cNvPicPr>
            <a:picLocks noChangeAspect="1"/>
          </p:cNvPicPr>
          <p:nvPr>
            <p:custDataLst>
              <p:tags r:id="rId6"/>
            </p:custDataLst>
          </p:nvPr>
        </p:nvPicPr>
        <p:blipFill>
          <a:blip r:embed="rId12" cstate="email"/>
          <a:srcRect t="50887"/>
          <a:stretch>
            <a:fillRect/>
          </a:stretch>
        </p:blipFill>
        <p:spPr bwMode="auto">
          <a:xfrm rot="18900000" flipH="1">
            <a:off x="7220638" y="2467822"/>
            <a:ext cx="2016125" cy="111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MH_SubTitle_4"/>
          <p:cNvSpPr/>
          <p:nvPr>
            <p:custDataLst>
              <p:tags r:id="rId7"/>
            </p:custDataLst>
          </p:nvPr>
        </p:nvSpPr>
        <p:spPr>
          <a:xfrm>
            <a:off x="2618651" y="4148538"/>
            <a:ext cx="2196000" cy="800100"/>
          </a:xfrm>
          <a:prstGeom prst="rect">
            <a:avLst/>
          </a:prstGeom>
        </p:spPr>
        <p:txBody>
          <a:bodyPr anchor="ctr"/>
          <a:lstStyle/>
          <a:p>
            <a:pPr lvl="0" algn="ctr">
              <a:lnSpc>
                <a:spcPct val="150000"/>
              </a:lnSpc>
              <a:spcBef>
                <a:spcPct val="0"/>
              </a:spcBef>
            </a:pPr>
            <a:r>
              <a:rPr lang="zh-CN" altLang="en-US" sz="1400" dirty="0">
                <a:solidFill>
                  <a:prstClr val="black">
                    <a:lumMod val="75000"/>
                    <a:lumOff val="25000"/>
                  </a:prstClr>
                </a:solidFill>
                <a:latin typeface="微软雅黑" panose="020B0503020204020204" charset="-122"/>
                <a:ea typeface="微软雅黑" panose="020B0503020204020204" charset="-122"/>
              </a:rPr>
              <a:t>添加适当的文字，一页的文字最好不要超过</a:t>
            </a:r>
            <a:r>
              <a:rPr lang="en-US" altLang="zh-CN" sz="1400" dirty="0">
                <a:solidFill>
                  <a:prstClr val="black">
                    <a:lumMod val="75000"/>
                    <a:lumOff val="25000"/>
                  </a:prstClr>
                </a:solidFill>
                <a:latin typeface="微软雅黑" panose="020B0503020204020204" charset="-122"/>
                <a:ea typeface="微软雅黑" panose="020B0503020204020204" charset="-122"/>
              </a:rPr>
              <a:t>200,</a:t>
            </a:r>
            <a:r>
              <a:rPr lang="zh-CN" altLang="en-US" sz="1400" dirty="0">
                <a:solidFill>
                  <a:prstClr val="black">
                    <a:lumMod val="75000"/>
                    <a:lumOff val="25000"/>
                  </a:prstClr>
                </a:solidFill>
                <a:latin typeface="微软雅黑" panose="020B0503020204020204" charset="-122"/>
                <a:ea typeface="微软雅黑" panose="020B0503020204020204" charset="-122"/>
              </a:rPr>
              <a:t>添加适当的文字</a:t>
            </a:r>
            <a:endParaRPr lang="en-GB" altLang="zh-CN" sz="1400" dirty="0">
              <a:solidFill>
                <a:srgbClr val="333333"/>
              </a:solidFill>
              <a:cs typeface="Arial" panose="020B0604020202020204" pitchFamily="34" charset="0"/>
            </a:endParaRPr>
          </a:p>
        </p:txBody>
      </p:sp>
      <p:sp>
        <p:nvSpPr>
          <p:cNvPr id="11" name="MH_SubTitle_4"/>
          <p:cNvSpPr/>
          <p:nvPr>
            <p:custDataLst>
              <p:tags r:id="rId8"/>
            </p:custDataLst>
          </p:nvPr>
        </p:nvSpPr>
        <p:spPr>
          <a:xfrm>
            <a:off x="5153576" y="4148538"/>
            <a:ext cx="2196000" cy="800100"/>
          </a:xfrm>
          <a:prstGeom prst="rect">
            <a:avLst/>
          </a:prstGeom>
        </p:spPr>
        <p:txBody>
          <a:bodyPr anchor="ctr"/>
          <a:lstStyle/>
          <a:p>
            <a:pPr lvl="0" algn="ctr">
              <a:lnSpc>
                <a:spcPct val="150000"/>
              </a:lnSpc>
              <a:spcBef>
                <a:spcPct val="0"/>
              </a:spcBef>
            </a:pPr>
            <a:r>
              <a:rPr lang="zh-CN" altLang="en-US" sz="1400" dirty="0">
                <a:solidFill>
                  <a:prstClr val="black">
                    <a:lumMod val="75000"/>
                    <a:lumOff val="25000"/>
                  </a:prstClr>
                </a:solidFill>
                <a:latin typeface="微软雅黑" panose="020B0503020204020204" charset="-122"/>
                <a:ea typeface="微软雅黑" panose="020B0503020204020204" charset="-122"/>
              </a:rPr>
              <a:t>添加适当的文字，一页的文字最好不要超过</a:t>
            </a:r>
            <a:r>
              <a:rPr lang="en-US" altLang="zh-CN" sz="1400" dirty="0">
                <a:solidFill>
                  <a:prstClr val="black">
                    <a:lumMod val="75000"/>
                    <a:lumOff val="25000"/>
                  </a:prstClr>
                </a:solidFill>
                <a:latin typeface="微软雅黑" panose="020B0503020204020204" charset="-122"/>
                <a:ea typeface="微软雅黑" panose="020B0503020204020204" charset="-122"/>
              </a:rPr>
              <a:t>200,</a:t>
            </a:r>
            <a:r>
              <a:rPr lang="zh-CN" altLang="en-US" sz="1400" dirty="0">
                <a:solidFill>
                  <a:prstClr val="black">
                    <a:lumMod val="75000"/>
                    <a:lumOff val="25000"/>
                  </a:prstClr>
                </a:solidFill>
                <a:latin typeface="微软雅黑" panose="020B0503020204020204" charset="-122"/>
                <a:ea typeface="微软雅黑" panose="020B0503020204020204" charset="-122"/>
              </a:rPr>
              <a:t>添加适当的文字</a:t>
            </a:r>
            <a:endParaRPr lang="en-GB" altLang="zh-CN" sz="1400" dirty="0">
              <a:solidFill>
                <a:srgbClr val="333333"/>
              </a:solidFill>
              <a:cs typeface="Arial" panose="020B0604020202020204" pitchFamily="34" charset="0"/>
            </a:endParaRPr>
          </a:p>
        </p:txBody>
      </p:sp>
      <p:sp>
        <p:nvSpPr>
          <p:cNvPr id="12" name="MH_SubTitle_4"/>
          <p:cNvSpPr/>
          <p:nvPr>
            <p:custDataLst>
              <p:tags r:id="rId9"/>
            </p:custDataLst>
          </p:nvPr>
        </p:nvSpPr>
        <p:spPr>
          <a:xfrm>
            <a:off x="7658134" y="4171837"/>
            <a:ext cx="2196000" cy="800100"/>
          </a:xfrm>
          <a:prstGeom prst="rect">
            <a:avLst/>
          </a:prstGeom>
        </p:spPr>
        <p:txBody>
          <a:bodyPr anchor="ctr"/>
          <a:lstStyle/>
          <a:p>
            <a:pPr lvl="0" algn="ctr">
              <a:lnSpc>
                <a:spcPct val="150000"/>
              </a:lnSpc>
              <a:spcBef>
                <a:spcPct val="0"/>
              </a:spcBef>
            </a:pPr>
            <a:r>
              <a:rPr lang="zh-CN" altLang="en-US" sz="1400" dirty="0">
                <a:solidFill>
                  <a:prstClr val="black">
                    <a:lumMod val="75000"/>
                    <a:lumOff val="25000"/>
                  </a:prstClr>
                </a:solidFill>
                <a:latin typeface="微软雅黑" panose="020B0503020204020204" charset="-122"/>
                <a:ea typeface="微软雅黑" panose="020B0503020204020204" charset="-122"/>
              </a:rPr>
              <a:t>添加适当的文字，一页的文字最好不要超过</a:t>
            </a:r>
            <a:r>
              <a:rPr lang="en-US" altLang="zh-CN" sz="1400" dirty="0">
                <a:solidFill>
                  <a:prstClr val="black">
                    <a:lumMod val="75000"/>
                    <a:lumOff val="25000"/>
                  </a:prstClr>
                </a:solidFill>
                <a:latin typeface="微软雅黑" panose="020B0503020204020204" charset="-122"/>
                <a:ea typeface="微软雅黑" panose="020B0503020204020204" charset="-122"/>
              </a:rPr>
              <a:t>200,</a:t>
            </a:r>
            <a:r>
              <a:rPr lang="zh-CN" altLang="en-US" sz="1400" dirty="0">
                <a:solidFill>
                  <a:prstClr val="black">
                    <a:lumMod val="75000"/>
                    <a:lumOff val="25000"/>
                  </a:prstClr>
                </a:solidFill>
                <a:latin typeface="微软雅黑" panose="020B0503020204020204" charset="-122"/>
                <a:ea typeface="微软雅黑" panose="020B0503020204020204" charset="-122"/>
              </a:rPr>
              <a:t>添加适当的文字</a:t>
            </a:r>
            <a:endParaRPr lang="en-GB" altLang="zh-CN" sz="1400" dirty="0">
              <a:solidFill>
                <a:srgbClr val="333333"/>
              </a:solidFill>
              <a:cs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par>
                          <p:cTn id="8" fill="hold">
                            <p:stCondLst>
                              <p:cond delay="500"/>
                            </p:stCondLst>
                            <p:childTnLst>
                              <p:par>
                                <p:cTn id="9" presetID="18" presetClass="entr" presetSubtype="6"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strips(downRight)">
                                      <p:cBhvr>
                                        <p:cTn id="11" dur="750"/>
                                        <p:tgtEl>
                                          <p:spTgt spid="4"/>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childTnLst>
                          </p:cTn>
                        </p:par>
                        <p:par>
                          <p:cTn id="16" fill="hold">
                            <p:stCondLst>
                              <p:cond delay="2000"/>
                            </p:stCondLst>
                            <p:childTnLst>
                              <p:par>
                                <p:cTn id="17" presetID="22" presetClass="entr" presetSubtype="4"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ipe(down)">
                                      <p:cBhvr>
                                        <p:cTn id="19" dur="500"/>
                                        <p:tgtEl>
                                          <p:spTgt spid="7"/>
                                        </p:tgtEl>
                                      </p:cBhvr>
                                    </p:animEffect>
                                  </p:childTnLst>
                                </p:cTn>
                              </p:par>
                            </p:childTnLst>
                          </p:cTn>
                        </p:par>
                        <p:par>
                          <p:cTn id="20" fill="hold">
                            <p:stCondLst>
                              <p:cond delay="2500"/>
                            </p:stCondLst>
                            <p:childTnLst>
                              <p:par>
                                <p:cTn id="21" presetID="18" presetClass="entr" presetSubtype="6" fill="hold" grpId="0" nodeType="after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strips(downRight)">
                                      <p:cBhvr>
                                        <p:cTn id="23" dur="750"/>
                                        <p:tgtEl>
                                          <p:spTgt spid="6"/>
                                        </p:tgtEl>
                                      </p:cBhvr>
                                    </p:animEffect>
                                  </p:childTnLst>
                                </p:cTn>
                              </p:par>
                            </p:childTnLst>
                          </p:cTn>
                        </p:par>
                        <p:par>
                          <p:cTn id="24" fill="hold">
                            <p:stCondLst>
                              <p:cond delay="3500"/>
                            </p:stCondLst>
                            <p:childTnLst>
                              <p:par>
                                <p:cTn id="25" presetID="22" presetClass="entr" presetSubtype="1" fill="hold" grpId="0" nodeType="after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wipe(up)">
                                      <p:cBhvr>
                                        <p:cTn id="27" dur="500"/>
                                        <p:tgtEl>
                                          <p:spTgt spid="11"/>
                                        </p:tgtEl>
                                      </p:cBhvr>
                                    </p:animEffect>
                                  </p:childTnLst>
                                </p:cTn>
                              </p:par>
                            </p:childTnLst>
                          </p:cTn>
                        </p:par>
                        <p:par>
                          <p:cTn id="28" fill="hold">
                            <p:stCondLst>
                              <p:cond delay="4000"/>
                            </p:stCondLst>
                            <p:childTnLst>
                              <p:par>
                                <p:cTn id="29" presetID="22" presetClass="entr" presetSubtype="4"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wipe(down)">
                                      <p:cBhvr>
                                        <p:cTn id="31" dur="500"/>
                                        <p:tgtEl>
                                          <p:spTgt spid="9"/>
                                        </p:tgtEl>
                                      </p:cBhvr>
                                    </p:animEffect>
                                  </p:childTnLst>
                                </p:cTn>
                              </p:par>
                            </p:childTnLst>
                          </p:cTn>
                        </p:par>
                        <p:par>
                          <p:cTn id="32" fill="hold">
                            <p:stCondLst>
                              <p:cond delay="4500"/>
                            </p:stCondLst>
                            <p:childTnLst>
                              <p:par>
                                <p:cTn id="33" presetID="18" presetClass="entr" presetSubtype="6"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strips(downRight)">
                                      <p:cBhvr>
                                        <p:cTn id="35" dur="750"/>
                                        <p:tgtEl>
                                          <p:spTgt spid="8"/>
                                        </p:tgtEl>
                                      </p:cBhvr>
                                    </p:animEffect>
                                  </p:childTnLst>
                                </p:cTn>
                              </p:par>
                            </p:childTnLst>
                          </p:cTn>
                        </p:par>
                        <p:par>
                          <p:cTn id="36" fill="hold">
                            <p:stCondLst>
                              <p:cond delay="5500"/>
                            </p:stCondLst>
                            <p:childTnLst>
                              <p:par>
                                <p:cTn id="37" presetID="22"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ipe(up)">
                                      <p:cBhvr>
                                        <p:cTn id="3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P spid="8" grpId="0" animBg="1"/>
      <p:bldP spid="10" grpId="0"/>
      <p:bldP spid="11" grpId="0"/>
      <p:bldP spid="1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4" name="组合 3"/>
          <p:cNvGrpSpPr/>
          <p:nvPr/>
        </p:nvGrpSpPr>
        <p:grpSpPr>
          <a:xfrm>
            <a:off x="3639408" y="1177482"/>
            <a:ext cx="5888544" cy="4594476"/>
            <a:chOff x="915704" y="576213"/>
            <a:chExt cx="7312593" cy="5705575"/>
          </a:xfrm>
        </p:grpSpPr>
        <p:sp>
          <p:nvSpPr>
            <p:cNvPr id="5" name="矩形 4"/>
            <p:cNvSpPr/>
            <p:nvPr/>
          </p:nvSpPr>
          <p:spPr>
            <a:xfrm>
              <a:off x="1416518" y="4766965"/>
              <a:ext cx="6123922" cy="1267567"/>
            </a:xfrm>
            <a:prstGeom prst="rect">
              <a:avLst/>
            </a:prstGeom>
            <a:solidFill>
              <a:schemeClr val="accent1"/>
            </a:solidFill>
            <a:ln w="3175" cap="flat" cmpd="sng" algn="ctr">
              <a:solidFill>
                <a:schemeClr val="accent1"/>
              </a:solidFill>
              <a:prstDash val="solid"/>
            </a:ln>
            <a:effectLst>
              <a:outerShdw blurRad="63500" sx="102000" sy="102000" algn="ctr" rotWithShape="0">
                <a:prstClr val="black">
                  <a:alpha val="2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800" b="0" i="0" u="none" strike="noStrike" kern="0" cap="none" spc="0" normalizeH="0" baseline="0" noProof="0" dirty="0">
                  <a:ln>
                    <a:noFill/>
                  </a:ln>
                  <a:solidFill>
                    <a:srgbClr val="F9F9F9"/>
                  </a:solidFill>
                  <a:effectLst/>
                  <a:uLnTx/>
                  <a:uFillTx/>
                  <a:latin typeface="微软雅黑" panose="020B0503020204020204" charset="-122"/>
                  <a:ea typeface="微软雅黑" panose="020B0503020204020204" charset="-122"/>
                  <a:cs typeface="+mn-cs"/>
                </a:rPr>
                <a:t>单击此处输入文本</a:t>
              </a:r>
            </a:p>
          </p:txBody>
        </p:sp>
        <p:sp>
          <p:nvSpPr>
            <p:cNvPr id="6" name="矩形 5"/>
            <p:cNvSpPr/>
            <p:nvPr/>
          </p:nvSpPr>
          <p:spPr>
            <a:xfrm>
              <a:off x="1416518" y="3462624"/>
              <a:ext cx="6123922" cy="1267567"/>
            </a:xfrm>
            <a:prstGeom prst="rect">
              <a:avLst/>
            </a:prstGeom>
            <a:solidFill>
              <a:schemeClr val="accent1"/>
            </a:solidFill>
            <a:ln w="3175" cap="flat" cmpd="sng" algn="ctr">
              <a:solidFill>
                <a:schemeClr val="accent1"/>
              </a:solidFill>
              <a:prstDash val="solid"/>
            </a:ln>
            <a:effectLst>
              <a:outerShdw blurRad="63500" sx="102000" sy="102000" algn="ctr" rotWithShape="0">
                <a:prstClr val="black">
                  <a:alpha val="2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800" b="0" i="0" u="none" strike="noStrike" kern="0" cap="none" spc="0" normalizeH="0" baseline="0" noProof="0" dirty="0">
                  <a:ln>
                    <a:noFill/>
                  </a:ln>
                  <a:solidFill>
                    <a:srgbClr val="F9F9F9"/>
                  </a:solidFill>
                  <a:effectLst/>
                  <a:uLnTx/>
                  <a:uFillTx/>
                  <a:latin typeface="微软雅黑" panose="020B0503020204020204" charset="-122"/>
                  <a:ea typeface="微软雅黑" panose="020B0503020204020204" charset="-122"/>
                  <a:cs typeface="+mn-cs"/>
                </a:rPr>
                <a:t>单击此处输入文本</a:t>
              </a:r>
            </a:p>
          </p:txBody>
        </p:sp>
        <p:sp>
          <p:nvSpPr>
            <p:cNvPr id="7" name="矩形 6"/>
            <p:cNvSpPr/>
            <p:nvPr/>
          </p:nvSpPr>
          <p:spPr>
            <a:xfrm>
              <a:off x="1416518" y="2160957"/>
              <a:ext cx="6123922" cy="1267567"/>
            </a:xfrm>
            <a:prstGeom prst="rect">
              <a:avLst/>
            </a:prstGeom>
            <a:solidFill>
              <a:schemeClr val="accent1"/>
            </a:solidFill>
            <a:ln w="3175" cap="flat" cmpd="sng" algn="ctr">
              <a:solidFill>
                <a:schemeClr val="accent1"/>
              </a:solidFill>
              <a:prstDash val="solid"/>
            </a:ln>
            <a:effectLst>
              <a:outerShdw blurRad="63500" sx="102000" sy="102000" algn="ctr" rotWithShape="0">
                <a:prstClr val="black">
                  <a:alpha val="2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800" b="0" i="0" u="none" strike="noStrike" kern="0" cap="none" spc="0" normalizeH="0" baseline="0" noProof="0" dirty="0">
                  <a:ln>
                    <a:noFill/>
                  </a:ln>
                  <a:solidFill>
                    <a:srgbClr val="F9F9F9"/>
                  </a:solidFill>
                  <a:effectLst/>
                  <a:uLnTx/>
                  <a:uFillTx/>
                  <a:latin typeface="微软雅黑" panose="020B0503020204020204" charset="-122"/>
                  <a:ea typeface="微软雅黑" panose="020B0503020204020204" charset="-122"/>
                  <a:cs typeface="+mn-cs"/>
                </a:rPr>
                <a:t>单击此处输入文本</a:t>
              </a:r>
            </a:p>
          </p:txBody>
        </p:sp>
        <p:sp>
          <p:nvSpPr>
            <p:cNvPr id="8" name="矩形 7"/>
            <p:cNvSpPr/>
            <p:nvPr/>
          </p:nvSpPr>
          <p:spPr>
            <a:xfrm>
              <a:off x="1416518" y="858049"/>
              <a:ext cx="6123922" cy="1267567"/>
            </a:xfrm>
            <a:prstGeom prst="rect">
              <a:avLst/>
            </a:prstGeom>
            <a:solidFill>
              <a:schemeClr val="accent1"/>
            </a:solidFill>
            <a:ln w="3175" cap="flat" cmpd="sng" algn="ctr">
              <a:solidFill>
                <a:schemeClr val="accent1"/>
              </a:solidFill>
              <a:prstDash val="solid"/>
            </a:ln>
            <a:effectLst>
              <a:outerShdw blurRad="63500" sx="102000" sy="102000" algn="ctr" rotWithShape="0">
                <a:prstClr val="black">
                  <a:alpha val="2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r>
                <a:rPr kumimoji="0" lang="zh-CN" altLang="en-US" sz="1800" b="0" i="0" u="none" strike="noStrike" kern="0" cap="none" spc="0" normalizeH="0" baseline="0" noProof="0" dirty="0">
                  <a:ln>
                    <a:noFill/>
                  </a:ln>
                  <a:solidFill>
                    <a:srgbClr val="F9F9F9"/>
                  </a:solidFill>
                  <a:effectLst/>
                  <a:uLnTx/>
                  <a:uFillTx/>
                  <a:latin typeface="微软雅黑" panose="020B0503020204020204" charset="-122"/>
                  <a:ea typeface="微软雅黑" panose="020B0503020204020204" charset="-122"/>
                  <a:cs typeface="+mn-cs"/>
                </a:rPr>
                <a:t>单击此处输入文本</a:t>
              </a:r>
            </a:p>
          </p:txBody>
        </p:sp>
        <p:grpSp>
          <p:nvGrpSpPr>
            <p:cNvPr id="9" name="组合 56"/>
            <p:cNvGrpSpPr/>
            <p:nvPr/>
          </p:nvGrpSpPr>
          <p:grpSpPr>
            <a:xfrm>
              <a:off x="1144658" y="576213"/>
              <a:ext cx="6880425" cy="510907"/>
              <a:chOff x="912522" y="231504"/>
              <a:chExt cx="6880425" cy="510907"/>
            </a:xfrm>
          </p:grpSpPr>
          <p:sp>
            <p:nvSpPr>
              <p:cNvPr id="64" name="矩形 63"/>
              <p:cNvSpPr/>
              <p:nvPr/>
            </p:nvSpPr>
            <p:spPr>
              <a:xfrm>
                <a:off x="1456243" y="306038"/>
                <a:ext cx="5852061" cy="361838"/>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65" name="矩形 64"/>
              <p:cNvSpPr/>
              <p:nvPr/>
            </p:nvSpPr>
            <p:spPr>
              <a:xfrm>
                <a:off x="912522"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66" name="矩形 65"/>
              <p:cNvSpPr/>
              <p:nvPr/>
            </p:nvSpPr>
            <p:spPr>
              <a:xfrm>
                <a:off x="7249226"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grpSp>
        <p:grpSp>
          <p:nvGrpSpPr>
            <p:cNvPr id="10" name="Group 27"/>
            <p:cNvGrpSpPr/>
            <p:nvPr/>
          </p:nvGrpSpPr>
          <p:grpSpPr bwMode="auto">
            <a:xfrm>
              <a:off x="915704" y="1083701"/>
              <a:ext cx="975889" cy="785548"/>
              <a:chOff x="2057" y="862"/>
              <a:chExt cx="1549" cy="1351"/>
            </a:xfrm>
          </p:grpSpPr>
          <p:sp>
            <p:nvSpPr>
              <p:cNvPr id="61" name="AutoShape 28"/>
              <p:cNvSpPr>
                <a:spLocks noChangeArrowheads="1"/>
              </p:cNvSpPr>
              <p:nvPr/>
            </p:nvSpPr>
            <p:spPr bwMode="gray">
              <a:xfrm>
                <a:off x="2070" y="885"/>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62" name="AutoShape 29"/>
              <p:cNvSpPr>
                <a:spLocks noChangeArrowheads="1"/>
              </p:cNvSpPr>
              <p:nvPr/>
            </p:nvSpPr>
            <p:spPr bwMode="gray">
              <a:xfrm>
                <a:off x="2057" y="862"/>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63" name="AutoShape 30"/>
              <p:cNvSpPr>
                <a:spLocks noChangeArrowheads="1"/>
              </p:cNvSpPr>
              <p:nvPr/>
            </p:nvSpPr>
            <p:spPr bwMode="gray">
              <a:xfrm>
                <a:off x="2147" y="942"/>
                <a:ext cx="1350" cy="1168"/>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11" name="下箭头 10"/>
            <p:cNvSpPr/>
            <p:nvPr/>
          </p:nvSpPr>
          <p:spPr>
            <a:xfrm>
              <a:off x="1116082" y="1266709"/>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grpSp>
          <p:nvGrpSpPr>
            <p:cNvPr id="12" name="Group 27"/>
            <p:cNvGrpSpPr/>
            <p:nvPr/>
          </p:nvGrpSpPr>
          <p:grpSpPr bwMode="auto">
            <a:xfrm>
              <a:off x="7252408" y="1083701"/>
              <a:ext cx="975889" cy="785548"/>
              <a:chOff x="2057" y="862"/>
              <a:chExt cx="1549" cy="1351"/>
            </a:xfrm>
          </p:grpSpPr>
          <p:sp>
            <p:nvSpPr>
              <p:cNvPr id="58" name="AutoShape 28"/>
              <p:cNvSpPr>
                <a:spLocks noChangeArrowheads="1"/>
              </p:cNvSpPr>
              <p:nvPr/>
            </p:nvSpPr>
            <p:spPr bwMode="gray">
              <a:xfrm>
                <a:off x="2070" y="885"/>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59" name="AutoShape 29"/>
              <p:cNvSpPr>
                <a:spLocks noChangeArrowheads="1"/>
              </p:cNvSpPr>
              <p:nvPr/>
            </p:nvSpPr>
            <p:spPr bwMode="gray">
              <a:xfrm>
                <a:off x="2057" y="862"/>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60" name="AutoShape 30"/>
              <p:cNvSpPr>
                <a:spLocks noChangeArrowheads="1"/>
              </p:cNvSpPr>
              <p:nvPr/>
            </p:nvSpPr>
            <p:spPr bwMode="gray">
              <a:xfrm>
                <a:off x="2147" y="942"/>
                <a:ext cx="1350" cy="1168"/>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13" name="下箭头 12"/>
            <p:cNvSpPr/>
            <p:nvPr/>
          </p:nvSpPr>
          <p:spPr>
            <a:xfrm>
              <a:off x="7452786" y="1266709"/>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grpSp>
          <p:nvGrpSpPr>
            <p:cNvPr id="14" name="组合 57"/>
            <p:cNvGrpSpPr/>
            <p:nvPr/>
          </p:nvGrpSpPr>
          <p:grpSpPr>
            <a:xfrm>
              <a:off x="1144658" y="1870163"/>
              <a:ext cx="6880425" cy="510907"/>
              <a:chOff x="912522" y="231504"/>
              <a:chExt cx="6880425" cy="510907"/>
            </a:xfrm>
          </p:grpSpPr>
          <p:sp>
            <p:nvSpPr>
              <p:cNvPr id="55" name="矩形 54"/>
              <p:cNvSpPr/>
              <p:nvPr/>
            </p:nvSpPr>
            <p:spPr>
              <a:xfrm>
                <a:off x="1456243" y="306038"/>
                <a:ext cx="5852061" cy="361838"/>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56" name="矩形 55"/>
              <p:cNvSpPr/>
              <p:nvPr/>
            </p:nvSpPr>
            <p:spPr>
              <a:xfrm>
                <a:off x="912522"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57" name="矩形 56"/>
              <p:cNvSpPr/>
              <p:nvPr/>
            </p:nvSpPr>
            <p:spPr>
              <a:xfrm>
                <a:off x="7249226"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grpSp>
        <p:grpSp>
          <p:nvGrpSpPr>
            <p:cNvPr id="15" name="Group 27"/>
            <p:cNvGrpSpPr/>
            <p:nvPr/>
          </p:nvGrpSpPr>
          <p:grpSpPr bwMode="auto">
            <a:xfrm>
              <a:off x="915704" y="2386609"/>
              <a:ext cx="975889" cy="785548"/>
              <a:chOff x="2057" y="862"/>
              <a:chExt cx="1549" cy="1351"/>
            </a:xfrm>
          </p:grpSpPr>
          <p:sp>
            <p:nvSpPr>
              <p:cNvPr id="52" name="AutoShape 28"/>
              <p:cNvSpPr>
                <a:spLocks noChangeArrowheads="1"/>
              </p:cNvSpPr>
              <p:nvPr/>
            </p:nvSpPr>
            <p:spPr bwMode="gray">
              <a:xfrm>
                <a:off x="2070" y="885"/>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53" name="AutoShape 29"/>
              <p:cNvSpPr>
                <a:spLocks noChangeArrowheads="1"/>
              </p:cNvSpPr>
              <p:nvPr/>
            </p:nvSpPr>
            <p:spPr bwMode="gray">
              <a:xfrm>
                <a:off x="2057" y="862"/>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54" name="AutoShape 30"/>
              <p:cNvSpPr>
                <a:spLocks noChangeArrowheads="1"/>
              </p:cNvSpPr>
              <p:nvPr/>
            </p:nvSpPr>
            <p:spPr bwMode="gray">
              <a:xfrm>
                <a:off x="2147" y="942"/>
                <a:ext cx="1350" cy="1168"/>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16" name="下箭头 15"/>
            <p:cNvSpPr/>
            <p:nvPr/>
          </p:nvSpPr>
          <p:spPr>
            <a:xfrm>
              <a:off x="1116082" y="2569617"/>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sp>
          <p:nvSpPr>
            <p:cNvPr id="17" name="AutoShape 28"/>
            <p:cNvSpPr>
              <a:spLocks noChangeArrowheads="1"/>
            </p:cNvSpPr>
            <p:nvPr/>
          </p:nvSpPr>
          <p:spPr bwMode="gray">
            <a:xfrm>
              <a:off x="7260598" y="2399983"/>
              <a:ext cx="967699" cy="772174"/>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18" name="AutoShape 29"/>
            <p:cNvSpPr>
              <a:spLocks noChangeArrowheads="1"/>
            </p:cNvSpPr>
            <p:nvPr/>
          </p:nvSpPr>
          <p:spPr bwMode="gray">
            <a:xfrm>
              <a:off x="7252408" y="2386609"/>
              <a:ext cx="967699" cy="772174"/>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19" name="AutoShape 30"/>
            <p:cNvSpPr>
              <a:spLocks noChangeArrowheads="1"/>
            </p:cNvSpPr>
            <p:nvPr/>
          </p:nvSpPr>
          <p:spPr bwMode="gray">
            <a:xfrm>
              <a:off x="7309109" y="2433126"/>
              <a:ext cx="850517" cy="679141"/>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20" name="下箭头 19"/>
            <p:cNvSpPr/>
            <p:nvPr/>
          </p:nvSpPr>
          <p:spPr>
            <a:xfrm>
              <a:off x="7452786" y="2569617"/>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grpSp>
          <p:nvGrpSpPr>
            <p:cNvPr id="21" name="组合 67"/>
            <p:cNvGrpSpPr/>
            <p:nvPr/>
          </p:nvGrpSpPr>
          <p:grpSpPr>
            <a:xfrm>
              <a:off x="1144658" y="3173071"/>
              <a:ext cx="6880425" cy="510907"/>
              <a:chOff x="912522" y="231504"/>
              <a:chExt cx="6880425" cy="510907"/>
            </a:xfrm>
          </p:grpSpPr>
          <p:sp>
            <p:nvSpPr>
              <p:cNvPr id="49" name="矩形 48"/>
              <p:cNvSpPr/>
              <p:nvPr/>
            </p:nvSpPr>
            <p:spPr>
              <a:xfrm>
                <a:off x="1456243" y="306038"/>
                <a:ext cx="5852061" cy="361838"/>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50" name="矩形 49"/>
              <p:cNvSpPr/>
              <p:nvPr/>
            </p:nvSpPr>
            <p:spPr>
              <a:xfrm>
                <a:off x="912522"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51" name="矩形 50"/>
              <p:cNvSpPr/>
              <p:nvPr/>
            </p:nvSpPr>
            <p:spPr>
              <a:xfrm>
                <a:off x="7249226"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22" name="AutoShape 28"/>
            <p:cNvSpPr>
              <a:spLocks noChangeArrowheads="1"/>
            </p:cNvSpPr>
            <p:nvPr/>
          </p:nvSpPr>
          <p:spPr bwMode="gray">
            <a:xfrm>
              <a:off x="923894" y="3701650"/>
              <a:ext cx="967699" cy="772174"/>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23" name="AutoShape 29"/>
            <p:cNvSpPr>
              <a:spLocks noChangeArrowheads="1"/>
            </p:cNvSpPr>
            <p:nvPr/>
          </p:nvSpPr>
          <p:spPr bwMode="gray">
            <a:xfrm>
              <a:off x="915704" y="3688276"/>
              <a:ext cx="967699" cy="772174"/>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24" name="AutoShape 30"/>
            <p:cNvSpPr>
              <a:spLocks noChangeArrowheads="1"/>
            </p:cNvSpPr>
            <p:nvPr/>
          </p:nvSpPr>
          <p:spPr bwMode="gray">
            <a:xfrm>
              <a:off x="972405" y="3734793"/>
              <a:ext cx="850517" cy="679141"/>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25" name="下箭头 24"/>
            <p:cNvSpPr/>
            <p:nvPr/>
          </p:nvSpPr>
          <p:spPr>
            <a:xfrm>
              <a:off x="1116082" y="3871284"/>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grpSp>
          <p:nvGrpSpPr>
            <p:cNvPr id="26" name="Group 27"/>
            <p:cNvGrpSpPr/>
            <p:nvPr/>
          </p:nvGrpSpPr>
          <p:grpSpPr bwMode="auto">
            <a:xfrm>
              <a:off x="7252408" y="3688276"/>
              <a:ext cx="975889" cy="785548"/>
              <a:chOff x="2057" y="862"/>
              <a:chExt cx="1549" cy="1351"/>
            </a:xfrm>
          </p:grpSpPr>
          <p:sp>
            <p:nvSpPr>
              <p:cNvPr id="46" name="AutoShape 28"/>
              <p:cNvSpPr>
                <a:spLocks noChangeArrowheads="1"/>
              </p:cNvSpPr>
              <p:nvPr/>
            </p:nvSpPr>
            <p:spPr bwMode="gray">
              <a:xfrm>
                <a:off x="2070" y="885"/>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47" name="AutoShape 29"/>
              <p:cNvSpPr>
                <a:spLocks noChangeArrowheads="1"/>
              </p:cNvSpPr>
              <p:nvPr/>
            </p:nvSpPr>
            <p:spPr bwMode="gray">
              <a:xfrm>
                <a:off x="2057" y="862"/>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48" name="AutoShape 30"/>
              <p:cNvSpPr>
                <a:spLocks noChangeArrowheads="1"/>
              </p:cNvSpPr>
              <p:nvPr/>
            </p:nvSpPr>
            <p:spPr bwMode="gray">
              <a:xfrm>
                <a:off x="2147" y="942"/>
                <a:ext cx="1350" cy="1168"/>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27" name="下箭头 26"/>
            <p:cNvSpPr/>
            <p:nvPr/>
          </p:nvSpPr>
          <p:spPr>
            <a:xfrm>
              <a:off x="7452786" y="3871284"/>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grpSp>
          <p:nvGrpSpPr>
            <p:cNvPr id="28" name="组合 97"/>
            <p:cNvGrpSpPr/>
            <p:nvPr/>
          </p:nvGrpSpPr>
          <p:grpSpPr>
            <a:xfrm>
              <a:off x="1144658" y="4474738"/>
              <a:ext cx="6880425" cy="510907"/>
              <a:chOff x="912522" y="231504"/>
              <a:chExt cx="6880425" cy="510907"/>
            </a:xfrm>
          </p:grpSpPr>
          <p:sp>
            <p:nvSpPr>
              <p:cNvPr id="43" name="矩形 42"/>
              <p:cNvSpPr/>
              <p:nvPr/>
            </p:nvSpPr>
            <p:spPr>
              <a:xfrm>
                <a:off x="1456243" y="306038"/>
                <a:ext cx="5852061" cy="361838"/>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44" name="矩形 43"/>
              <p:cNvSpPr/>
              <p:nvPr/>
            </p:nvSpPr>
            <p:spPr>
              <a:xfrm>
                <a:off x="912522"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45" name="矩形 44"/>
              <p:cNvSpPr/>
              <p:nvPr/>
            </p:nvSpPr>
            <p:spPr>
              <a:xfrm>
                <a:off x="7249226"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grpSp>
        <p:grpSp>
          <p:nvGrpSpPr>
            <p:cNvPr id="29" name="Group 27"/>
            <p:cNvGrpSpPr/>
            <p:nvPr/>
          </p:nvGrpSpPr>
          <p:grpSpPr bwMode="auto">
            <a:xfrm>
              <a:off x="915704" y="4992617"/>
              <a:ext cx="975889" cy="785548"/>
              <a:chOff x="2057" y="862"/>
              <a:chExt cx="1549" cy="1351"/>
            </a:xfrm>
          </p:grpSpPr>
          <p:sp>
            <p:nvSpPr>
              <p:cNvPr id="40" name="AutoShape 28"/>
              <p:cNvSpPr>
                <a:spLocks noChangeArrowheads="1"/>
              </p:cNvSpPr>
              <p:nvPr/>
            </p:nvSpPr>
            <p:spPr bwMode="gray">
              <a:xfrm>
                <a:off x="2070" y="885"/>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41" name="AutoShape 29"/>
              <p:cNvSpPr>
                <a:spLocks noChangeArrowheads="1"/>
              </p:cNvSpPr>
              <p:nvPr/>
            </p:nvSpPr>
            <p:spPr bwMode="gray">
              <a:xfrm>
                <a:off x="2057" y="862"/>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42" name="AutoShape 30"/>
              <p:cNvSpPr>
                <a:spLocks noChangeArrowheads="1"/>
              </p:cNvSpPr>
              <p:nvPr/>
            </p:nvSpPr>
            <p:spPr bwMode="gray">
              <a:xfrm>
                <a:off x="2147" y="942"/>
                <a:ext cx="1350" cy="1168"/>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30" name="下箭头 29"/>
            <p:cNvSpPr/>
            <p:nvPr/>
          </p:nvSpPr>
          <p:spPr>
            <a:xfrm>
              <a:off x="1116082" y="5175625"/>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grpSp>
          <p:nvGrpSpPr>
            <p:cNvPr id="31" name="Group 27"/>
            <p:cNvGrpSpPr/>
            <p:nvPr/>
          </p:nvGrpSpPr>
          <p:grpSpPr bwMode="auto">
            <a:xfrm>
              <a:off x="7252408" y="4992617"/>
              <a:ext cx="975889" cy="785548"/>
              <a:chOff x="2057" y="862"/>
              <a:chExt cx="1549" cy="1351"/>
            </a:xfrm>
          </p:grpSpPr>
          <p:sp>
            <p:nvSpPr>
              <p:cNvPr id="37" name="AutoShape 28"/>
              <p:cNvSpPr>
                <a:spLocks noChangeArrowheads="1"/>
              </p:cNvSpPr>
              <p:nvPr/>
            </p:nvSpPr>
            <p:spPr bwMode="gray">
              <a:xfrm>
                <a:off x="2070" y="885"/>
                <a:ext cx="1536" cy="1328"/>
              </a:xfrm>
              <a:prstGeom prst="hexagon">
                <a:avLst>
                  <a:gd name="adj" fmla="val 28916"/>
                  <a:gd name="vf" fmla="val 115470"/>
                </a:avLst>
              </a:prstGeom>
              <a:solidFill>
                <a:srgbClr val="808080"/>
              </a:solidFill>
              <a:ln>
                <a:noFill/>
              </a:ln>
              <a:effectLst/>
              <a:extLst>
                <a:ext uri="{91240B29-F687-4F45-9708-019B960494DF}">
                  <a14:hiddenLine xmlns:a14="http://schemas.microsoft.com/office/drawing/2010/main" w="9525">
                    <a:solidFill>
                      <a:srgbClr val="C0C0C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38" name="AutoShape 29"/>
              <p:cNvSpPr>
                <a:spLocks noChangeArrowheads="1"/>
              </p:cNvSpPr>
              <p:nvPr/>
            </p:nvSpPr>
            <p:spPr bwMode="gray">
              <a:xfrm>
                <a:off x="2057" y="862"/>
                <a:ext cx="1536" cy="1328"/>
              </a:xfrm>
              <a:prstGeom prst="hexagon">
                <a:avLst>
                  <a:gd name="adj" fmla="val 28916"/>
                  <a:gd name="vf" fmla="val 115470"/>
                </a:avLst>
              </a:prstGeom>
              <a:gradFill rotWithShape="1">
                <a:gsLst>
                  <a:gs pos="0">
                    <a:srgbClr val="E6E6E6"/>
                  </a:gs>
                  <a:gs pos="7500">
                    <a:srgbClr val="7D8496"/>
                  </a:gs>
                  <a:gs pos="26500">
                    <a:srgbClr val="E6E6E6"/>
                  </a:gs>
                  <a:gs pos="34000">
                    <a:srgbClr val="7D8496"/>
                  </a:gs>
                  <a:gs pos="46500">
                    <a:srgbClr val="E6E6E6"/>
                  </a:gs>
                  <a:gs pos="50000">
                    <a:srgbClr val="FFFFFF"/>
                  </a:gs>
                  <a:gs pos="53501">
                    <a:srgbClr val="E6E6E6"/>
                  </a:gs>
                  <a:gs pos="66001">
                    <a:srgbClr val="7D8496"/>
                  </a:gs>
                  <a:gs pos="73500">
                    <a:srgbClr val="E6E6E6"/>
                  </a:gs>
                  <a:gs pos="92501">
                    <a:srgbClr val="7D8496"/>
                  </a:gs>
                  <a:gs pos="100000">
                    <a:srgbClr val="E6E6E6"/>
                  </a:gs>
                </a:gsLst>
                <a:lin ang="2700000" scaled="1"/>
              </a:gradFill>
              <a:ln w="9525">
                <a:solidFill>
                  <a:srgbClr val="C0C0C0"/>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marL="0" marR="0" lvl="0" indent="0" defTabSz="914400" eaLnBrk="1" fontAlgn="auto" latinLnBrk="0" hangingPunct="1">
                  <a:lnSpc>
                    <a:spcPct val="100000"/>
                  </a:lnSpc>
                  <a:spcBef>
                    <a:spcPts val="0"/>
                  </a:spcBef>
                  <a:spcAft>
                    <a:spcPts val="0"/>
                  </a:spcAft>
                  <a:buClrTx/>
                  <a:buSzTx/>
                  <a:buFontTx/>
                  <a:buNone/>
                  <a:defRPr/>
                </a:pPr>
                <a:endParaRPr kumimoji="0" lang="zh-CN" altLang="en-US" sz="1800" b="0" i="0" u="none" strike="noStrike" kern="0" cap="none" spc="0" normalizeH="0" baseline="0" noProof="0" dirty="0">
                  <a:ln>
                    <a:noFill/>
                  </a:ln>
                  <a:solidFill>
                    <a:sysClr val="windowText" lastClr="000000"/>
                  </a:solidFill>
                  <a:effectLst/>
                  <a:uLnTx/>
                  <a:uFillTx/>
                  <a:latin typeface="微软雅黑" panose="020B0503020204020204" charset="-122"/>
                  <a:ea typeface="微软雅黑" panose="020B0503020204020204" charset="-122"/>
                </a:endParaRPr>
              </a:p>
            </p:txBody>
          </p:sp>
          <p:sp>
            <p:nvSpPr>
              <p:cNvPr id="39" name="AutoShape 30"/>
              <p:cNvSpPr>
                <a:spLocks noChangeArrowheads="1"/>
              </p:cNvSpPr>
              <p:nvPr/>
            </p:nvSpPr>
            <p:spPr bwMode="gray">
              <a:xfrm>
                <a:off x="2147" y="942"/>
                <a:ext cx="1350" cy="1168"/>
              </a:xfrm>
              <a:prstGeom prst="hexagon">
                <a:avLst>
                  <a:gd name="adj" fmla="val 28896"/>
                  <a:gd name="vf" fmla="val 115470"/>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32" name="下箭头 31"/>
            <p:cNvSpPr/>
            <p:nvPr/>
          </p:nvSpPr>
          <p:spPr>
            <a:xfrm>
              <a:off x="7452786" y="5175625"/>
              <a:ext cx="558010" cy="409473"/>
            </a:xfrm>
            <a:prstGeom prst="downArrow">
              <a:avLst/>
            </a:prstGeom>
            <a:solidFill>
              <a:schemeClr val="accent1"/>
            </a:solidFill>
            <a:ln w="3175" cap="flat" cmpd="sng" algn="ctr">
              <a:solidFill>
                <a:schemeClr val="accent1"/>
              </a:solidFill>
              <a:prstDash val="solid"/>
            </a:ln>
            <a:effectLst>
              <a:innerShdw blurRad="114300">
                <a:sysClr val="windowText" lastClr="000000">
                  <a:alpha val="49000"/>
                </a:sysClr>
              </a:inn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400" b="0" i="0" u="none" strike="noStrike" kern="0" cap="none" spc="0" normalizeH="0" baseline="0" noProof="0">
                <a:ln>
                  <a:noFill/>
                </a:ln>
                <a:solidFill>
                  <a:srgbClr val="4D4D4D"/>
                </a:solidFill>
                <a:effectLst/>
                <a:uLnTx/>
                <a:uFillTx/>
                <a:latin typeface="Impact" panose="020B0806030902050204" pitchFamily="34" charset="0"/>
                <a:ea typeface="微软雅黑" panose="020B0503020204020204" charset="-122"/>
                <a:cs typeface="+mn-cs"/>
              </a:endParaRPr>
            </a:p>
          </p:txBody>
        </p:sp>
        <p:grpSp>
          <p:nvGrpSpPr>
            <p:cNvPr id="33" name="组合 114"/>
            <p:cNvGrpSpPr/>
            <p:nvPr/>
          </p:nvGrpSpPr>
          <p:grpSpPr>
            <a:xfrm>
              <a:off x="1144658" y="5770881"/>
              <a:ext cx="6880425" cy="510907"/>
              <a:chOff x="912522" y="231504"/>
              <a:chExt cx="6880425" cy="510907"/>
            </a:xfrm>
          </p:grpSpPr>
          <p:sp>
            <p:nvSpPr>
              <p:cNvPr id="34" name="矩形 33"/>
              <p:cNvSpPr/>
              <p:nvPr/>
            </p:nvSpPr>
            <p:spPr>
              <a:xfrm>
                <a:off x="1456243" y="306038"/>
                <a:ext cx="5852061" cy="361838"/>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35" name="矩形 34"/>
              <p:cNvSpPr/>
              <p:nvPr/>
            </p:nvSpPr>
            <p:spPr>
              <a:xfrm>
                <a:off x="912522"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36" name="矩形 35"/>
              <p:cNvSpPr/>
              <p:nvPr/>
            </p:nvSpPr>
            <p:spPr>
              <a:xfrm>
                <a:off x="7249226" y="231504"/>
                <a:ext cx="543721" cy="510907"/>
              </a:xfrm>
              <a:prstGeom prst="rect">
                <a:avLst/>
              </a:prstGeom>
              <a:gradFill>
                <a:gsLst>
                  <a:gs pos="33000">
                    <a:srgbClr val="F9F9F9"/>
                  </a:gs>
                  <a:gs pos="100000">
                    <a:srgbClr val="D7D7D7"/>
                  </a:gs>
                </a:gsLst>
                <a:lin ang="5400000" scaled="0"/>
              </a:gradFill>
              <a:ln w="3175" cap="flat" cmpd="sng" algn="ctr">
                <a:solidFill>
                  <a:srgbClr val="D7D7D7"/>
                </a:solidFill>
                <a:prstDash val="solid"/>
              </a:ln>
              <a:effectLst>
                <a:outerShdw blurRad="63500" sx="102000" sy="102000" algn="ctr" rotWithShape="0">
                  <a:prstClr val="black">
                    <a:alpha val="20000"/>
                  </a:prstClr>
                </a:outerShdw>
              </a:effectLst>
            </p:spPr>
            <p:txBody>
              <a:bodyPr anchor="ctr"/>
              <a:lstStyle/>
              <a:p>
                <a:pPr marL="0" marR="0" lvl="0" indent="0" defTabSz="914400" eaLnBrk="1" fontAlgn="base" latinLnBrk="0" hangingPunct="1">
                  <a:lnSpc>
                    <a:spcPct val="120000"/>
                  </a:lnSpc>
                  <a:spcBef>
                    <a:spcPct val="0"/>
                  </a:spcBef>
                  <a:spcAft>
                    <a:spcPct val="0"/>
                  </a:spcAft>
                  <a:buClrTx/>
                  <a:buSzTx/>
                  <a:buFontTx/>
                  <a:buNone/>
                  <a:defRPr/>
                </a:pPr>
                <a:endParaRPr kumimoji="0" lang="zh-CN" altLang="en-US" sz="1200" b="0" i="0" u="none" strike="noStrike" kern="0" cap="none" spc="0" normalizeH="0" baseline="0" noProof="0" dirty="0">
                  <a:ln>
                    <a:noFill/>
                  </a:ln>
                  <a:solidFill>
                    <a:srgbClr val="4D4D4D"/>
                  </a:solidFill>
                  <a:effectLst/>
                  <a:uLnTx/>
                  <a:uFillTx/>
                  <a:latin typeface="微软雅黑" panose="020B0503020204020204" charset="-122"/>
                  <a:ea typeface="微软雅黑" panose="020B0503020204020204" charset="-122"/>
                  <a:cs typeface="+mn-cs"/>
                </a:endParaRPr>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19" name="组合 19"/>
          <p:cNvGrpSpPr/>
          <p:nvPr/>
        </p:nvGrpSpPr>
        <p:grpSpPr bwMode="auto">
          <a:xfrm>
            <a:off x="3820478" y="1455103"/>
            <a:ext cx="4733925" cy="4283075"/>
            <a:chOff x="2224290" y="1541795"/>
            <a:chExt cx="4735082" cy="4283214"/>
          </a:xfrm>
        </p:grpSpPr>
        <p:grpSp>
          <p:nvGrpSpPr>
            <p:cNvPr id="20" name="组合 17"/>
            <p:cNvGrpSpPr/>
            <p:nvPr/>
          </p:nvGrpSpPr>
          <p:grpSpPr bwMode="auto">
            <a:xfrm>
              <a:off x="2802731" y="1849572"/>
              <a:ext cx="3538537" cy="3538539"/>
              <a:chOff x="6084168" y="2821831"/>
              <a:chExt cx="3538537" cy="3538539"/>
            </a:xfrm>
          </p:grpSpPr>
          <p:sp>
            <p:nvSpPr>
              <p:cNvPr id="33" name="左右箭头 32"/>
              <p:cNvSpPr/>
              <p:nvPr/>
            </p:nvSpPr>
            <p:spPr>
              <a:xfrm rot="5400000">
                <a:off x="6084093" y="4265054"/>
                <a:ext cx="3538652" cy="652623"/>
              </a:xfrm>
              <a:prstGeom prst="leftRightArrow">
                <a:avLst>
                  <a:gd name="adj1" fmla="val 68978"/>
                  <a:gd name="adj2" fmla="val 48541"/>
                </a:avLst>
              </a:prstGeom>
              <a:gradFill>
                <a:gsLst>
                  <a:gs pos="44000">
                    <a:srgbClr val="F9F9F9"/>
                  </a:gs>
                  <a:gs pos="100000">
                    <a:srgbClr val="D7D7D7"/>
                  </a:gs>
                </a:gsLst>
                <a:lin ang="0" scaled="0"/>
              </a:gradFill>
              <a:ln w="3175" cap="flat" cmpd="sng" algn="ctr">
                <a:solidFill>
                  <a:srgbClr val="EAEAEA"/>
                </a:solidFill>
                <a:prstDash val="solid"/>
              </a:ln>
              <a:effectLst>
                <a:outerShdw blurRad="50800" dist="38100" dir="2700000" algn="t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0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34" name="左右箭头 33"/>
              <p:cNvSpPr/>
              <p:nvPr/>
            </p:nvSpPr>
            <p:spPr>
              <a:xfrm>
                <a:off x="6083718" y="3315767"/>
                <a:ext cx="3539402" cy="652484"/>
              </a:xfrm>
              <a:prstGeom prst="leftRightArrow">
                <a:avLst>
                  <a:gd name="adj1" fmla="val 68978"/>
                  <a:gd name="adj2" fmla="val 48541"/>
                </a:avLst>
              </a:pr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dir="2700000" algn="t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0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35" name="左右箭头 34"/>
              <p:cNvSpPr/>
              <p:nvPr/>
            </p:nvSpPr>
            <p:spPr>
              <a:xfrm>
                <a:off x="6083718" y="5243055"/>
                <a:ext cx="3539402" cy="652484"/>
              </a:xfrm>
              <a:prstGeom prst="leftRightArrow">
                <a:avLst>
                  <a:gd name="adj1" fmla="val 68978"/>
                  <a:gd name="adj2" fmla="val 48541"/>
                </a:avLst>
              </a:prstGeom>
              <a:gradFill>
                <a:gsLst>
                  <a:gs pos="33000">
                    <a:srgbClr val="F9F9F9"/>
                  </a:gs>
                  <a:gs pos="100000">
                    <a:srgbClr val="D7D7D7"/>
                  </a:gs>
                </a:gsLst>
                <a:lin ang="5400000" scaled="0"/>
              </a:gradFill>
              <a:ln w="3175" cap="flat" cmpd="sng" algn="ctr">
                <a:solidFill>
                  <a:srgbClr val="EAEAEA"/>
                </a:solidFill>
                <a:prstDash val="solid"/>
              </a:ln>
              <a:effectLst>
                <a:outerShdw blurRad="50800" dist="38100" dir="2700000" algn="tl"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0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sp>
            <p:nvSpPr>
              <p:cNvPr id="36" name="左右箭头 35"/>
              <p:cNvSpPr/>
              <p:nvPr/>
            </p:nvSpPr>
            <p:spPr>
              <a:xfrm rot="5400000">
                <a:off x="5112305" y="4265054"/>
                <a:ext cx="3538652" cy="652623"/>
              </a:xfrm>
              <a:prstGeom prst="leftRightArrow">
                <a:avLst>
                  <a:gd name="adj1" fmla="val 68978"/>
                  <a:gd name="adj2" fmla="val 48541"/>
                </a:avLst>
              </a:prstGeom>
              <a:solidFill>
                <a:schemeClr val="accent1"/>
              </a:solidFill>
              <a:ln w="3175" cap="flat" cmpd="sng" algn="ctr">
                <a:solidFill>
                  <a:schemeClr val="accent1"/>
                </a:solidFill>
                <a:prstDash val="solid"/>
              </a:ln>
              <a:effectLst>
                <a:outerShdw blurRad="50800" dist="38100" dir="2700000" algn="tl" rotWithShape="0">
                  <a:prstClr val="black">
                    <a:alpha val="40000"/>
                  </a:prstClr>
                </a:outerShdw>
              </a:effectLst>
            </p:spPr>
            <p:txBody>
              <a:bodyPr lIns="0" rIns="0" anchor="ctr"/>
              <a:lstStyle/>
              <a:p>
                <a:pPr marL="0" marR="0" lvl="0" indent="0" algn="ctr" defTabSz="914400" eaLnBrk="1" fontAlgn="auto" latinLnBrk="0" hangingPunct="1">
                  <a:lnSpc>
                    <a:spcPct val="120000"/>
                  </a:lnSpc>
                  <a:spcBef>
                    <a:spcPts val="600"/>
                  </a:spcBef>
                  <a:spcAft>
                    <a:spcPts val="600"/>
                  </a:spcAft>
                  <a:buClrTx/>
                  <a:buSzTx/>
                  <a:buFontTx/>
                  <a:buNone/>
                  <a:defRPr/>
                </a:pPr>
                <a:endParaRPr kumimoji="0" lang="zh-CN" altLang="en-US" sz="2800" b="0" i="0" u="none" strike="noStrike" kern="0" cap="none" spc="0" normalizeH="0" baseline="0" noProof="0">
                  <a:ln>
                    <a:noFill/>
                  </a:ln>
                  <a:solidFill>
                    <a:sysClr val="window" lastClr="FFFFFF"/>
                  </a:solidFill>
                  <a:effectLst/>
                  <a:uLnTx/>
                  <a:uFillTx/>
                  <a:latin typeface="Impact" panose="020B0806030902050204" pitchFamily="34" charset="0"/>
                  <a:ea typeface="微软雅黑" panose="020B0503020204020204" charset="-122"/>
                  <a:cs typeface="+mn-cs"/>
                </a:endParaRPr>
              </a:p>
            </p:txBody>
          </p:sp>
          <p:sp>
            <p:nvSpPr>
              <p:cNvPr id="37" name="左右箭头 36"/>
              <p:cNvSpPr/>
              <p:nvPr/>
            </p:nvSpPr>
            <p:spPr>
              <a:xfrm rot="5400000">
                <a:off x="7055881" y="4265054"/>
                <a:ext cx="3538652" cy="652623"/>
              </a:xfrm>
              <a:prstGeom prst="leftRightArrow">
                <a:avLst>
                  <a:gd name="adj1" fmla="val 68978"/>
                  <a:gd name="adj2" fmla="val 48541"/>
                </a:avLst>
              </a:prstGeom>
              <a:solidFill>
                <a:schemeClr val="accent1"/>
              </a:solidFill>
              <a:ln w="3175" cap="flat" cmpd="sng" algn="ctr">
                <a:solidFill>
                  <a:schemeClr val="accent1"/>
                </a:solidFill>
                <a:prstDash val="solid"/>
              </a:ln>
              <a:effectLst>
                <a:outerShdw blurRad="50800" dist="38100" dir="2700000" algn="tl" rotWithShape="0">
                  <a:prstClr val="black">
                    <a:alpha val="40000"/>
                  </a:prstClr>
                </a:outerShdw>
              </a:effectLst>
            </p:spPr>
            <p:txBody>
              <a:bodyPr lIns="0" rIns="0" anchor="ctr"/>
              <a:lstStyle/>
              <a:p>
                <a:pPr marL="0" marR="0" lvl="0" indent="0" algn="ctr" defTabSz="914400" eaLnBrk="1" fontAlgn="auto" latinLnBrk="0" hangingPunct="1">
                  <a:lnSpc>
                    <a:spcPct val="120000"/>
                  </a:lnSpc>
                  <a:spcBef>
                    <a:spcPts val="600"/>
                  </a:spcBef>
                  <a:spcAft>
                    <a:spcPts val="600"/>
                  </a:spcAft>
                  <a:buClrTx/>
                  <a:buSzTx/>
                  <a:buFontTx/>
                  <a:buNone/>
                  <a:defRPr/>
                </a:pPr>
                <a:endParaRPr kumimoji="0" lang="zh-CN" altLang="en-US" sz="2800" b="0" i="0" u="none" strike="noStrike" kern="0" cap="none" spc="0" normalizeH="0" baseline="0" noProof="0">
                  <a:ln>
                    <a:noFill/>
                  </a:ln>
                  <a:solidFill>
                    <a:sysClr val="window" lastClr="FFFFFF"/>
                  </a:solidFill>
                  <a:effectLst/>
                  <a:uLnTx/>
                  <a:uFillTx/>
                  <a:latin typeface="Impact" panose="020B0806030902050204" pitchFamily="34" charset="0"/>
                  <a:ea typeface="微软雅黑" panose="020B0503020204020204" charset="-122"/>
                  <a:cs typeface="+mn-cs"/>
                </a:endParaRPr>
              </a:p>
            </p:txBody>
          </p:sp>
          <p:sp>
            <p:nvSpPr>
              <p:cNvPr id="38" name="左右箭头 37"/>
              <p:cNvSpPr/>
              <p:nvPr/>
            </p:nvSpPr>
            <p:spPr>
              <a:xfrm>
                <a:off x="6083718" y="4234960"/>
                <a:ext cx="3539402" cy="652483"/>
              </a:xfrm>
              <a:prstGeom prst="leftRightArrow">
                <a:avLst>
                  <a:gd name="adj1" fmla="val 68978"/>
                  <a:gd name="adj2" fmla="val 48541"/>
                </a:avLst>
              </a:prstGeom>
              <a:solidFill>
                <a:schemeClr val="accent1"/>
              </a:solidFill>
              <a:ln w="3175" cap="flat" cmpd="sng" algn="ctr">
                <a:solidFill>
                  <a:schemeClr val="accent1"/>
                </a:solidFill>
                <a:prstDash val="solid"/>
              </a:ln>
              <a:effectLst>
                <a:outerShdw blurRad="50800" dist="38100" dir="2700000" algn="tl" rotWithShape="0">
                  <a:prstClr val="black">
                    <a:alpha val="40000"/>
                  </a:prstClr>
                </a:outerShdw>
              </a:effectLst>
            </p:spPr>
            <p:txBody>
              <a:bodyPr lIns="0" rIns="0" anchor="ctr"/>
              <a:lstStyle/>
              <a:p>
                <a:pPr marL="0" marR="0" lvl="0" indent="0" algn="ctr" defTabSz="914400" eaLnBrk="1" fontAlgn="auto" latinLnBrk="0" hangingPunct="1">
                  <a:lnSpc>
                    <a:spcPct val="120000"/>
                  </a:lnSpc>
                  <a:spcBef>
                    <a:spcPts val="600"/>
                  </a:spcBef>
                  <a:spcAft>
                    <a:spcPts val="600"/>
                  </a:spcAft>
                  <a:buClrTx/>
                  <a:buSzTx/>
                  <a:buFontTx/>
                  <a:buNone/>
                  <a:defRPr/>
                </a:pPr>
                <a:endParaRPr kumimoji="0" lang="zh-CN" altLang="en-US" sz="2800" b="0" i="0" u="none" strike="noStrike" kern="0" cap="none" spc="0" normalizeH="0" baseline="0" noProof="0">
                  <a:ln>
                    <a:noFill/>
                  </a:ln>
                  <a:solidFill>
                    <a:sysClr val="window" lastClr="FFFFFF"/>
                  </a:solidFill>
                  <a:effectLst/>
                  <a:uLnTx/>
                  <a:uFillTx/>
                  <a:latin typeface="Impact" panose="020B0806030902050204" pitchFamily="34" charset="0"/>
                  <a:ea typeface="微软雅黑" panose="020B0503020204020204" charset="-122"/>
                  <a:cs typeface="+mn-cs"/>
                </a:endParaRPr>
              </a:p>
            </p:txBody>
          </p:sp>
          <p:sp>
            <p:nvSpPr>
              <p:cNvPr id="39" name="矩形 38"/>
              <p:cNvSpPr/>
              <p:nvPr/>
            </p:nvSpPr>
            <p:spPr>
              <a:xfrm>
                <a:off x="7631908" y="3953963"/>
                <a:ext cx="452549" cy="1389108"/>
              </a:xfrm>
              <a:prstGeom prst="rect">
                <a:avLst/>
              </a:prstGeom>
              <a:gradFill>
                <a:gsLst>
                  <a:gs pos="33000">
                    <a:srgbClr val="F9F9F9"/>
                  </a:gs>
                  <a:gs pos="100000">
                    <a:srgbClr val="D7D7D7"/>
                  </a:gs>
                </a:gsLst>
                <a:lin ang="5400000" scaled="0"/>
              </a:gradFill>
              <a:ln w="3175" cap="flat" cmpd="sng" algn="ctr">
                <a:noFill/>
                <a:prstDash val="solid"/>
              </a:ln>
              <a:effectLst>
                <a:outerShdw blurRad="63500" dist="139700" sx="40000" sy="40000" algn="ctr" rotWithShape="0">
                  <a:prstClr val="black">
                    <a:alpha val="40000"/>
                  </a:prstClr>
                </a:outerShdw>
              </a:effectLst>
            </p:spPr>
            <p:txBody>
              <a:bodyPr anchor="ctr"/>
              <a:lstStyle/>
              <a:p>
                <a:pPr marL="0" marR="0" lvl="0" indent="0" algn="ctr" defTabSz="914400" eaLnBrk="1" fontAlgn="auto" latinLnBrk="0" hangingPunct="1">
                  <a:lnSpc>
                    <a:spcPct val="120000"/>
                  </a:lnSpc>
                  <a:spcBef>
                    <a:spcPts val="0"/>
                  </a:spcBef>
                  <a:spcAft>
                    <a:spcPts val="0"/>
                  </a:spcAft>
                  <a:buClrTx/>
                  <a:buSzTx/>
                  <a:buFontTx/>
                  <a:buNone/>
                  <a:defRPr/>
                </a:pPr>
                <a:endParaRPr kumimoji="0" lang="zh-CN" altLang="en-US" sz="20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cs typeface="+mn-cs"/>
                </a:endParaRPr>
              </a:p>
            </p:txBody>
          </p:sp>
        </p:grpSp>
        <p:sp>
          <p:nvSpPr>
            <p:cNvPr id="21" name="TextBox 18"/>
            <p:cNvSpPr txBox="1">
              <a:spLocks noChangeArrowheads="1"/>
            </p:cNvSpPr>
            <p:nvPr/>
          </p:nvSpPr>
          <p:spPr bwMode="auto">
            <a:xfrm>
              <a:off x="3327834" y="1541795"/>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2" name="TextBox 20"/>
            <p:cNvSpPr txBox="1">
              <a:spLocks noChangeArrowheads="1"/>
            </p:cNvSpPr>
            <p:nvPr/>
          </p:nvSpPr>
          <p:spPr bwMode="auto">
            <a:xfrm>
              <a:off x="4300128" y="1541795"/>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3" name="TextBox 21"/>
            <p:cNvSpPr txBox="1">
              <a:spLocks noChangeArrowheads="1"/>
            </p:cNvSpPr>
            <p:nvPr/>
          </p:nvSpPr>
          <p:spPr bwMode="auto">
            <a:xfrm>
              <a:off x="5272050" y="1541795"/>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4" name="TextBox 22"/>
            <p:cNvSpPr txBox="1">
              <a:spLocks noChangeArrowheads="1"/>
            </p:cNvSpPr>
            <p:nvPr/>
          </p:nvSpPr>
          <p:spPr bwMode="auto">
            <a:xfrm>
              <a:off x="3327834" y="5517232"/>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5" name="TextBox 23"/>
            <p:cNvSpPr txBox="1">
              <a:spLocks noChangeArrowheads="1"/>
            </p:cNvSpPr>
            <p:nvPr/>
          </p:nvSpPr>
          <p:spPr bwMode="auto">
            <a:xfrm>
              <a:off x="4302858" y="5517232"/>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6" name="TextBox 24"/>
            <p:cNvSpPr txBox="1">
              <a:spLocks noChangeArrowheads="1"/>
            </p:cNvSpPr>
            <p:nvPr/>
          </p:nvSpPr>
          <p:spPr bwMode="auto">
            <a:xfrm>
              <a:off x="5272049" y="5517232"/>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7" name="TextBox 25"/>
            <p:cNvSpPr txBox="1">
              <a:spLocks noChangeArrowheads="1"/>
            </p:cNvSpPr>
            <p:nvPr/>
          </p:nvSpPr>
          <p:spPr bwMode="auto">
            <a:xfrm>
              <a:off x="6415633" y="2525525"/>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8" name="TextBox 26"/>
            <p:cNvSpPr txBox="1">
              <a:spLocks noChangeArrowheads="1"/>
            </p:cNvSpPr>
            <p:nvPr/>
          </p:nvSpPr>
          <p:spPr bwMode="auto">
            <a:xfrm>
              <a:off x="6415633" y="3434021"/>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29" name="TextBox 27"/>
            <p:cNvSpPr txBox="1">
              <a:spLocks noChangeArrowheads="1"/>
            </p:cNvSpPr>
            <p:nvPr/>
          </p:nvSpPr>
          <p:spPr bwMode="auto">
            <a:xfrm>
              <a:off x="6415633" y="4442133"/>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30" name="TextBox 28"/>
            <p:cNvSpPr txBox="1">
              <a:spLocks noChangeArrowheads="1"/>
            </p:cNvSpPr>
            <p:nvPr/>
          </p:nvSpPr>
          <p:spPr bwMode="auto">
            <a:xfrm>
              <a:off x="2224290" y="2525525"/>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31" name="TextBox 29"/>
            <p:cNvSpPr txBox="1">
              <a:spLocks noChangeArrowheads="1"/>
            </p:cNvSpPr>
            <p:nvPr/>
          </p:nvSpPr>
          <p:spPr bwMode="auto">
            <a:xfrm>
              <a:off x="2224290" y="3434021"/>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sp>
          <p:nvSpPr>
            <p:cNvPr id="32" name="TextBox 30"/>
            <p:cNvSpPr txBox="1">
              <a:spLocks noChangeArrowheads="1"/>
            </p:cNvSpPr>
            <p:nvPr/>
          </p:nvSpPr>
          <p:spPr bwMode="auto">
            <a:xfrm>
              <a:off x="2224290" y="4442133"/>
              <a:ext cx="543739" cy="307777"/>
            </a:xfrm>
            <a:prstGeom prst="rect">
              <a:avLst/>
            </a:prstGeom>
            <a:noFill/>
            <a:ln w="9525">
              <a:noFill/>
              <a:miter lim="800000"/>
            </a:ln>
          </p:spPr>
          <p:txBody>
            <a:bodyPr wrap="none">
              <a:spAutoFit/>
            </a:bodyPr>
            <a:lstStyle/>
            <a:p>
              <a:pPr marL="0" marR="0" lvl="0" indent="0" algn="ctr" defTabSz="914400" eaLnBrk="1" fontAlgn="auto" latinLnBrk="0" hangingPunct="1">
                <a:lnSpc>
                  <a:spcPct val="100000"/>
                </a:lnSpc>
                <a:spcBef>
                  <a:spcPts val="0"/>
                </a:spcBef>
                <a:spcAft>
                  <a:spcPts val="0"/>
                </a:spcAft>
                <a:buClrTx/>
                <a:buSzTx/>
                <a:buFontTx/>
                <a:buNone/>
                <a:defRPr/>
              </a:pPr>
              <a:r>
                <a:rPr kumimoji="0" lang="zh-CN" altLang="en-US" sz="1400" b="0" i="0" u="none" strike="noStrike" kern="0" cap="none" spc="0" normalizeH="0" baseline="0" noProof="0">
                  <a:ln>
                    <a:noFill/>
                  </a:ln>
                  <a:solidFill>
                    <a:srgbClr val="4D4D4D"/>
                  </a:solidFill>
                  <a:effectLst/>
                  <a:uLnTx/>
                  <a:uFillTx/>
                  <a:latin typeface="微软雅黑" panose="020B0503020204020204" charset="-122"/>
                  <a:ea typeface="微软雅黑" panose="020B0503020204020204" charset="-122"/>
                </a:rPr>
                <a:t>文本</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nodeType="after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arn(inVertical)">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WordArt 20"/>
          <p:cNvSpPr>
            <a:spLocks noChangeArrowheads="1" noChangeShapeType="1" noTextEdit="1"/>
          </p:cNvSpPr>
          <p:nvPr/>
        </p:nvSpPr>
        <p:spPr bwMode="auto">
          <a:xfrm>
            <a:off x="3120571" y="2534104"/>
            <a:ext cx="509954" cy="752699"/>
          </a:xfrm>
          <a:prstGeom prst="rect">
            <a:avLst/>
          </a:prstGeom>
          <a:extLst>
            <a:ext uri="{91240B29-F687-4F45-9708-019B960494DF}">
              <a14:hiddenLine xmlns:a14="http://schemas.microsoft.com/office/drawing/2010/main" w="3175">
                <a:solidFill>
                  <a:srgbClr val="0875F8"/>
                </a:solidFill>
                <a:round/>
              </a14:hiddenLine>
            </a:ext>
          </a:extLst>
        </p:spPr>
        <p:txBody>
          <a:bodyPr wrap="none" fromWordArt="1">
            <a:prstTxWarp prst="textPlain">
              <a:avLst>
                <a:gd name="adj" fmla="val 50000"/>
              </a:avLst>
            </a:prstTxWarp>
          </a:bodyPr>
          <a:lstStyle/>
          <a:p>
            <a:pPr algn="ctr">
              <a:defRPr/>
            </a:pPr>
            <a:r>
              <a:rPr lang="en-US" altLang="zh-CN" sz="4400" kern="0" dirty="0">
                <a:solidFill>
                  <a:schemeClr val="accent1"/>
                </a:solidFill>
                <a:latin typeface="Arial" panose="020B0604020202020204" pitchFamily="34" charset="0"/>
                <a:ea typeface="微软雅黑" panose="020B0503020204020204" charset="-122"/>
                <a:sym typeface="Arial" panose="020B0604020202020204" pitchFamily="34" charset="0"/>
              </a:rPr>
              <a:t>01</a:t>
            </a:r>
          </a:p>
        </p:txBody>
      </p:sp>
      <p:sp>
        <p:nvSpPr>
          <p:cNvPr id="7" name="Rectangle 22"/>
          <p:cNvSpPr>
            <a:spLocks noChangeArrowheads="1"/>
          </p:cNvSpPr>
          <p:nvPr/>
        </p:nvSpPr>
        <p:spPr bwMode="auto">
          <a:xfrm>
            <a:off x="3844471" y="2462667"/>
            <a:ext cx="6629400" cy="8241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l" eaLnBrk="1" fontAlgn="base" hangingPunct="1">
              <a:lnSpc>
                <a:spcPct val="120000"/>
              </a:lnSpc>
              <a:buClrTx/>
              <a:buSzTx/>
            </a:pPr>
            <a:r>
              <a:rPr lang="zh-CN" altLang="en-US" sz="4400" b="1" dirty="0">
                <a:solidFill>
                  <a:schemeClr val="accent1"/>
                </a:solidFill>
                <a:latin typeface="Arial" panose="020B0604020202020204" pitchFamily="34" charset="0"/>
              </a:rPr>
              <a:t>点击添相目录文字内容</a:t>
            </a:r>
            <a:endParaRPr lang="zh-CN" altLang="en-US" sz="4400" dirty="0">
              <a:solidFill>
                <a:schemeClr val="accent1"/>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 calcmode="lin" valueType="num">
                                      <p:cBhvr>
                                        <p:cTn id="9" dur="500" fill="hold"/>
                                        <p:tgtEl>
                                          <p:spTgt spid="6"/>
                                        </p:tgtEl>
                                        <p:attrNameLst>
                                          <p:attrName>style.rotation</p:attrName>
                                        </p:attrNameLst>
                                      </p:cBhvr>
                                      <p:tavLst>
                                        <p:tav tm="0">
                                          <p:val>
                                            <p:fltVal val="360"/>
                                          </p:val>
                                        </p:tav>
                                        <p:tav tm="100000">
                                          <p:val>
                                            <p:fltVal val="0"/>
                                          </p:val>
                                        </p:tav>
                                      </p:tavLst>
                                    </p:anim>
                                    <p:animEffect transition="in" filter="fade">
                                      <p:cBhvr>
                                        <p:cTn id="10" dur="500"/>
                                        <p:tgtEl>
                                          <p:spTgt spid="6"/>
                                        </p:tgtEl>
                                      </p:cBhvr>
                                    </p:animEffect>
                                  </p:childTnLst>
                                </p:cTn>
                              </p:par>
                              <p:par>
                                <p:cTn id="11" presetID="42"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1000"/>
                                        <p:tgtEl>
                                          <p:spTgt spid="7"/>
                                        </p:tgtEl>
                                      </p:cBhvr>
                                    </p:animEffect>
                                    <p:anim calcmode="lin" valueType="num">
                                      <p:cBhvr>
                                        <p:cTn id="14" dur="1000" fill="hold"/>
                                        <p:tgtEl>
                                          <p:spTgt spid="7"/>
                                        </p:tgtEl>
                                        <p:attrNameLst>
                                          <p:attrName>ppt_x</p:attrName>
                                        </p:attrNameLst>
                                      </p:cBhvr>
                                      <p:tavLst>
                                        <p:tav tm="0">
                                          <p:val>
                                            <p:strVal val="#ppt_x"/>
                                          </p:val>
                                        </p:tav>
                                        <p:tav tm="100000">
                                          <p:val>
                                            <p:strVal val="#ppt_x"/>
                                          </p:val>
                                        </p:tav>
                                      </p:tavLst>
                                    </p:anim>
                                    <p:anim calcmode="lin" valueType="num">
                                      <p:cBhvr>
                                        <p:cTn id="15"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4" name="组合 5"/>
          <p:cNvGrpSpPr/>
          <p:nvPr/>
        </p:nvGrpSpPr>
        <p:grpSpPr bwMode="auto">
          <a:xfrm>
            <a:off x="2354263" y="2671763"/>
            <a:ext cx="1423987" cy="1422400"/>
            <a:chOff x="0" y="0"/>
            <a:chExt cx="1422722" cy="1422722"/>
          </a:xfrm>
          <a:solidFill>
            <a:schemeClr val="accent1"/>
          </a:solidFill>
        </p:grpSpPr>
        <p:sp>
          <p:nvSpPr>
            <p:cNvPr id="5" name="圆角矩形 6"/>
            <p:cNvSpPr>
              <a:spLocks noChangeArrowheads="1"/>
            </p:cNvSpPr>
            <p:nvPr/>
          </p:nvSpPr>
          <p:spPr bwMode="auto">
            <a:xfrm rot="2700000">
              <a:off x="0" y="0"/>
              <a:ext cx="1422722" cy="1422722"/>
            </a:xfrm>
            <a:prstGeom prst="roundRect">
              <a:avLst>
                <a:gd name="adj" fmla="val 16667"/>
              </a:avLst>
            </a:prstGeom>
            <a:grpFill/>
            <a:ln w="25400">
              <a:solidFill>
                <a:schemeClr val="accent1">
                  <a:lumMod val="20000"/>
                  <a:lumOff val="80000"/>
                </a:schemeClr>
              </a:solidFill>
              <a:beve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a:solidFill>
                  <a:srgbClr val="FFFFFF"/>
                </a:solidFill>
              </a:endParaRPr>
            </a:p>
          </p:txBody>
        </p:sp>
        <p:sp>
          <p:nvSpPr>
            <p:cNvPr id="6" name="图文框 35"/>
            <p:cNvSpPr>
              <a:spLocks noChangeArrowheads="1"/>
            </p:cNvSpPr>
            <p:nvPr/>
          </p:nvSpPr>
          <p:spPr bwMode="auto">
            <a:xfrm>
              <a:off x="404082" y="418903"/>
              <a:ext cx="648427" cy="601851"/>
            </a:xfrm>
            <a:custGeom>
              <a:avLst/>
              <a:gdLst>
                <a:gd name="T0" fmla="*/ 110858 w 790121"/>
                <a:gd name="T1" fmla="*/ 346109 h 733367"/>
                <a:gd name="T2" fmla="*/ 147811 w 790121"/>
                <a:gd name="T3" fmla="*/ 383061 h 733367"/>
                <a:gd name="T4" fmla="*/ 110858 w 790121"/>
                <a:gd name="T5" fmla="*/ 420014 h 733367"/>
                <a:gd name="T6" fmla="*/ 73905 w 790121"/>
                <a:gd name="T7" fmla="*/ 383061 h 733367"/>
                <a:gd name="T8" fmla="*/ 110858 w 790121"/>
                <a:gd name="T9" fmla="*/ 346109 h 733367"/>
                <a:gd name="T10" fmla="*/ 43844 w 790121"/>
                <a:gd name="T11" fmla="*/ 316048 h 733367"/>
                <a:gd name="T12" fmla="*/ 43844 w 790121"/>
                <a:gd name="T13" fmla="*/ 450075 h 733367"/>
                <a:gd name="T14" fmla="*/ 177872 w 790121"/>
                <a:gd name="T15" fmla="*/ 450075 h 733367"/>
                <a:gd name="T16" fmla="*/ 177872 w 790121"/>
                <a:gd name="T17" fmla="*/ 316048 h 733367"/>
                <a:gd name="T18" fmla="*/ 43844 w 790121"/>
                <a:gd name="T19" fmla="*/ 316048 h 733367"/>
                <a:gd name="T20" fmla="*/ 270987 w 790121"/>
                <a:gd name="T21" fmla="*/ 272203 h 733367"/>
                <a:gd name="T22" fmla="*/ 492704 w 790121"/>
                <a:gd name="T23" fmla="*/ 272203 h 733367"/>
                <a:gd name="T24" fmla="*/ 492704 w 790121"/>
                <a:gd name="T25" fmla="*/ 493920 h 733367"/>
                <a:gd name="T26" fmla="*/ 270987 w 790121"/>
                <a:gd name="T27" fmla="*/ 493920 h 733367"/>
                <a:gd name="T28" fmla="*/ 270987 w 790121"/>
                <a:gd name="T29" fmla="*/ 272203 h 733367"/>
                <a:gd name="T30" fmla="*/ 0 w 790121"/>
                <a:gd name="T31" fmla="*/ 272203 h 733367"/>
                <a:gd name="T32" fmla="*/ 221717 w 790121"/>
                <a:gd name="T33" fmla="*/ 272203 h 733367"/>
                <a:gd name="T34" fmla="*/ 221717 w 790121"/>
                <a:gd name="T35" fmla="*/ 493920 h 733367"/>
                <a:gd name="T36" fmla="*/ 0 w 790121"/>
                <a:gd name="T37" fmla="*/ 493920 h 733367"/>
                <a:gd name="T38" fmla="*/ 0 w 790121"/>
                <a:gd name="T39" fmla="*/ 272203 h 733367"/>
                <a:gd name="T40" fmla="*/ 43844 w 790121"/>
                <a:gd name="T41" fmla="*/ 45060 h 733367"/>
                <a:gd name="T42" fmla="*/ 43844 w 790121"/>
                <a:gd name="T43" fmla="*/ 179088 h 733367"/>
                <a:gd name="T44" fmla="*/ 177872 w 790121"/>
                <a:gd name="T45" fmla="*/ 179088 h 733367"/>
                <a:gd name="T46" fmla="*/ 177872 w 790121"/>
                <a:gd name="T47" fmla="*/ 45060 h 733367"/>
                <a:gd name="T48" fmla="*/ 43844 w 790121"/>
                <a:gd name="T49" fmla="*/ 45060 h 733367"/>
                <a:gd name="T50" fmla="*/ 270987 w 790121"/>
                <a:gd name="T51" fmla="*/ 1216 h 733367"/>
                <a:gd name="T52" fmla="*/ 489418 w 790121"/>
                <a:gd name="T53" fmla="*/ 1216 h 733367"/>
                <a:gd name="T54" fmla="*/ 448081 w 790121"/>
                <a:gd name="T55" fmla="*/ 45061 h 733367"/>
                <a:gd name="T56" fmla="*/ 314832 w 790121"/>
                <a:gd name="T57" fmla="*/ 45061 h 733367"/>
                <a:gd name="T58" fmla="*/ 314832 w 790121"/>
                <a:gd name="T59" fmla="*/ 179089 h 733367"/>
                <a:gd name="T60" fmla="*/ 448859 w 790121"/>
                <a:gd name="T61" fmla="*/ 179089 h 733367"/>
                <a:gd name="T62" fmla="*/ 448859 w 790121"/>
                <a:gd name="T63" fmla="*/ 126856 h 733367"/>
                <a:gd name="T64" fmla="*/ 492704 w 790121"/>
                <a:gd name="T65" fmla="*/ 80352 h 733367"/>
                <a:gd name="T66" fmla="*/ 492704 w 790121"/>
                <a:gd name="T67" fmla="*/ 222934 h 733367"/>
                <a:gd name="T68" fmla="*/ 270987 w 790121"/>
                <a:gd name="T69" fmla="*/ 222934 h 733367"/>
                <a:gd name="T70" fmla="*/ 270987 w 790121"/>
                <a:gd name="T71" fmla="*/ 1216 h 733367"/>
                <a:gd name="T72" fmla="*/ 0 w 790121"/>
                <a:gd name="T73" fmla="*/ 1215 h 733367"/>
                <a:gd name="T74" fmla="*/ 221717 w 790121"/>
                <a:gd name="T75" fmla="*/ 1215 h 733367"/>
                <a:gd name="T76" fmla="*/ 221717 w 790121"/>
                <a:gd name="T77" fmla="*/ 222933 h 733367"/>
                <a:gd name="T78" fmla="*/ 0 w 790121"/>
                <a:gd name="T79" fmla="*/ 222933 h 733367"/>
                <a:gd name="T80" fmla="*/ 0 w 790121"/>
                <a:gd name="T81" fmla="*/ 1215 h 733367"/>
                <a:gd name="T82" fmla="*/ 514833 w 790121"/>
                <a:gd name="T83" fmla="*/ 0 h 733367"/>
                <a:gd name="T84" fmla="*/ 532143 w 790121"/>
                <a:gd name="T85" fmla="*/ 17311 h 733367"/>
                <a:gd name="T86" fmla="*/ 404136 w 790121"/>
                <a:gd name="T87" fmla="*/ 145318 h 733367"/>
                <a:gd name="T88" fmla="*/ 404335 w 790121"/>
                <a:gd name="T89" fmla="*/ 145516 h 733367"/>
                <a:gd name="T90" fmla="*/ 388148 w 790121"/>
                <a:gd name="T91" fmla="*/ 161703 h 733367"/>
                <a:gd name="T92" fmla="*/ 324071 w 790121"/>
                <a:gd name="T93" fmla="*/ 97625 h 733367"/>
                <a:gd name="T94" fmla="*/ 340257 w 790121"/>
                <a:gd name="T95" fmla="*/ 81438 h 733367"/>
                <a:gd name="T96" fmla="*/ 386826 w 790121"/>
                <a:gd name="T97" fmla="*/ 128007 h 733367"/>
                <a:gd name="T98" fmla="*/ 514833 w 790121"/>
                <a:gd name="T99" fmla="*/ 0 h 733367"/>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790121"/>
                <a:gd name="T151" fmla="*/ 0 h 733367"/>
                <a:gd name="T152" fmla="*/ 790121 w 790121"/>
                <a:gd name="T153" fmla="*/ 733367 h 733367"/>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790121" h="733367">
                  <a:moveTo>
                    <a:pt x="164601" y="513898"/>
                  </a:moveTo>
                  <a:cubicBezTo>
                    <a:pt x="194903" y="513898"/>
                    <a:pt x="219468" y="538463"/>
                    <a:pt x="219468" y="568765"/>
                  </a:cubicBezTo>
                  <a:cubicBezTo>
                    <a:pt x="219468" y="599067"/>
                    <a:pt x="194903" y="623632"/>
                    <a:pt x="164601" y="623632"/>
                  </a:cubicBezTo>
                  <a:cubicBezTo>
                    <a:pt x="134299" y="623632"/>
                    <a:pt x="109734" y="599067"/>
                    <a:pt x="109734" y="568765"/>
                  </a:cubicBezTo>
                  <a:cubicBezTo>
                    <a:pt x="109734" y="538463"/>
                    <a:pt x="134299" y="513898"/>
                    <a:pt x="164601" y="513898"/>
                  </a:cubicBezTo>
                  <a:close/>
                  <a:moveTo>
                    <a:pt x="65100" y="469264"/>
                  </a:moveTo>
                  <a:lnTo>
                    <a:pt x="65100" y="668267"/>
                  </a:lnTo>
                  <a:lnTo>
                    <a:pt x="264103" y="668267"/>
                  </a:lnTo>
                  <a:lnTo>
                    <a:pt x="264103" y="469264"/>
                  </a:lnTo>
                  <a:lnTo>
                    <a:pt x="65100" y="469264"/>
                  </a:lnTo>
                  <a:close/>
                  <a:moveTo>
                    <a:pt x="402359" y="404164"/>
                  </a:moveTo>
                  <a:lnTo>
                    <a:pt x="731562" y="404164"/>
                  </a:lnTo>
                  <a:lnTo>
                    <a:pt x="731562" y="733367"/>
                  </a:lnTo>
                  <a:lnTo>
                    <a:pt x="402359" y="733367"/>
                  </a:lnTo>
                  <a:lnTo>
                    <a:pt x="402359" y="404164"/>
                  </a:lnTo>
                  <a:close/>
                  <a:moveTo>
                    <a:pt x="0" y="404164"/>
                  </a:moveTo>
                  <a:lnTo>
                    <a:pt x="329203" y="404164"/>
                  </a:lnTo>
                  <a:lnTo>
                    <a:pt x="329203" y="733367"/>
                  </a:lnTo>
                  <a:lnTo>
                    <a:pt x="0" y="733367"/>
                  </a:lnTo>
                  <a:lnTo>
                    <a:pt x="0" y="404164"/>
                  </a:lnTo>
                  <a:close/>
                  <a:moveTo>
                    <a:pt x="65100" y="66905"/>
                  </a:moveTo>
                  <a:lnTo>
                    <a:pt x="65100" y="265908"/>
                  </a:lnTo>
                  <a:lnTo>
                    <a:pt x="264103" y="265908"/>
                  </a:lnTo>
                  <a:lnTo>
                    <a:pt x="264103" y="66905"/>
                  </a:lnTo>
                  <a:lnTo>
                    <a:pt x="65100" y="66905"/>
                  </a:lnTo>
                  <a:close/>
                  <a:moveTo>
                    <a:pt x="402359" y="1806"/>
                  </a:moveTo>
                  <a:lnTo>
                    <a:pt x="726682" y="1806"/>
                  </a:lnTo>
                  <a:lnTo>
                    <a:pt x="665305" y="66906"/>
                  </a:lnTo>
                  <a:lnTo>
                    <a:pt x="467459" y="66906"/>
                  </a:lnTo>
                  <a:lnTo>
                    <a:pt x="467459" y="265909"/>
                  </a:lnTo>
                  <a:lnTo>
                    <a:pt x="666462" y="265909"/>
                  </a:lnTo>
                  <a:lnTo>
                    <a:pt x="666462" y="188355"/>
                  </a:lnTo>
                  <a:lnTo>
                    <a:pt x="731562" y="119306"/>
                  </a:lnTo>
                  <a:lnTo>
                    <a:pt x="731562" y="331009"/>
                  </a:lnTo>
                  <a:lnTo>
                    <a:pt x="402359" y="331009"/>
                  </a:lnTo>
                  <a:lnTo>
                    <a:pt x="402359" y="1806"/>
                  </a:lnTo>
                  <a:close/>
                  <a:moveTo>
                    <a:pt x="0" y="1805"/>
                  </a:moveTo>
                  <a:lnTo>
                    <a:pt x="329203" y="1805"/>
                  </a:lnTo>
                  <a:lnTo>
                    <a:pt x="329203" y="331008"/>
                  </a:lnTo>
                  <a:lnTo>
                    <a:pt x="0" y="331008"/>
                  </a:lnTo>
                  <a:lnTo>
                    <a:pt x="0" y="1805"/>
                  </a:lnTo>
                  <a:close/>
                  <a:moveTo>
                    <a:pt x="764419" y="0"/>
                  </a:moveTo>
                  <a:lnTo>
                    <a:pt x="790121" y="25703"/>
                  </a:lnTo>
                  <a:lnTo>
                    <a:pt x="600057" y="215767"/>
                  </a:lnTo>
                  <a:lnTo>
                    <a:pt x="600352" y="216061"/>
                  </a:lnTo>
                  <a:lnTo>
                    <a:pt x="576318" y="240095"/>
                  </a:lnTo>
                  <a:lnTo>
                    <a:pt x="481177" y="144952"/>
                  </a:lnTo>
                  <a:lnTo>
                    <a:pt x="505210" y="120919"/>
                  </a:lnTo>
                  <a:lnTo>
                    <a:pt x="574355" y="190064"/>
                  </a:lnTo>
                  <a:lnTo>
                    <a:pt x="764419" y="0"/>
                  </a:lnTo>
                  <a:close/>
                </a:path>
              </a:pathLst>
            </a:custGeom>
            <a:grpFill/>
            <a:ln w="25400" cap="flat" cmpd="sng">
              <a:solidFill>
                <a:schemeClr val="accent1">
                  <a:lumMod val="20000"/>
                  <a:lumOff val="80000"/>
                </a:schemeClr>
              </a:solidFill>
              <a:bevel/>
            </a:ln>
          </p:spPr>
          <p:txBody>
            <a:bodyPr anchor="ctr"/>
            <a:lstStyle/>
            <a:p>
              <a:endParaRPr lang="zh-CN" altLang="en-US"/>
            </a:p>
          </p:txBody>
        </p:sp>
      </p:grpSp>
      <p:grpSp>
        <p:nvGrpSpPr>
          <p:cNvPr id="7" name="组合 8"/>
          <p:cNvGrpSpPr/>
          <p:nvPr/>
        </p:nvGrpSpPr>
        <p:grpSpPr bwMode="auto">
          <a:xfrm>
            <a:off x="3795713" y="2501900"/>
            <a:ext cx="661987" cy="660400"/>
            <a:chOff x="0" y="0"/>
            <a:chExt cx="661926" cy="661926"/>
          </a:xfrm>
        </p:grpSpPr>
        <p:sp>
          <p:nvSpPr>
            <p:cNvPr id="8" name="圆角矩形 9"/>
            <p:cNvSpPr>
              <a:spLocks noChangeArrowheads="1"/>
            </p:cNvSpPr>
            <p:nvPr/>
          </p:nvSpPr>
          <p:spPr bwMode="auto">
            <a:xfrm rot="2700000">
              <a:off x="0" y="0"/>
              <a:ext cx="661926" cy="661926"/>
            </a:xfrm>
            <a:prstGeom prst="roundRect">
              <a:avLst>
                <a:gd name="adj" fmla="val 16667"/>
              </a:avLst>
            </a:prstGeom>
            <a:solidFill>
              <a:schemeClr val="accent2"/>
            </a:solidFill>
            <a:ln>
              <a:noFill/>
            </a:ln>
            <a:extLst>
              <a:ext uri="{91240B29-F687-4F45-9708-019B960494DF}">
                <a14:hiddenLine xmlns:a14="http://schemas.microsoft.com/office/drawing/2010/main" w="25400">
                  <a:solidFill>
                    <a:srgbClr val="BA990F"/>
                  </a:solidFill>
                  <a:bevel/>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a:solidFill>
                  <a:srgbClr val="FFFFFF"/>
                </a:solidFill>
              </a:endParaRPr>
            </a:p>
          </p:txBody>
        </p:sp>
        <p:sp>
          <p:nvSpPr>
            <p:cNvPr id="9" name="圆角矩形 16"/>
            <p:cNvSpPr>
              <a:spLocks noChangeArrowheads="1"/>
            </p:cNvSpPr>
            <p:nvPr/>
          </p:nvSpPr>
          <p:spPr bwMode="auto">
            <a:xfrm rot="-5400000">
              <a:off x="133165" y="133164"/>
              <a:ext cx="395595" cy="395598"/>
            </a:xfrm>
            <a:custGeom>
              <a:avLst/>
              <a:gdLst>
                <a:gd name="T0" fmla="*/ 114216 w 836083"/>
                <a:gd name="T1" fmla="*/ 57242 h 836083"/>
                <a:gd name="T2" fmla="*/ 114216 w 836083"/>
                <a:gd name="T3" fmla="*/ 70172 h 836083"/>
                <a:gd name="T4" fmla="*/ 84762 w 836083"/>
                <a:gd name="T5" fmla="*/ 70172 h 836083"/>
                <a:gd name="T6" fmla="*/ 84762 w 836083"/>
                <a:gd name="T7" fmla="*/ 70208 h 836083"/>
                <a:gd name="T8" fmla="*/ 64463 w 836083"/>
                <a:gd name="T9" fmla="*/ 81987 h 836083"/>
                <a:gd name="T10" fmla="*/ 64615 w 836083"/>
                <a:gd name="T11" fmla="*/ 105455 h 836083"/>
                <a:gd name="T12" fmla="*/ 85065 w 836083"/>
                <a:gd name="T13" fmla="*/ 116969 h 836083"/>
                <a:gd name="T14" fmla="*/ 85066 w 836083"/>
                <a:gd name="T15" fmla="*/ 117007 h 836083"/>
                <a:gd name="T16" fmla="*/ 114216 w 836083"/>
                <a:gd name="T17" fmla="*/ 117007 h 836083"/>
                <a:gd name="T18" fmla="*/ 114216 w 836083"/>
                <a:gd name="T19" fmla="*/ 129937 h 836083"/>
                <a:gd name="T20" fmla="*/ 83412 w 836083"/>
                <a:gd name="T21" fmla="*/ 129937 h 836083"/>
                <a:gd name="T22" fmla="*/ 83412 w 836083"/>
                <a:gd name="T23" fmla="*/ 129716 h 836083"/>
                <a:gd name="T24" fmla="*/ 53443 w 836083"/>
                <a:gd name="T25" fmla="*/ 112035 h 836083"/>
                <a:gd name="T26" fmla="*/ 49273 w 836083"/>
                <a:gd name="T27" fmla="*/ 100055 h 836083"/>
                <a:gd name="T28" fmla="*/ 40638 w 836083"/>
                <a:gd name="T29" fmla="*/ 100055 h 836083"/>
                <a:gd name="T30" fmla="*/ 40638 w 836083"/>
                <a:gd name="T31" fmla="*/ 117007 h 836083"/>
                <a:gd name="T32" fmla="*/ 34173 w 836083"/>
                <a:gd name="T33" fmla="*/ 117007 h 836083"/>
                <a:gd name="T34" fmla="*/ 34173 w 836083"/>
                <a:gd name="T35" fmla="*/ 70172 h 836083"/>
                <a:gd name="T36" fmla="*/ 40638 w 836083"/>
                <a:gd name="T37" fmla="*/ 70172 h 836083"/>
                <a:gd name="T38" fmla="*/ 40638 w 836083"/>
                <a:gd name="T39" fmla="*/ 87125 h 836083"/>
                <a:gd name="T40" fmla="*/ 49249 w 836083"/>
                <a:gd name="T41" fmla="*/ 87125 h 836083"/>
                <a:gd name="T42" fmla="*/ 53206 w 836083"/>
                <a:gd name="T43" fmla="*/ 75553 h 836083"/>
                <a:gd name="T44" fmla="*/ 83412 w 836083"/>
                <a:gd name="T45" fmla="*/ 57422 h 836083"/>
                <a:gd name="T46" fmla="*/ 83412 w 836083"/>
                <a:gd name="T47" fmla="*/ 57242 h 836083"/>
                <a:gd name="T48" fmla="*/ 84762 w 836083"/>
                <a:gd name="T49" fmla="*/ 57242 h 836083"/>
                <a:gd name="T50" fmla="*/ 114216 w 836083"/>
                <a:gd name="T51" fmla="*/ 57242 h 836083"/>
                <a:gd name="T52" fmla="*/ 153004 w 836083"/>
                <a:gd name="T53" fmla="*/ 93590 h 836083"/>
                <a:gd name="T54" fmla="*/ 132821 w 836083"/>
                <a:gd name="T55" fmla="*/ 113773 h 836083"/>
                <a:gd name="T56" fmla="*/ 85363 w 836083"/>
                <a:gd name="T57" fmla="*/ 113773 h 836083"/>
                <a:gd name="T58" fmla="*/ 65180 w 836083"/>
                <a:gd name="T59" fmla="*/ 93590 h 836083"/>
                <a:gd name="T60" fmla="*/ 85363 w 836083"/>
                <a:gd name="T61" fmla="*/ 73406 h 836083"/>
                <a:gd name="T62" fmla="*/ 132821 w 836083"/>
                <a:gd name="T63" fmla="*/ 73406 h 836083"/>
                <a:gd name="T64" fmla="*/ 153004 w 836083"/>
                <a:gd name="T65" fmla="*/ 93590 h 836083"/>
                <a:gd name="T66" fmla="*/ 171357 w 836083"/>
                <a:gd name="T67" fmla="*/ 93590 h 836083"/>
                <a:gd name="T68" fmla="*/ 93589 w 836083"/>
                <a:gd name="T69" fmla="*/ 15820 h 836083"/>
                <a:gd name="T70" fmla="*/ 15820 w 836083"/>
                <a:gd name="T71" fmla="*/ 93590 h 836083"/>
                <a:gd name="T72" fmla="*/ 93589 w 836083"/>
                <a:gd name="T73" fmla="*/ 171359 h 836083"/>
                <a:gd name="T74" fmla="*/ 171357 w 836083"/>
                <a:gd name="T75" fmla="*/ 93590 h 836083"/>
                <a:gd name="T76" fmla="*/ 187177 w 836083"/>
                <a:gd name="T77" fmla="*/ 93590 h 836083"/>
                <a:gd name="T78" fmla="*/ 93589 w 836083"/>
                <a:gd name="T79" fmla="*/ 187180 h 836083"/>
                <a:gd name="T80" fmla="*/ 0 w 836083"/>
                <a:gd name="T81" fmla="*/ 93590 h 836083"/>
                <a:gd name="T82" fmla="*/ 93589 w 836083"/>
                <a:gd name="T83" fmla="*/ 0 h 836083"/>
                <a:gd name="T84" fmla="*/ 187177 w 836083"/>
                <a:gd name="T85" fmla="*/ 93590 h 83608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836083"/>
                <a:gd name="T130" fmla="*/ 0 h 836083"/>
                <a:gd name="T131" fmla="*/ 836083 w 836083"/>
                <a:gd name="T132" fmla="*/ 836083 h 836083"/>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836083" h="836083">
                  <a:moveTo>
                    <a:pt x="510179" y="255686"/>
                  </a:moveTo>
                  <a:lnTo>
                    <a:pt x="510179" y="313441"/>
                  </a:lnTo>
                  <a:lnTo>
                    <a:pt x="378615" y="313441"/>
                  </a:lnTo>
                  <a:lnTo>
                    <a:pt x="378615" y="313600"/>
                  </a:lnTo>
                  <a:cubicBezTo>
                    <a:pt x="341141" y="313600"/>
                    <a:pt x="306539" y="333678"/>
                    <a:pt x="287942" y="366213"/>
                  </a:cubicBezTo>
                  <a:cubicBezTo>
                    <a:pt x="269345" y="398747"/>
                    <a:pt x="269605" y="438751"/>
                    <a:pt x="288622" y="471041"/>
                  </a:cubicBezTo>
                  <a:cubicBezTo>
                    <a:pt x="307641" y="503332"/>
                    <a:pt x="342500" y="522958"/>
                    <a:pt x="379971" y="522472"/>
                  </a:cubicBezTo>
                  <a:lnTo>
                    <a:pt x="379973" y="522641"/>
                  </a:lnTo>
                  <a:lnTo>
                    <a:pt x="510179" y="522641"/>
                  </a:lnTo>
                  <a:lnTo>
                    <a:pt x="510179" y="580396"/>
                  </a:lnTo>
                  <a:lnTo>
                    <a:pt x="372585" y="580396"/>
                  </a:lnTo>
                  <a:lnTo>
                    <a:pt x="372585" y="579406"/>
                  </a:lnTo>
                  <a:cubicBezTo>
                    <a:pt x="317441" y="578233"/>
                    <a:pt x="266895" y="548273"/>
                    <a:pt x="238719" y="500433"/>
                  </a:cubicBezTo>
                  <a:cubicBezTo>
                    <a:pt x="228869" y="483708"/>
                    <a:pt x="222257" y="465652"/>
                    <a:pt x="220092" y="446919"/>
                  </a:cubicBezTo>
                  <a:lnTo>
                    <a:pt x="181522" y="446919"/>
                  </a:lnTo>
                  <a:lnTo>
                    <a:pt x="181522" y="522641"/>
                  </a:lnTo>
                  <a:lnTo>
                    <a:pt x="152644" y="522641"/>
                  </a:lnTo>
                  <a:lnTo>
                    <a:pt x="152644" y="313442"/>
                  </a:lnTo>
                  <a:lnTo>
                    <a:pt x="181522" y="313442"/>
                  </a:lnTo>
                  <a:lnTo>
                    <a:pt x="181522" y="389164"/>
                  </a:lnTo>
                  <a:lnTo>
                    <a:pt x="219987" y="389164"/>
                  </a:lnTo>
                  <a:cubicBezTo>
                    <a:pt x="222128" y="371124"/>
                    <a:pt x="228386" y="353701"/>
                    <a:pt x="237661" y="337474"/>
                  </a:cubicBezTo>
                  <a:cubicBezTo>
                    <a:pt x="265566" y="288655"/>
                    <a:pt x="316652" y="257879"/>
                    <a:pt x="372585" y="256490"/>
                  </a:cubicBezTo>
                  <a:lnTo>
                    <a:pt x="372585" y="255686"/>
                  </a:lnTo>
                  <a:lnTo>
                    <a:pt x="378615" y="255686"/>
                  </a:lnTo>
                  <a:lnTo>
                    <a:pt x="510179" y="255686"/>
                  </a:lnTo>
                  <a:close/>
                  <a:moveTo>
                    <a:pt x="683440" y="418041"/>
                  </a:moveTo>
                  <a:cubicBezTo>
                    <a:pt x="683440" y="467832"/>
                    <a:pt x="643076" y="508196"/>
                    <a:pt x="593285" y="508196"/>
                  </a:cubicBezTo>
                  <a:lnTo>
                    <a:pt x="381302" y="508196"/>
                  </a:lnTo>
                  <a:cubicBezTo>
                    <a:pt x="331511" y="508196"/>
                    <a:pt x="291147" y="467832"/>
                    <a:pt x="291147" y="418041"/>
                  </a:cubicBezTo>
                  <a:cubicBezTo>
                    <a:pt x="291147" y="368250"/>
                    <a:pt x="331511" y="327886"/>
                    <a:pt x="381302" y="327886"/>
                  </a:cubicBezTo>
                  <a:lnTo>
                    <a:pt x="593285" y="327886"/>
                  </a:lnTo>
                  <a:cubicBezTo>
                    <a:pt x="643076" y="327886"/>
                    <a:pt x="683440" y="368250"/>
                    <a:pt x="683440" y="418041"/>
                  </a:cubicBezTo>
                  <a:close/>
                  <a:moveTo>
                    <a:pt x="765417" y="418042"/>
                  </a:moveTo>
                  <a:cubicBezTo>
                    <a:pt x="765417" y="226191"/>
                    <a:pt x="609892" y="70666"/>
                    <a:pt x="418042" y="70666"/>
                  </a:cubicBezTo>
                  <a:cubicBezTo>
                    <a:pt x="226191" y="70666"/>
                    <a:pt x="70666" y="226191"/>
                    <a:pt x="70666" y="418042"/>
                  </a:cubicBezTo>
                  <a:cubicBezTo>
                    <a:pt x="70666" y="609892"/>
                    <a:pt x="226191" y="765417"/>
                    <a:pt x="418042" y="765417"/>
                  </a:cubicBezTo>
                  <a:cubicBezTo>
                    <a:pt x="609892" y="765417"/>
                    <a:pt x="765417" y="609892"/>
                    <a:pt x="765417" y="418042"/>
                  </a:cubicBezTo>
                  <a:close/>
                  <a:moveTo>
                    <a:pt x="836083" y="418042"/>
                  </a:moveTo>
                  <a:cubicBezTo>
                    <a:pt x="836083" y="648920"/>
                    <a:pt x="648920" y="836083"/>
                    <a:pt x="418042" y="836083"/>
                  </a:cubicBezTo>
                  <a:cubicBezTo>
                    <a:pt x="187163" y="836083"/>
                    <a:pt x="0" y="648920"/>
                    <a:pt x="0" y="418042"/>
                  </a:cubicBezTo>
                  <a:cubicBezTo>
                    <a:pt x="0" y="187163"/>
                    <a:pt x="187163" y="0"/>
                    <a:pt x="418042" y="0"/>
                  </a:cubicBezTo>
                  <a:cubicBezTo>
                    <a:pt x="648920" y="0"/>
                    <a:pt x="836083" y="187163"/>
                    <a:pt x="836083" y="418042"/>
                  </a:cubicBezTo>
                  <a:close/>
                </a:path>
              </a:pathLst>
            </a:custGeom>
            <a:solidFill>
              <a:schemeClr val="bg1"/>
            </a:solidFill>
            <a:ln>
              <a:noFill/>
            </a:ln>
            <a:extLst>
              <a:ext uri="{91240B29-F687-4F45-9708-019B960494DF}">
                <a14:hiddenLine xmlns:a14="http://schemas.microsoft.com/office/drawing/2010/main" w="25400">
                  <a:solidFill>
                    <a:srgbClr val="BA990F"/>
                  </a:solidFill>
                  <a:bevel/>
                </a14:hiddenLine>
              </a:ext>
            </a:extLst>
          </p:spPr>
          <p:txBody>
            <a:bodyPr anchor="ctr"/>
            <a:lstStyle/>
            <a:p>
              <a:endParaRPr lang="zh-CN" altLang="en-US"/>
            </a:p>
          </p:txBody>
        </p:sp>
      </p:grpSp>
      <p:grpSp>
        <p:nvGrpSpPr>
          <p:cNvPr id="10" name="组合 11"/>
          <p:cNvGrpSpPr/>
          <p:nvPr/>
        </p:nvGrpSpPr>
        <p:grpSpPr bwMode="auto">
          <a:xfrm>
            <a:off x="4370388" y="2914650"/>
            <a:ext cx="935037" cy="936625"/>
            <a:chOff x="0" y="0"/>
            <a:chExt cx="661926" cy="661926"/>
          </a:xfrm>
          <a:solidFill>
            <a:schemeClr val="accent1"/>
          </a:solidFill>
        </p:grpSpPr>
        <p:sp>
          <p:nvSpPr>
            <p:cNvPr id="11" name="圆角矩形 12"/>
            <p:cNvSpPr>
              <a:spLocks noChangeArrowheads="1"/>
            </p:cNvSpPr>
            <p:nvPr/>
          </p:nvSpPr>
          <p:spPr bwMode="auto">
            <a:xfrm rot="2700000">
              <a:off x="0" y="0"/>
              <a:ext cx="661926" cy="661926"/>
            </a:xfrm>
            <a:prstGeom prst="roundRect">
              <a:avLst>
                <a:gd name="adj" fmla="val 16667"/>
              </a:avLst>
            </a:prstGeom>
            <a:grpFill/>
            <a:ln w="25400">
              <a:solidFill>
                <a:schemeClr val="accent1">
                  <a:lumMod val="20000"/>
                  <a:lumOff val="80000"/>
                </a:schemeClr>
              </a:solidFill>
              <a:bevel/>
            </a:ln>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a:solidFill>
                  <a:srgbClr val="FFFFFF"/>
                </a:solidFill>
              </a:endParaRPr>
            </a:p>
          </p:txBody>
        </p:sp>
        <p:sp>
          <p:nvSpPr>
            <p:cNvPr id="12" name="椭圆 30"/>
            <p:cNvSpPr>
              <a:spLocks noChangeArrowheads="1"/>
            </p:cNvSpPr>
            <p:nvPr/>
          </p:nvSpPr>
          <p:spPr bwMode="auto">
            <a:xfrm>
              <a:off x="135513" y="135513"/>
              <a:ext cx="390901" cy="390901"/>
            </a:xfrm>
            <a:custGeom>
              <a:avLst/>
              <a:gdLst>
                <a:gd name="T0" fmla="*/ 80863 w 944830"/>
                <a:gd name="T1" fmla="*/ 0 h 944830"/>
                <a:gd name="T2" fmla="*/ 110691 w 944830"/>
                <a:gd name="T3" fmla="*/ 29828 h 944830"/>
                <a:gd name="T4" fmla="*/ 129465 w 944830"/>
                <a:gd name="T5" fmla="*/ 15950 h 944830"/>
                <a:gd name="T6" fmla="*/ 149478 w 944830"/>
                <a:gd name="T7" fmla="*/ 35962 h 944830"/>
                <a:gd name="T8" fmla="*/ 135599 w 944830"/>
                <a:gd name="T9" fmla="*/ 54736 h 944830"/>
                <a:gd name="T10" fmla="*/ 161726 w 944830"/>
                <a:gd name="T11" fmla="*/ 80863 h 944830"/>
                <a:gd name="T12" fmla="*/ 134810 w 944830"/>
                <a:gd name="T13" fmla="*/ 107779 h 944830"/>
                <a:gd name="T14" fmla="*/ 118029 w 944830"/>
                <a:gd name="T15" fmla="*/ 98017 h 944830"/>
                <a:gd name="T16" fmla="*/ 98017 w 944830"/>
                <a:gd name="T17" fmla="*/ 118029 h 944830"/>
                <a:gd name="T18" fmla="*/ 107779 w 944830"/>
                <a:gd name="T19" fmla="*/ 134810 h 944830"/>
                <a:gd name="T20" fmla="*/ 80863 w 944830"/>
                <a:gd name="T21" fmla="*/ 161726 h 944830"/>
                <a:gd name="T22" fmla="*/ 53947 w 944830"/>
                <a:gd name="T23" fmla="*/ 134810 h 944830"/>
                <a:gd name="T24" fmla="*/ 63709 w 944830"/>
                <a:gd name="T25" fmla="*/ 118029 h 944830"/>
                <a:gd name="T26" fmla="*/ 43697 w 944830"/>
                <a:gd name="T27" fmla="*/ 98017 h 944830"/>
                <a:gd name="T28" fmla="*/ 26916 w 944830"/>
                <a:gd name="T29" fmla="*/ 107779 h 944830"/>
                <a:gd name="T30" fmla="*/ 0 w 944830"/>
                <a:gd name="T31" fmla="*/ 80863 h 944830"/>
                <a:gd name="T32" fmla="*/ 26127 w 944830"/>
                <a:gd name="T33" fmla="*/ 54736 h 944830"/>
                <a:gd name="T34" fmla="*/ 12248 w 944830"/>
                <a:gd name="T35" fmla="*/ 35962 h 944830"/>
                <a:gd name="T36" fmla="*/ 32261 w 944830"/>
                <a:gd name="T37" fmla="*/ 15950 h 944830"/>
                <a:gd name="T38" fmla="*/ 51035 w 944830"/>
                <a:gd name="T39" fmla="*/ 29828 h 944830"/>
                <a:gd name="T40" fmla="*/ 80863 w 944830"/>
                <a:gd name="T41" fmla="*/ 0 h 944830"/>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44830"/>
                <a:gd name="T64" fmla="*/ 0 h 944830"/>
                <a:gd name="T65" fmla="*/ 944830 w 944830"/>
                <a:gd name="T66" fmla="*/ 944830 h 94483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44830" h="944830">
                  <a:moveTo>
                    <a:pt x="472415" y="0"/>
                  </a:moveTo>
                  <a:lnTo>
                    <a:pt x="646674" y="174258"/>
                  </a:lnTo>
                  <a:cubicBezTo>
                    <a:pt x="660469" y="126985"/>
                    <a:pt x="704464" y="93179"/>
                    <a:pt x="756355" y="93179"/>
                  </a:cubicBezTo>
                  <a:cubicBezTo>
                    <a:pt x="820926" y="93179"/>
                    <a:pt x="873272" y="145525"/>
                    <a:pt x="873272" y="210096"/>
                  </a:cubicBezTo>
                  <a:cubicBezTo>
                    <a:pt x="873272" y="261987"/>
                    <a:pt x="839466" y="305983"/>
                    <a:pt x="792193" y="319778"/>
                  </a:cubicBezTo>
                  <a:lnTo>
                    <a:pt x="944830" y="472415"/>
                  </a:lnTo>
                  <a:lnTo>
                    <a:pt x="787583" y="629662"/>
                  </a:lnTo>
                  <a:cubicBezTo>
                    <a:pt x="768788" y="595026"/>
                    <a:pt x="731782" y="572630"/>
                    <a:pt x="689546" y="572630"/>
                  </a:cubicBezTo>
                  <a:cubicBezTo>
                    <a:pt x="624975" y="572630"/>
                    <a:pt x="572629" y="624976"/>
                    <a:pt x="572629" y="689547"/>
                  </a:cubicBezTo>
                  <a:cubicBezTo>
                    <a:pt x="572629" y="731783"/>
                    <a:pt x="595025" y="768788"/>
                    <a:pt x="629662" y="787584"/>
                  </a:cubicBezTo>
                  <a:lnTo>
                    <a:pt x="472415" y="944830"/>
                  </a:lnTo>
                  <a:lnTo>
                    <a:pt x="315169" y="787584"/>
                  </a:lnTo>
                  <a:cubicBezTo>
                    <a:pt x="349805" y="768788"/>
                    <a:pt x="372201" y="731783"/>
                    <a:pt x="372201" y="689547"/>
                  </a:cubicBezTo>
                  <a:cubicBezTo>
                    <a:pt x="372201" y="624976"/>
                    <a:pt x="319855" y="572630"/>
                    <a:pt x="255284" y="572630"/>
                  </a:cubicBezTo>
                  <a:cubicBezTo>
                    <a:pt x="213048" y="572630"/>
                    <a:pt x="176043" y="595026"/>
                    <a:pt x="157247" y="629662"/>
                  </a:cubicBezTo>
                  <a:lnTo>
                    <a:pt x="0" y="472415"/>
                  </a:lnTo>
                  <a:lnTo>
                    <a:pt x="152637" y="319778"/>
                  </a:lnTo>
                  <a:cubicBezTo>
                    <a:pt x="105363" y="305983"/>
                    <a:pt x="71557" y="261987"/>
                    <a:pt x="71557" y="210096"/>
                  </a:cubicBezTo>
                  <a:cubicBezTo>
                    <a:pt x="71557" y="145525"/>
                    <a:pt x="123903" y="93179"/>
                    <a:pt x="188474" y="93179"/>
                  </a:cubicBezTo>
                  <a:cubicBezTo>
                    <a:pt x="240365" y="93179"/>
                    <a:pt x="284362" y="126985"/>
                    <a:pt x="298156" y="174259"/>
                  </a:cubicBezTo>
                  <a:lnTo>
                    <a:pt x="472415" y="0"/>
                  </a:lnTo>
                  <a:close/>
                </a:path>
              </a:pathLst>
            </a:custGeom>
            <a:grpFill/>
            <a:ln w="25400" cap="flat" cmpd="sng">
              <a:solidFill>
                <a:schemeClr val="accent1">
                  <a:lumMod val="20000"/>
                  <a:lumOff val="80000"/>
                </a:schemeClr>
              </a:solidFill>
              <a:bevel/>
            </a:ln>
          </p:spPr>
          <p:txBody>
            <a:bodyPr anchor="ctr"/>
            <a:lstStyle/>
            <a:p>
              <a:endParaRPr lang="zh-CN" altLang="en-US"/>
            </a:p>
          </p:txBody>
        </p:sp>
      </p:grpSp>
      <p:sp>
        <p:nvSpPr>
          <p:cNvPr id="13" name="TextBox 14"/>
          <p:cNvSpPr>
            <a:spLocks noChangeArrowheads="1"/>
          </p:cNvSpPr>
          <p:nvPr/>
        </p:nvSpPr>
        <p:spPr bwMode="auto">
          <a:xfrm>
            <a:off x="5854700" y="2244725"/>
            <a:ext cx="29273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zh-CN" altLang="en-US" sz="1100">
                <a:solidFill>
                  <a:srgbClr val="0B2430"/>
                </a:solidFill>
                <a:latin typeface="微软雅黑" panose="020B0503020204020204" charset="-122"/>
                <a:ea typeface="微软雅黑" panose="020B0503020204020204" charset="-122"/>
                <a:sym typeface="微软雅黑" panose="020B0503020204020204" charset="-122"/>
              </a:rPr>
              <a:t>单击此处添加标题</a:t>
            </a:r>
            <a:endParaRPr lang="en-US" sz="1100">
              <a:solidFill>
                <a:srgbClr val="0B2430"/>
              </a:solidFill>
              <a:latin typeface="微软雅黑" panose="020B0503020204020204" charset="-122"/>
              <a:ea typeface="微软雅黑" panose="020B0503020204020204" charset="-122"/>
              <a:sym typeface="微软雅黑" panose="020B0503020204020204" charset="-122"/>
            </a:endParaRPr>
          </a:p>
          <a:p>
            <a:pPr eaLnBrk="1" hangingPunct="1">
              <a:buFont typeface="Arial" panose="020B0604020202020204" pitchFamily="34" charset="0"/>
              <a:buNone/>
            </a:pPr>
            <a:br>
              <a:rPr lang="zh-CN" altLang="en-US" sz="800">
                <a:solidFill>
                  <a:srgbClr val="4890A8"/>
                </a:solidFill>
                <a:latin typeface="微软雅黑" panose="020B0503020204020204" charset="-122"/>
                <a:ea typeface="微软雅黑" panose="020B0503020204020204" charset="-122"/>
                <a:sym typeface="微软雅黑" panose="020B0503020204020204" charset="-122"/>
              </a:rPr>
            </a:br>
            <a:r>
              <a:rPr lang="zh-CN" altLang="en-US" sz="900">
                <a:solidFill>
                  <a:srgbClr val="3F3F3F"/>
                </a:solidFill>
                <a:latin typeface="微软雅黑" panose="020B0503020204020204" charset="-122"/>
                <a:ea typeface="微软雅黑" panose="020B0503020204020204" charset="-122"/>
                <a:sym typeface="微软雅黑" panose="020B0503020204020204" charset="-122"/>
              </a:rPr>
              <a:t>在此处添加详细描述文本，尽量与标题文本语言风格相符合，语言描述尽量简洁生动，尽可能概括出段落内容。</a:t>
            </a:r>
            <a:endParaRPr lang="en-US" sz="90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4" name="Rectangle 42"/>
          <p:cNvSpPr>
            <a:spLocks noChangeArrowheads="1"/>
          </p:cNvSpPr>
          <p:nvPr/>
        </p:nvSpPr>
        <p:spPr bwMode="auto">
          <a:xfrm>
            <a:off x="5635625" y="2289175"/>
            <a:ext cx="190500" cy="190500"/>
          </a:xfrm>
          <a:prstGeom prst="rect">
            <a:avLst/>
          </a:prstGeom>
          <a:solidFill>
            <a:schemeClr val="accent1"/>
          </a:solidFill>
          <a:ln>
            <a:noFill/>
          </a:ln>
        </p:spPr>
        <p:txBody>
          <a:bodyPr lIns="68580" tIns="34290" rIns="68580" bIns="34290"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r>
              <a:rPr lang="en-US" altLang="zh-CN" sz="1100" b="1">
                <a:solidFill>
                  <a:srgbClr val="F2F2F2"/>
                </a:solidFill>
                <a:latin typeface="微软雅黑" panose="020B0503020204020204" charset="-122"/>
                <a:ea typeface="微软雅黑" panose="020B0503020204020204" charset="-122"/>
                <a:sym typeface="Open Sans" pitchFamily="2" charset="-122"/>
              </a:rPr>
              <a:t>+</a:t>
            </a:r>
          </a:p>
        </p:txBody>
      </p:sp>
      <p:sp>
        <p:nvSpPr>
          <p:cNvPr id="15" name="TextBox 16"/>
          <p:cNvSpPr>
            <a:spLocks noChangeArrowheads="1"/>
          </p:cNvSpPr>
          <p:nvPr/>
        </p:nvSpPr>
        <p:spPr bwMode="auto">
          <a:xfrm>
            <a:off x="5854700" y="3190875"/>
            <a:ext cx="29273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zh-CN" altLang="en-US" sz="1100">
                <a:solidFill>
                  <a:srgbClr val="0B2430"/>
                </a:solidFill>
                <a:latin typeface="微软雅黑" panose="020B0503020204020204" charset="-122"/>
                <a:ea typeface="微软雅黑" panose="020B0503020204020204" charset="-122"/>
                <a:sym typeface="微软雅黑" panose="020B0503020204020204" charset="-122"/>
              </a:rPr>
              <a:t>单击此处添加标题</a:t>
            </a:r>
            <a:endParaRPr lang="en-US" sz="1100">
              <a:solidFill>
                <a:srgbClr val="0B2430"/>
              </a:solidFill>
              <a:latin typeface="微软雅黑" panose="020B0503020204020204" charset="-122"/>
              <a:ea typeface="微软雅黑" panose="020B0503020204020204" charset="-122"/>
              <a:sym typeface="微软雅黑" panose="020B0503020204020204" charset="-122"/>
            </a:endParaRPr>
          </a:p>
          <a:p>
            <a:pPr eaLnBrk="1" hangingPunct="1">
              <a:buFont typeface="Arial" panose="020B0604020202020204" pitchFamily="34" charset="0"/>
              <a:buNone/>
            </a:pPr>
            <a:br>
              <a:rPr lang="zh-CN" altLang="en-US" sz="800">
                <a:solidFill>
                  <a:srgbClr val="006699"/>
                </a:solidFill>
                <a:latin typeface="微软雅黑" panose="020B0503020204020204" charset="-122"/>
                <a:ea typeface="微软雅黑" panose="020B0503020204020204" charset="-122"/>
                <a:sym typeface="微软雅黑" panose="020B0503020204020204" charset="-122"/>
              </a:rPr>
            </a:br>
            <a:r>
              <a:rPr lang="zh-CN" altLang="en-US" sz="900">
                <a:solidFill>
                  <a:srgbClr val="3F3F3F"/>
                </a:solidFill>
                <a:latin typeface="微软雅黑" panose="020B0503020204020204" charset="-122"/>
                <a:ea typeface="微软雅黑" panose="020B0503020204020204" charset="-122"/>
                <a:sym typeface="微软雅黑" panose="020B0503020204020204" charset="-122"/>
              </a:rPr>
              <a:t>在此处添加详细描述文本，尽量与标题文本语言风格相符合，语言描述尽量简洁生动，尽可能概括出段落内容。</a:t>
            </a:r>
            <a:endParaRPr lang="en-US" sz="90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6" name="Rectangle 42"/>
          <p:cNvSpPr>
            <a:spLocks noChangeArrowheads="1"/>
          </p:cNvSpPr>
          <p:nvPr/>
        </p:nvSpPr>
        <p:spPr bwMode="auto">
          <a:xfrm>
            <a:off x="5635625" y="3235325"/>
            <a:ext cx="190500" cy="192088"/>
          </a:xfrm>
          <a:prstGeom prst="rect">
            <a:avLst/>
          </a:prstGeom>
          <a:solidFill>
            <a:schemeClr val="accent1"/>
          </a:solidFill>
          <a:ln>
            <a:noFill/>
          </a:ln>
        </p:spPr>
        <p:txBody>
          <a:bodyPr lIns="68580" tIns="34290" rIns="68580" bIns="34290"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r>
              <a:rPr lang="en-US" altLang="zh-CN" sz="1100" b="1">
                <a:solidFill>
                  <a:srgbClr val="F2F2F2"/>
                </a:solidFill>
                <a:latin typeface="微软雅黑" panose="020B0503020204020204" charset="-122"/>
                <a:ea typeface="微软雅黑" panose="020B0503020204020204" charset="-122"/>
                <a:sym typeface="Open Sans" pitchFamily="2" charset="-122"/>
              </a:rPr>
              <a:t>+</a:t>
            </a:r>
          </a:p>
        </p:txBody>
      </p:sp>
      <p:sp>
        <p:nvSpPr>
          <p:cNvPr id="17" name="TextBox 18"/>
          <p:cNvSpPr>
            <a:spLocks noChangeArrowheads="1"/>
          </p:cNvSpPr>
          <p:nvPr/>
        </p:nvSpPr>
        <p:spPr bwMode="auto">
          <a:xfrm>
            <a:off x="5854700" y="4108450"/>
            <a:ext cx="29273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zh-CN" altLang="en-US" sz="1100">
                <a:solidFill>
                  <a:srgbClr val="0B2430"/>
                </a:solidFill>
                <a:latin typeface="微软雅黑" panose="020B0503020204020204" charset="-122"/>
                <a:ea typeface="微软雅黑" panose="020B0503020204020204" charset="-122"/>
                <a:sym typeface="微软雅黑" panose="020B0503020204020204" charset="-122"/>
              </a:rPr>
              <a:t>单击此处添加标题</a:t>
            </a:r>
            <a:endParaRPr lang="en-US" sz="1100">
              <a:solidFill>
                <a:srgbClr val="0B2430"/>
              </a:solidFill>
              <a:latin typeface="微软雅黑" panose="020B0503020204020204" charset="-122"/>
              <a:ea typeface="微软雅黑" panose="020B0503020204020204" charset="-122"/>
              <a:sym typeface="微软雅黑" panose="020B0503020204020204" charset="-122"/>
            </a:endParaRPr>
          </a:p>
          <a:p>
            <a:pPr eaLnBrk="1" hangingPunct="1">
              <a:buFont typeface="Arial" panose="020B0604020202020204" pitchFamily="34" charset="0"/>
              <a:buNone/>
            </a:pPr>
            <a:br>
              <a:rPr lang="zh-CN" altLang="en-US" sz="800">
                <a:solidFill>
                  <a:schemeClr val="accent2"/>
                </a:solidFill>
                <a:latin typeface="微软雅黑" panose="020B0503020204020204" charset="-122"/>
                <a:ea typeface="微软雅黑" panose="020B0503020204020204" charset="-122"/>
                <a:sym typeface="微软雅黑" panose="020B0503020204020204" charset="-122"/>
              </a:rPr>
            </a:br>
            <a:r>
              <a:rPr lang="zh-CN" altLang="en-US" sz="900">
                <a:solidFill>
                  <a:srgbClr val="3F3F3F"/>
                </a:solidFill>
                <a:latin typeface="微软雅黑" panose="020B0503020204020204" charset="-122"/>
                <a:ea typeface="微软雅黑" panose="020B0503020204020204" charset="-122"/>
                <a:sym typeface="微软雅黑" panose="020B0503020204020204" charset="-122"/>
              </a:rPr>
              <a:t>在此处添加详细描述文本，尽量与标题文本语言风格相符合，语言描述尽量简洁生动，尽可能概括出段落内容。</a:t>
            </a:r>
            <a:endParaRPr lang="en-US" sz="900">
              <a:solidFill>
                <a:srgbClr val="3F3F3F"/>
              </a:solidFill>
              <a:latin typeface="微软雅黑" panose="020B0503020204020204" charset="-122"/>
              <a:ea typeface="微软雅黑" panose="020B0503020204020204" charset="-122"/>
              <a:sym typeface="微软雅黑" panose="020B0503020204020204" charset="-122"/>
            </a:endParaRPr>
          </a:p>
        </p:txBody>
      </p:sp>
      <p:sp>
        <p:nvSpPr>
          <p:cNvPr id="18" name="Rectangle 42"/>
          <p:cNvSpPr>
            <a:spLocks noChangeArrowheads="1"/>
          </p:cNvSpPr>
          <p:nvPr/>
        </p:nvSpPr>
        <p:spPr bwMode="auto">
          <a:xfrm>
            <a:off x="5635625" y="4152900"/>
            <a:ext cx="190500" cy="192088"/>
          </a:xfrm>
          <a:prstGeom prst="rect">
            <a:avLst/>
          </a:prstGeom>
          <a:solidFill>
            <a:schemeClr val="accent1"/>
          </a:solidFill>
          <a:ln>
            <a:noFill/>
          </a:ln>
        </p:spPr>
        <p:txBody>
          <a:bodyPr lIns="68580" tIns="34290" rIns="68580" bIns="34290"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r>
              <a:rPr lang="en-US" altLang="zh-CN" sz="1100" b="1">
                <a:solidFill>
                  <a:srgbClr val="F2F2F2"/>
                </a:solidFill>
                <a:latin typeface="微软雅黑" panose="020B0503020204020204" charset="-122"/>
                <a:ea typeface="微软雅黑" panose="020B0503020204020204" charset="-122"/>
                <a:sym typeface="Open Sans" pitchFamily="2" charset="-122"/>
              </a:rPr>
              <a:t>+</a:t>
            </a:r>
          </a:p>
        </p:txBody>
      </p:sp>
      <p:grpSp>
        <p:nvGrpSpPr>
          <p:cNvPr id="19" name="组合 20"/>
          <p:cNvGrpSpPr/>
          <p:nvPr/>
        </p:nvGrpSpPr>
        <p:grpSpPr bwMode="auto">
          <a:xfrm>
            <a:off x="3795713" y="3589338"/>
            <a:ext cx="661987" cy="661987"/>
            <a:chOff x="0" y="0"/>
            <a:chExt cx="661926" cy="661926"/>
          </a:xfrm>
        </p:grpSpPr>
        <p:sp>
          <p:nvSpPr>
            <p:cNvPr id="20" name="圆角矩形 21"/>
            <p:cNvSpPr>
              <a:spLocks noChangeArrowheads="1"/>
            </p:cNvSpPr>
            <p:nvPr/>
          </p:nvSpPr>
          <p:spPr bwMode="auto">
            <a:xfrm rot="2700000">
              <a:off x="0" y="0"/>
              <a:ext cx="661926" cy="661926"/>
            </a:xfrm>
            <a:prstGeom prst="roundRect">
              <a:avLst>
                <a:gd name="adj" fmla="val 16667"/>
              </a:avLst>
            </a:prstGeom>
            <a:solidFill>
              <a:schemeClr val="accent2"/>
            </a:solidFill>
            <a:ln>
              <a:noFill/>
            </a:ln>
            <a:extLst>
              <a:ext uri="{91240B29-F687-4F45-9708-019B960494DF}">
                <a14:hiddenLine xmlns:a14="http://schemas.microsoft.com/office/drawing/2010/main" w="25400">
                  <a:solidFill>
                    <a:srgbClr val="BA990F"/>
                  </a:solidFill>
                  <a:bevel/>
                </a14:hiddenLine>
              </a:ext>
            </a:extLst>
          </p:spPr>
          <p:txBody>
            <a:bodyPr anchor="ctr"/>
            <a:lstStyle>
              <a:lvl1pPr>
                <a:defRPr>
                  <a:solidFill>
                    <a:schemeClr val="tx1"/>
                  </a:solidFill>
                  <a:latin typeface="Arial" panose="020B0604020202020204" pitchFamily="34" charset="0"/>
                  <a:ea typeface="宋体" panose="02010600030101010101" pitchFamily="2" charset="-122"/>
                </a:defRPr>
              </a:lvl1pPr>
              <a:lvl2pPr marL="742950" indent="-285750">
                <a:defRPr>
                  <a:solidFill>
                    <a:schemeClr val="tx1"/>
                  </a:solidFill>
                  <a:latin typeface="Arial" panose="020B0604020202020204" pitchFamily="34" charset="0"/>
                  <a:ea typeface="宋体" panose="02010600030101010101" pitchFamily="2" charset="-122"/>
                </a:defRPr>
              </a:lvl2pPr>
              <a:lvl3pPr marL="1143000" indent="-228600">
                <a:defRPr>
                  <a:solidFill>
                    <a:schemeClr val="tx1"/>
                  </a:solidFill>
                  <a:latin typeface="Arial" panose="020B0604020202020204" pitchFamily="34" charset="0"/>
                  <a:ea typeface="宋体" panose="02010600030101010101" pitchFamily="2" charset="-122"/>
                </a:defRPr>
              </a:lvl3pPr>
              <a:lvl4pPr marL="1600200" indent="-228600">
                <a:defRPr>
                  <a:solidFill>
                    <a:schemeClr val="tx1"/>
                  </a:solidFill>
                  <a:latin typeface="Arial" panose="020B0604020202020204" pitchFamily="34" charset="0"/>
                  <a:ea typeface="宋体" panose="02010600030101010101" pitchFamily="2" charset="-122"/>
                </a:defRPr>
              </a:lvl4pPr>
              <a:lvl5pPr marL="2057400" indent="-22860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algn="ctr" eaLnBrk="1" hangingPunct="1">
                <a:buFont typeface="Arial" panose="020B0604020202020204" pitchFamily="34" charset="0"/>
                <a:buNone/>
              </a:pPr>
              <a:endParaRPr lang="zh-CN" altLang="zh-CN">
                <a:solidFill>
                  <a:srgbClr val="FFFFFF"/>
                </a:solidFill>
              </a:endParaRPr>
            </a:p>
          </p:txBody>
        </p:sp>
        <p:sp>
          <p:nvSpPr>
            <p:cNvPr id="21" name="圆角矩形 68"/>
            <p:cNvSpPr>
              <a:spLocks noChangeArrowheads="1"/>
            </p:cNvSpPr>
            <p:nvPr/>
          </p:nvSpPr>
          <p:spPr bwMode="auto">
            <a:xfrm>
              <a:off x="140258" y="208096"/>
              <a:ext cx="381410" cy="245735"/>
            </a:xfrm>
            <a:custGeom>
              <a:avLst/>
              <a:gdLst>
                <a:gd name="T0" fmla="*/ 57205 w 978088"/>
                <a:gd name="T1" fmla="*/ 0 h 630163"/>
                <a:gd name="T2" fmla="*/ 92679 w 978088"/>
                <a:gd name="T3" fmla="*/ 21836 h 630163"/>
                <a:gd name="T4" fmla="*/ 107962 w 978088"/>
                <a:gd name="T5" fmla="*/ 15739 h 630163"/>
                <a:gd name="T6" fmla="*/ 130844 w 978088"/>
                <a:gd name="T7" fmla="*/ 38621 h 630163"/>
                <a:gd name="T8" fmla="*/ 130442 w 978088"/>
                <a:gd name="T9" fmla="*/ 40613 h 630163"/>
                <a:gd name="T10" fmla="*/ 148733 w 978088"/>
                <a:gd name="T11" fmla="*/ 67223 h 630163"/>
                <a:gd name="T12" fmla="*/ 120130 w 978088"/>
                <a:gd name="T13" fmla="*/ 95826 h 630163"/>
                <a:gd name="T14" fmla="*/ 28602 w 978088"/>
                <a:gd name="T15" fmla="*/ 95826 h 630163"/>
                <a:gd name="T16" fmla="*/ 0 w 978088"/>
                <a:gd name="T17" fmla="*/ 67223 h 630163"/>
                <a:gd name="T18" fmla="*/ 17259 w 978088"/>
                <a:gd name="T19" fmla="*/ 41010 h 630163"/>
                <a:gd name="T20" fmla="*/ 17162 w 978088"/>
                <a:gd name="T21" fmla="*/ 40044 h 630163"/>
                <a:gd name="T22" fmla="*/ 57205 w 978088"/>
                <a:gd name="T23" fmla="*/ 0 h 63016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978088"/>
                <a:gd name="T37" fmla="*/ 0 h 630163"/>
                <a:gd name="T38" fmla="*/ 978088 w 978088"/>
                <a:gd name="T39" fmla="*/ 630163 h 6301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978088" h="630163">
                  <a:moveTo>
                    <a:pt x="376188" y="0"/>
                  </a:moveTo>
                  <a:cubicBezTo>
                    <a:pt x="478336" y="0"/>
                    <a:pt x="566899" y="58161"/>
                    <a:pt x="609473" y="143596"/>
                  </a:cubicBezTo>
                  <a:cubicBezTo>
                    <a:pt x="635404" y="118352"/>
                    <a:pt x="670955" y="103500"/>
                    <a:pt x="709975" y="103500"/>
                  </a:cubicBezTo>
                  <a:cubicBezTo>
                    <a:pt x="793080" y="103500"/>
                    <a:pt x="860450" y="170870"/>
                    <a:pt x="860450" y="253975"/>
                  </a:cubicBezTo>
                  <a:lnTo>
                    <a:pt x="857805" y="267079"/>
                  </a:lnTo>
                  <a:cubicBezTo>
                    <a:pt x="928258" y="293890"/>
                    <a:pt x="978088" y="362161"/>
                    <a:pt x="978088" y="442069"/>
                  </a:cubicBezTo>
                  <a:cubicBezTo>
                    <a:pt x="978088" y="545950"/>
                    <a:pt x="893875" y="630163"/>
                    <a:pt x="789994" y="630163"/>
                  </a:cubicBezTo>
                  <a:lnTo>
                    <a:pt x="188094" y="630163"/>
                  </a:lnTo>
                  <a:cubicBezTo>
                    <a:pt x="84213" y="630163"/>
                    <a:pt x="0" y="545950"/>
                    <a:pt x="0" y="442069"/>
                  </a:cubicBezTo>
                  <a:cubicBezTo>
                    <a:pt x="0" y="364739"/>
                    <a:pt x="46666" y="298309"/>
                    <a:pt x="113497" y="269689"/>
                  </a:cubicBezTo>
                  <a:cubicBezTo>
                    <a:pt x="112881" y="267585"/>
                    <a:pt x="112856" y="265461"/>
                    <a:pt x="112856" y="263332"/>
                  </a:cubicBezTo>
                  <a:cubicBezTo>
                    <a:pt x="112856" y="117898"/>
                    <a:pt x="230754" y="0"/>
                    <a:pt x="376188" y="0"/>
                  </a:cubicBezTo>
                  <a:close/>
                </a:path>
              </a:pathLst>
            </a:custGeom>
            <a:solidFill>
              <a:schemeClr val="bg1"/>
            </a:solidFill>
            <a:ln>
              <a:noFill/>
            </a:ln>
            <a:extLst>
              <a:ext uri="{91240B29-F687-4F45-9708-019B960494DF}">
                <a14:hiddenLine xmlns:a14="http://schemas.microsoft.com/office/drawing/2010/main" w="25400">
                  <a:solidFill>
                    <a:srgbClr val="BA990F"/>
                  </a:solidFill>
                  <a:bevel/>
                </a14:hiddenLine>
              </a:ext>
            </a:extLst>
          </p:spPr>
          <p:txBody>
            <a:bodyPr anchor="ctr"/>
            <a:lstStyle/>
            <a:p>
              <a:endParaRPr lang="zh-CN" altLang="en-US"/>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ppt_x</p:attrName>
                                        </p:attrNameLst>
                                      </p:cBhvr>
                                      <p:tavLst>
                                        <p:tav tm="0">
                                          <p:val>
                                            <p:strVal val="0-#ppt_w/2"/>
                                          </p:val>
                                        </p:tav>
                                        <p:tav tm="100000">
                                          <p:val>
                                            <p:strVal val="#ppt_x"/>
                                          </p:val>
                                        </p:tav>
                                      </p:tavLst>
                                    </p:anim>
                                    <p:anim calcmode="lin" valueType="num">
                                      <p:cBhvr>
                                        <p:cTn id="8" dur="500" fill="hold"/>
                                        <p:tgtEl>
                                          <p:spTgt spid="4"/>
                                        </p:tgtEl>
                                        <p:attrNameLst>
                                          <p:attrName>ppt_y</p:attrName>
                                        </p:attrNameLst>
                                      </p:cBhvr>
                                      <p:tavLst>
                                        <p:tav tm="0">
                                          <p:val>
                                            <p:strVal val="#ppt_y"/>
                                          </p:val>
                                        </p:tav>
                                        <p:tav tm="100000">
                                          <p:val>
                                            <p:strVal val="#ppt_y"/>
                                          </p:val>
                                        </p:tav>
                                      </p:tavLst>
                                    </p:anim>
                                  </p:childTnLst>
                                </p:cTn>
                              </p:par>
                              <p:par>
                                <p:cTn id="9" presetID="2" presetClass="entr" presetSubtype="1" fill="hold" nodeType="with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p:cTn id="11" dur="500" fill="hold"/>
                                        <p:tgtEl>
                                          <p:spTgt spid="7"/>
                                        </p:tgtEl>
                                        <p:attrNameLst>
                                          <p:attrName>ppt_x</p:attrName>
                                        </p:attrNameLst>
                                      </p:cBhvr>
                                      <p:tavLst>
                                        <p:tav tm="0">
                                          <p:val>
                                            <p:strVal val="#ppt_x"/>
                                          </p:val>
                                        </p:tav>
                                        <p:tav tm="100000">
                                          <p:val>
                                            <p:strVal val="#ppt_x"/>
                                          </p:val>
                                        </p:tav>
                                      </p:tavLst>
                                    </p:anim>
                                    <p:anim calcmode="lin" valueType="num">
                                      <p:cBhvr>
                                        <p:cTn id="12" dur="500" fill="hold"/>
                                        <p:tgtEl>
                                          <p:spTgt spid="7"/>
                                        </p:tgtEl>
                                        <p:attrNameLst>
                                          <p:attrName>ppt_y</p:attrName>
                                        </p:attrNameLst>
                                      </p:cBhvr>
                                      <p:tavLst>
                                        <p:tav tm="0">
                                          <p:val>
                                            <p:strVal val="0-#ppt_h/2"/>
                                          </p:val>
                                        </p:tav>
                                        <p:tav tm="100000">
                                          <p:val>
                                            <p:strVal val="#ppt_y"/>
                                          </p:val>
                                        </p:tav>
                                      </p:tavLst>
                                    </p:anim>
                                  </p:childTnLst>
                                </p:cTn>
                              </p:par>
                              <p:par>
                                <p:cTn id="13" presetID="2" presetClass="entr" presetSubtype="2" fill="hold" nodeType="withEffect">
                                  <p:stCondLst>
                                    <p:cond delay="0"/>
                                  </p:stCondLst>
                                  <p:childTnLst>
                                    <p:set>
                                      <p:cBhvr>
                                        <p:cTn id="14" dur="1" fill="hold">
                                          <p:stCondLst>
                                            <p:cond delay="0"/>
                                          </p:stCondLst>
                                        </p:cTn>
                                        <p:tgtEl>
                                          <p:spTgt spid="10"/>
                                        </p:tgtEl>
                                        <p:attrNameLst>
                                          <p:attrName>style.visibility</p:attrName>
                                        </p:attrNameLst>
                                      </p:cBhvr>
                                      <p:to>
                                        <p:strVal val="visible"/>
                                      </p:to>
                                    </p:set>
                                    <p:anim calcmode="lin" valueType="num">
                                      <p:cBhvr>
                                        <p:cTn id="15" dur="500" fill="hold"/>
                                        <p:tgtEl>
                                          <p:spTgt spid="10"/>
                                        </p:tgtEl>
                                        <p:attrNameLst>
                                          <p:attrName>ppt_x</p:attrName>
                                        </p:attrNameLst>
                                      </p:cBhvr>
                                      <p:tavLst>
                                        <p:tav tm="0">
                                          <p:val>
                                            <p:strVal val="1+#ppt_w/2"/>
                                          </p:val>
                                        </p:tav>
                                        <p:tav tm="100000">
                                          <p:val>
                                            <p:strVal val="#ppt_x"/>
                                          </p:val>
                                        </p:tav>
                                      </p:tavLst>
                                    </p:anim>
                                    <p:anim calcmode="lin" valueType="num">
                                      <p:cBhvr>
                                        <p:cTn id="16" dur="500" fill="hold"/>
                                        <p:tgtEl>
                                          <p:spTgt spid="10"/>
                                        </p:tgtEl>
                                        <p:attrNameLst>
                                          <p:attrName>ppt_y</p:attrName>
                                        </p:attrNameLst>
                                      </p:cBhvr>
                                      <p:tavLst>
                                        <p:tav tm="0">
                                          <p:val>
                                            <p:strVal val="#ppt_y"/>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anim calcmode="lin" valueType="num">
                                      <p:cBhvr>
                                        <p:cTn id="19" dur="500" fill="hold"/>
                                        <p:tgtEl>
                                          <p:spTgt spid="19"/>
                                        </p:tgtEl>
                                        <p:attrNameLst>
                                          <p:attrName>ppt_x</p:attrName>
                                        </p:attrNameLst>
                                      </p:cBhvr>
                                      <p:tavLst>
                                        <p:tav tm="0">
                                          <p:val>
                                            <p:strVal val="#ppt_x"/>
                                          </p:val>
                                        </p:tav>
                                        <p:tav tm="100000">
                                          <p:val>
                                            <p:strVal val="#ppt_x"/>
                                          </p:val>
                                        </p:tav>
                                      </p:tavLst>
                                    </p:anim>
                                    <p:anim calcmode="lin" valueType="num">
                                      <p:cBhvr>
                                        <p:cTn id="20" dur="500" fill="hold"/>
                                        <p:tgtEl>
                                          <p:spTgt spid="19"/>
                                        </p:tgtEl>
                                        <p:attrNameLst>
                                          <p:attrName>ppt_y</p:attrName>
                                        </p:attrNameLst>
                                      </p:cBhvr>
                                      <p:tavLst>
                                        <p:tav tm="0">
                                          <p:val>
                                            <p:strVal val="1+#ppt_h/2"/>
                                          </p:val>
                                        </p:tav>
                                        <p:tav tm="100000">
                                          <p:val>
                                            <p:strVal val="#ppt_y"/>
                                          </p:val>
                                        </p:tav>
                                      </p:tavLst>
                                    </p:anim>
                                  </p:childTnLst>
                                </p:cTn>
                              </p:par>
                            </p:childTnLst>
                          </p:cTn>
                        </p:par>
                        <p:par>
                          <p:cTn id="21" fill="hold">
                            <p:stCondLst>
                              <p:cond delay="500"/>
                            </p:stCondLst>
                            <p:childTnLst>
                              <p:par>
                                <p:cTn id="22" presetID="10" presetClass="entr" presetSubtype="0" fill="hold" grpId="0" nodeType="after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p:cBhvr>
                                        <p:cTn id="26" dur="500"/>
                                        <p:tgtEl>
                                          <p:spTgt spid="14"/>
                                        </p:tgtEl>
                                      </p:cBhvr>
                                    </p:animEffect>
                                  </p:childTnLst>
                                </p:cTn>
                              </p:par>
                            </p:childTnLst>
                          </p:cTn>
                        </p:par>
                        <p:par>
                          <p:cTn id="27" fill="hold">
                            <p:stCondLst>
                              <p:cond delay="1000"/>
                            </p:stCondLst>
                            <p:childTnLst>
                              <p:par>
                                <p:cTn id="28" presetID="2" presetClass="entr" presetSubtype="2" fill="hold" grpId="0" nodeType="afterEffect">
                                  <p:stCondLst>
                                    <p:cond delay="0"/>
                                  </p:stCondLst>
                                  <p:childTnLst>
                                    <p:set>
                                      <p:cBhvr>
                                        <p:cTn id="29" dur="1" fill="hold">
                                          <p:stCondLst>
                                            <p:cond delay="0"/>
                                          </p:stCondLst>
                                        </p:cTn>
                                        <p:tgtEl>
                                          <p:spTgt spid="13"/>
                                        </p:tgtEl>
                                        <p:attrNameLst>
                                          <p:attrName>style.visibility</p:attrName>
                                        </p:attrNameLst>
                                      </p:cBhvr>
                                      <p:to>
                                        <p:strVal val="visible"/>
                                      </p:to>
                                    </p:set>
                                    <p:anim calcmode="lin" valueType="num">
                                      <p:cBhvr>
                                        <p:cTn id="30" dur="500" fill="hold"/>
                                        <p:tgtEl>
                                          <p:spTgt spid="13"/>
                                        </p:tgtEl>
                                        <p:attrNameLst>
                                          <p:attrName>ppt_x</p:attrName>
                                        </p:attrNameLst>
                                      </p:cBhvr>
                                      <p:tavLst>
                                        <p:tav tm="0">
                                          <p:val>
                                            <p:strVal val="1+#ppt_w/2"/>
                                          </p:val>
                                        </p:tav>
                                        <p:tav tm="100000">
                                          <p:val>
                                            <p:strVal val="#ppt_x"/>
                                          </p:val>
                                        </p:tav>
                                      </p:tavLst>
                                    </p:anim>
                                    <p:anim calcmode="lin" valueType="num">
                                      <p:cBhvr>
                                        <p:cTn id="31" dur="500" fill="hold"/>
                                        <p:tgtEl>
                                          <p:spTgt spid="13"/>
                                        </p:tgtEl>
                                        <p:attrNameLst>
                                          <p:attrName>ppt_y</p:attrName>
                                        </p:attrNameLst>
                                      </p:cBhvr>
                                      <p:tavLst>
                                        <p:tav tm="0">
                                          <p:val>
                                            <p:strVal val="#ppt_y"/>
                                          </p:val>
                                        </p:tav>
                                        <p:tav tm="100000">
                                          <p:val>
                                            <p:strVal val="#ppt_y"/>
                                          </p:val>
                                        </p:tav>
                                      </p:tavLst>
                                    </p:anim>
                                  </p:childTnLst>
                                </p:cTn>
                              </p:par>
                              <p:par>
                                <p:cTn id="32" presetID="10" presetClass="entr" presetSubtype="0" fill="hold" grpId="0" nodeType="withEffect">
                                  <p:stCondLst>
                                    <p:cond delay="0"/>
                                  </p:stCondLst>
                                  <p:childTnLst>
                                    <p:set>
                                      <p:cBhvr>
                                        <p:cTn id="33" dur="1" fill="hold">
                                          <p:stCondLst>
                                            <p:cond delay="0"/>
                                          </p:stCondLst>
                                        </p:cTn>
                                        <p:tgtEl>
                                          <p:spTgt spid="16"/>
                                        </p:tgtEl>
                                        <p:attrNameLst>
                                          <p:attrName>style.visibility</p:attrName>
                                        </p:attrNameLst>
                                      </p:cBhvr>
                                      <p:to>
                                        <p:strVal val="visible"/>
                                      </p:to>
                                    </p:set>
                                    <p:anim calcmode="lin" valueType="num">
                                      <p:cBhvr>
                                        <p:cTn id="34" dur="500" fill="hold"/>
                                        <p:tgtEl>
                                          <p:spTgt spid="16"/>
                                        </p:tgtEl>
                                        <p:attrNameLst>
                                          <p:attrName>ppt_w</p:attrName>
                                        </p:attrNameLst>
                                      </p:cBhvr>
                                      <p:tavLst>
                                        <p:tav tm="0">
                                          <p:val>
                                            <p:fltVal val="0"/>
                                          </p:val>
                                        </p:tav>
                                        <p:tav tm="100000">
                                          <p:val>
                                            <p:strVal val="#ppt_w"/>
                                          </p:val>
                                        </p:tav>
                                      </p:tavLst>
                                    </p:anim>
                                    <p:anim calcmode="lin" valueType="num">
                                      <p:cBhvr>
                                        <p:cTn id="35" dur="500" fill="hold"/>
                                        <p:tgtEl>
                                          <p:spTgt spid="16"/>
                                        </p:tgtEl>
                                        <p:attrNameLst>
                                          <p:attrName>ppt_h</p:attrName>
                                        </p:attrNameLst>
                                      </p:cBhvr>
                                      <p:tavLst>
                                        <p:tav tm="0">
                                          <p:val>
                                            <p:fltVal val="0"/>
                                          </p:val>
                                        </p:tav>
                                        <p:tav tm="100000">
                                          <p:val>
                                            <p:strVal val="#ppt_h"/>
                                          </p:val>
                                        </p:tav>
                                      </p:tavLst>
                                    </p:anim>
                                    <p:animEffect>
                                      <p:cBhvr>
                                        <p:cTn id="36" dur="500"/>
                                        <p:tgtEl>
                                          <p:spTgt spid="16"/>
                                        </p:tgtEl>
                                      </p:cBhvr>
                                    </p:animEffect>
                                  </p:childTnLst>
                                </p:cTn>
                              </p:par>
                            </p:childTnLst>
                          </p:cTn>
                        </p:par>
                        <p:par>
                          <p:cTn id="37" fill="hold">
                            <p:stCondLst>
                              <p:cond delay="1500"/>
                            </p:stCondLst>
                            <p:childTnLst>
                              <p:par>
                                <p:cTn id="38" presetID="2" presetClass="entr" presetSubtype="2" fill="hold" grpId="0" nodeType="afterEffect">
                                  <p:stCondLst>
                                    <p:cond delay="0"/>
                                  </p:stCondLst>
                                  <p:childTnLst>
                                    <p:set>
                                      <p:cBhvr>
                                        <p:cTn id="39" dur="1" fill="hold">
                                          <p:stCondLst>
                                            <p:cond delay="0"/>
                                          </p:stCondLst>
                                        </p:cTn>
                                        <p:tgtEl>
                                          <p:spTgt spid="15"/>
                                        </p:tgtEl>
                                        <p:attrNameLst>
                                          <p:attrName>style.visibility</p:attrName>
                                        </p:attrNameLst>
                                      </p:cBhvr>
                                      <p:to>
                                        <p:strVal val="visible"/>
                                      </p:to>
                                    </p:set>
                                    <p:anim calcmode="lin" valueType="num">
                                      <p:cBhvr>
                                        <p:cTn id="40" dur="500" fill="hold"/>
                                        <p:tgtEl>
                                          <p:spTgt spid="15"/>
                                        </p:tgtEl>
                                        <p:attrNameLst>
                                          <p:attrName>ppt_x</p:attrName>
                                        </p:attrNameLst>
                                      </p:cBhvr>
                                      <p:tavLst>
                                        <p:tav tm="0">
                                          <p:val>
                                            <p:strVal val="1+#ppt_w/2"/>
                                          </p:val>
                                        </p:tav>
                                        <p:tav tm="100000">
                                          <p:val>
                                            <p:strVal val="#ppt_x"/>
                                          </p:val>
                                        </p:tav>
                                      </p:tavLst>
                                    </p:anim>
                                    <p:anim calcmode="lin" valueType="num">
                                      <p:cBhvr>
                                        <p:cTn id="41" dur="500" fill="hold"/>
                                        <p:tgtEl>
                                          <p:spTgt spid="15"/>
                                        </p:tgtEl>
                                        <p:attrNameLst>
                                          <p:attrName>ppt_y</p:attrName>
                                        </p:attrNameLst>
                                      </p:cBhvr>
                                      <p:tavLst>
                                        <p:tav tm="0">
                                          <p:val>
                                            <p:strVal val="#ppt_y"/>
                                          </p:val>
                                        </p:tav>
                                        <p:tav tm="100000">
                                          <p:val>
                                            <p:strVal val="#ppt_y"/>
                                          </p:val>
                                        </p:tav>
                                      </p:tavLst>
                                    </p:anim>
                                  </p:childTnLst>
                                </p:cTn>
                              </p:par>
                              <p:par>
                                <p:cTn id="42" presetID="10" presetClass="entr" presetSubtype="0"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 calcmode="lin" valueType="num">
                                      <p:cBhvr>
                                        <p:cTn id="44" dur="500" fill="hold"/>
                                        <p:tgtEl>
                                          <p:spTgt spid="18"/>
                                        </p:tgtEl>
                                        <p:attrNameLst>
                                          <p:attrName>ppt_w</p:attrName>
                                        </p:attrNameLst>
                                      </p:cBhvr>
                                      <p:tavLst>
                                        <p:tav tm="0">
                                          <p:val>
                                            <p:fltVal val="0"/>
                                          </p:val>
                                        </p:tav>
                                        <p:tav tm="100000">
                                          <p:val>
                                            <p:strVal val="#ppt_w"/>
                                          </p:val>
                                        </p:tav>
                                      </p:tavLst>
                                    </p:anim>
                                    <p:anim calcmode="lin" valueType="num">
                                      <p:cBhvr>
                                        <p:cTn id="45" dur="500" fill="hold"/>
                                        <p:tgtEl>
                                          <p:spTgt spid="18"/>
                                        </p:tgtEl>
                                        <p:attrNameLst>
                                          <p:attrName>ppt_h</p:attrName>
                                        </p:attrNameLst>
                                      </p:cBhvr>
                                      <p:tavLst>
                                        <p:tav tm="0">
                                          <p:val>
                                            <p:fltVal val="0"/>
                                          </p:val>
                                        </p:tav>
                                        <p:tav tm="100000">
                                          <p:val>
                                            <p:strVal val="#ppt_h"/>
                                          </p:val>
                                        </p:tav>
                                      </p:tavLst>
                                    </p:anim>
                                    <p:animEffect>
                                      <p:cBhvr>
                                        <p:cTn id="46" dur="500"/>
                                        <p:tgtEl>
                                          <p:spTgt spid="18"/>
                                        </p:tgtEl>
                                      </p:cBhvr>
                                    </p:animEffect>
                                  </p:childTnLst>
                                </p:cTn>
                              </p:par>
                            </p:childTnLst>
                          </p:cTn>
                        </p:par>
                        <p:par>
                          <p:cTn id="47" fill="hold">
                            <p:stCondLst>
                              <p:cond delay="2000"/>
                            </p:stCondLst>
                            <p:childTnLst>
                              <p:par>
                                <p:cTn id="48" presetID="2" presetClass="entr" presetSubtype="2" fill="hold" grpId="0" nodeType="afterEffect">
                                  <p:stCondLst>
                                    <p:cond delay="0"/>
                                  </p:stCondLst>
                                  <p:childTnLst>
                                    <p:set>
                                      <p:cBhvr>
                                        <p:cTn id="49" dur="1" fill="hold">
                                          <p:stCondLst>
                                            <p:cond delay="0"/>
                                          </p:stCondLst>
                                        </p:cTn>
                                        <p:tgtEl>
                                          <p:spTgt spid="17"/>
                                        </p:tgtEl>
                                        <p:attrNameLst>
                                          <p:attrName>style.visibility</p:attrName>
                                        </p:attrNameLst>
                                      </p:cBhvr>
                                      <p:to>
                                        <p:strVal val="visible"/>
                                      </p:to>
                                    </p:set>
                                    <p:anim calcmode="lin" valueType="num">
                                      <p:cBhvr>
                                        <p:cTn id="50" dur="500" fill="hold"/>
                                        <p:tgtEl>
                                          <p:spTgt spid="17"/>
                                        </p:tgtEl>
                                        <p:attrNameLst>
                                          <p:attrName>ppt_x</p:attrName>
                                        </p:attrNameLst>
                                      </p:cBhvr>
                                      <p:tavLst>
                                        <p:tav tm="0">
                                          <p:val>
                                            <p:strVal val="1+#ppt_w/2"/>
                                          </p:val>
                                        </p:tav>
                                        <p:tav tm="100000">
                                          <p:val>
                                            <p:strVal val="#ppt_x"/>
                                          </p:val>
                                        </p:tav>
                                      </p:tavLst>
                                    </p:anim>
                                    <p:anim calcmode="lin" valueType="num">
                                      <p:cBhvr>
                                        <p:cTn id="51" dur="500" fill="hold"/>
                                        <p:tgtEl>
                                          <p:spTgt spid="1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ldLvl="0" autoUpdateAnimBg="0"/>
      <p:bldP spid="14" grpId="0" bldLvl="0" animBg="1" autoUpdateAnimBg="0"/>
      <p:bldP spid="15" grpId="0" bldLvl="0" autoUpdateAnimBg="0"/>
      <p:bldP spid="16" grpId="0" bldLvl="0" animBg="1" autoUpdateAnimBg="0"/>
      <p:bldP spid="17" grpId="0" bldLvl="0" autoUpdateAnimBg="0"/>
      <p:bldP spid="18" grpId="0" bldLvl="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3"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pic>
        <p:nvPicPr>
          <p:cNvPr id="4" name="Picture 2"/>
          <p:cNvPicPr>
            <a:picLocks noChangeAspect="1" noChangeArrowheads="1"/>
          </p:cNvPicPr>
          <p:nvPr/>
        </p:nvPicPr>
        <p:blipFill>
          <a:blip r:embed="rId3" cstate="print">
            <a:grayscl/>
            <a:lum bright="-6000"/>
            <a:extLst>
              <a:ext uri="{28A0092B-C50C-407E-A947-70E740481C1C}">
                <a14:useLocalDpi xmlns:a14="http://schemas.microsoft.com/office/drawing/2010/main" val="0"/>
              </a:ext>
            </a:extLst>
          </a:blip>
          <a:srcRect/>
          <a:stretch>
            <a:fillRect/>
          </a:stretch>
        </p:blipFill>
        <p:spPr bwMode="gray">
          <a:xfrm>
            <a:off x="4100914" y="4336439"/>
            <a:ext cx="3363104" cy="7003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椭圆 4"/>
          <p:cNvSpPr/>
          <p:nvPr/>
        </p:nvSpPr>
        <p:spPr>
          <a:xfrm>
            <a:off x="4486576" y="2282586"/>
            <a:ext cx="2460943" cy="2461133"/>
          </a:xfrm>
          <a:prstGeom prst="ellipse">
            <a:avLst/>
          </a:prstGeom>
          <a:solidFill>
            <a:schemeClr val="accent1"/>
          </a:solidFill>
          <a:ln w="3175" cap="flat" cmpd="sng" algn="ctr">
            <a:solidFill>
              <a:srgbClr val="D7D7D7"/>
            </a:solidFill>
            <a:prstDash val="solid"/>
          </a:ln>
          <a:effectLst>
            <a:outerShdw blurRad="50800" dist="38100" dir="5400000" algn="t" rotWithShape="0">
              <a:prstClr val="black">
                <a:alpha val="40000"/>
              </a:prstClr>
            </a:outerShdw>
          </a:effectLst>
        </p:spPr>
        <p:txBody>
          <a:bodyPr lIns="0" tIns="34295" rIns="0" bIns="34295" anchor="ctr"/>
          <a:lstStyle/>
          <a:p>
            <a:pPr algn="ctr" fontAlgn="base">
              <a:lnSpc>
                <a:spcPct val="120000"/>
              </a:lnSpc>
              <a:spcBef>
                <a:spcPts val="450"/>
              </a:spcBef>
              <a:spcAft>
                <a:spcPts val="450"/>
              </a:spcAft>
              <a:defRPr/>
            </a:pPr>
            <a:endParaRPr lang="en-US" sz="2100" kern="0" dirty="0">
              <a:solidFill>
                <a:sysClr val="window" lastClr="FFFFFF"/>
              </a:solidFill>
              <a:latin typeface="Impact" panose="020B0806030902050204" pitchFamily="34" charset="0"/>
              <a:ea typeface="微软雅黑" panose="020B0503020204020204" charset="-122"/>
            </a:endParaRPr>
          </a:p>
        </p:txBody>
      </p:sp>
      <p:sp>
        <p:nvSpPr>
          <p:cNvPr id="6" name="Rectangle 12"/>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7" name="Rectangle 13"/>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8" name="Rectangle 14"/>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9" name="Rectangle 15"/>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10" name="Rectangle 16"/>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11" name="Rectangle 17"/>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12" name="Rectangle 18"/>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13" name="Rectangle 19"/>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14" name="Rectangle 20"/>
          <p:cNvSpPr>
            <a:spLocks noChangeArrowheads="1"/>
          </p:cNvSpPr>
          <p:nvPr/>
        </p:nvSpPr>
        <p:spPr bwMode="gray">
          <a:xfrm>
            <a:off x="5732149" y="3517416"/>
            <a:ext cx="1191" cy="0"/>
          </a:xfrm>
          <a:prstGeom prst="rect">
            <a:avLst/>
          </a:pr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15" name="Freeform 21"/>
          <p:cNvSpPr/>
          <p:nvPr/>
        </p:nvSpPr>
        <p:spPr bwMode="gray">
          <a:xfrm>
            <a:off x="5732149" y="3517416"/>
            <a:ext cx="1191" cy="0"/>
          </a:xfrm>
          <a:custGeom>
            <a:avLst/>
            <a:gdLst>
              <a:gd name="T0" fmla="*/ 0 w 1588"/>
              <a:gd name="T1" fmla="*/ 0 h 1588"/>
              <a:gd name="T2" fmla="*/ 0 w 1588"/>
              <a:gd name="T3" fmla="*/ 0 h 1588"/>
              <a:gd name="T4" fmla="*/ 0 w 1588"/>
              <a:gd name="T5" fmla="*/ 0 h 1588"/>
              <a:gd name="T6" fmla="*/ 0 w 1588"/>
              <a:gd name="T7" fmla="*/ 0 h 1588"/>
              <a:gd name="T8" fmla="*/ 0 w 1588"/>
              <a:gd name="T9" fmla="*/ 0 h 1588"/>
              <a:gd name="T10" fmla="*/ 0 w 1588"/>
              <a:gd name="T11" fmla="*/ 0 h 1588"/>
              <a:gd name="T12" fmla="*/ 0 60000 65536"/>
              <a:gd name="T13" fmla="*/ 0 60000 65536"/>
              <a:gd name="T14" fmla="*/ 0 60000 65536"/>
              <a:gd name="T15" fmla="*/ 0 60000 65536"/>
              <a:gd name="T16" fmla="*/ 0 60000 65536"/>
              <a:gd name="T17" fmla="*/ 0 60000 65536"/>
              <a:gd name="T18" fmla="*/ 0 w 1588"/>
              <a:gd name="T19" fmla="*/ 0 h 1588"/>
              <a:gd name="T20" fmla="*/ 1588 w 1588"/>
              <a:gd name="T21" fmla="*/ 0 h 1588"/>
            </a:gdLst>
            <a:ahLst/>
            <a:cxnLst>
              <a:cxn ang="T12">
                <a:pos x="T0" y="T1"/>
              </a:cxn>
              <a:cxn ang="T13">
                <a:pos x="T2" y="T3"/>
              </a:cxn>
              <a:cxn ang="T14">
                <a:pos x="T4" y="T5"/>
              </a:cxn>
              <a:cxn ang="T15">
                <a:pos x="T6" y="T7"/>
              </a:cxn>
              <a:cxn ang="T16">
                <a:pos x="T8" y="T9"/>
              </a:cxn>
              <a:cxn ang="T17">
                <a:pos x="T10" y="T11"/>
              </a:cxn>
            </a:cxnLst>
            <a:rect l="T18" t="T19" r="T20" b="T21"/>
            <a:pathLst>
              <a:path w="1588" h="1588">
                <a:moveTo>
                  <a:pt x="0" y="0"/>
                </a:moveTo>
                <a:lnTo>
                  <a:pt x="0" y="0"/>
                </a:lnTo>
                <a:close/>
              </a:path>
            </a:pathLst>
          </a:custGeom>
          <a:solidFill>
            <a:srgbClr val="69A2E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68589" tIns="34295" rIns="68589" bIns="34295"/>
          <a:lstStyle/>
          <a:p>
            <a:pPr>
              <a:defRPr/>
            </a:pPr>
            <a:endParaRPr lang="zh-CN" altLang="zh-CN" sz="1500" kern="0" dirty="0">
              <a:solidFill>
                <a:sysClr val="windowText" lastClr="000000"/>
              </a:solidFill>
              <a:latin typeface="微软雅黑" panose="020B0503020204020204" charset="-122"/>
              <a:ea typeface="微软雅黑" panose="020B0503020204020204" charset="-122"/>
            </a:endParaRPr>
          </a:p>
        </p:txBody>
      </p:sp>
      <p:grpSp>
        <p:nvGrpSpPr>
          <p:cNvPr id="16" name="Group 33"/>
          <p:cNvGrpSpPr/>
          <p:nvPr/>
        </p:nvGrpSpPr>
        <p:grpSpPr bwMode="auto">
          <a:xfrm>
            <a:off x="4740129" y="2533657"/>
            <a:ext cx="1979277" cy="1959182"/>
            <a:chOff x="3642" y="1678"/>
            <a:chExt cx="1422" cy="1408"/>
          </a:xfrm>
        </p:grpSpPr>
        <p:grpSp>
          <p:nvGrpSpPr>
            <p:cNvPr id="17" name="Group 34"/>
            <p:cNvGrpSpPr/>
            <p:nvPr/>
          </p:nvGrpSpPr>
          <p:grpSpPr bwMode="auto">
            <a:xfrm>
              <a:off x="3642" y="1678"/>
              <a:ext cx="1422" cy="1408"/>
              <a:chOff x="3642" y="1678"/>
              <a:chExt cx="1422" cy="1408"/>
            </a:xfrm>
          </p:grpSpPr>
          <p:sp>
            <p:nvSpPr>
              <p:cNvPr id="31" name="Freeform 35"/>
              <p:cNvSpPr/>
              <p:nvPr/>
            </p:nvSpPr>
            <p:spPr bwMode="gray">
              <a:xfrm>
                <a:off x="3987" y="1762"/>
                <a:ext cx="49" cy="62"/>
              </a:xfrm>
              <a:custGeom>
                <a:avLst/>
                <a:gdLst>
                  <a:gd name="T0" fmla="*/ 0 w 35"/>
                  <a:gd name="T1" fmla="*/ 220 h 45"/>
                  <a:gd name="T2" fmla="*/ 413 w 35"/>
                  <a:gd name="T3" fmla="*/ 0 h 45"/>
                  <a:gd name="T4" fmla="*/ 1021 w 35"/>
                  <a:gd name="T5" fmla="*/ 856 h 45"/>
                  <a:gd name="T6" fmla="*/ 560 w 35"/>
                  <a:gd name="T7" fmla="*/ 1102 h 45"/>
                  <a:gd name="T8" fmla="*/ 0 w 35"/>
                  <a:gd name="T9" fmla="*/ 220 h 45"/>
                  <a:gd name="T10" fmla="*/ 0 60000 65536"/>
                  <a:gd name="T11" fmla="*/ 0 60000 65536"/>
                  <a:gd name="T12" fmla="*/ 0 60000 65536"/>
                  <a:gd name="T13" fmla="*/ 0 60000 65536"/>
                  <a:gd name="T14" fmla="*/ 0 60000 65536"/>
                  <a:gd name="T15" fmla="*/ 0 w 35"/>
                  <a:gd name="T16" fmla="*/ 0 h 45"/>
                  <a:gd name="T17" fmla="*/ 35 w 35"/>
                  <a:gd name="T18" fmla="*/ 45 h 45"/>
                </a:gdLst>
                <a:ahLst/>
                <a:cxnLst>
                  <a:cxn ang="T10">
                    <a:pos x="T0" y="T1"/>
                  </a:cxn>
                  <a:cxn ang="T11">
                    <a:pos x="T2" y="T3"/>
                  </a:cxn>
                  <a:cxn ang="T12">
                    <a:pos x="T4" y="T5"/>
                  </a:cxn>
                  <a:cxn ang="T13">
                    <a:pos x="T6" y="T7"/>
                  </a:cxn>
                  <a:cxn ang="T14">
                    <a:pos x="T8" y="T9"/>
                  </a:cxn>
                </a:cxnLst>
                <a:rect l="T15" t="T16" r="T17" b="T18"/>
                <a:pathLst>
                  <a:path w="35" h="45">
                    <a:moveTo>
                      <a:pt x="0" y="9"/>
                    </a:moveTo>
                    <a:lnTo>
                      <a:pt x="14" y="0"/>
                    </a:lnTo>
                    <a:lnTo>
                      <a:pt x="35" y="35"/>
                    </a:lnTo>
                    <a:lnTo>
                      <a:pt x="19" y="45"/>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32" name="Rectangle 36"/>
              <p:cNvSpPr>
                <a:spLocks noChangeArrowheads="1"/>
              </p:cNvSpPr>
              <p:nvPr/>
            </p:nvSpPr>
            <p:spPr bwMode="gray">
              <a:xfrm>
                <a:off x="4342" y="1678"/>
                <a:ext cx="22" cy="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zh-CN" altLang="en-US" sz="1500" kern="0" noProof="1">
                  <a:solidFill>
                    <a:srgbClr val="FFFFFF"/>
                  </a:solidFill>
                  <a:latin typeface="微软雅黑" panose="020B0503020204020204" charset="-122"/>
                  <a:ea typeface="微软雅黑" panose="020B0503020204020204" charset="-122"/>
                </a:endParaRPr>
              </a:p>
            </p:txBody>
          </p:sp>
          <p:sp>
            <p:nvSpPr>
              <p:cNvPr id="33" name="Freeform 37"/>
              <p:cNvSpPr/>
              <p:nvPr/>
            </p:nvSpPr>
            <p:spPr bwMode="gray">
              <a:xfrm>
                <a:off x="3728" y="2019"/>
                <a:ext cx="60" cy="46"/>
              </a:xfrm>
              <a:custGeom>
                <a:avLst/>
                <a:gdLst>
                  <a:gd name="T0" fmla="*/ 0 w 45"/>
                  <a:gd name="T1" fmla="*/ 216 h 35"/>
                  <a:gd name="T2" fmla="*/ 172 w 45"/>
                  <a:gd name="T3" fmla="*/ 0 h 35"/>
                  <a:gd name="T4" fmla="*/ 805 w 45"/>
                  <a:gd name="T5" fmla="*/ 296 h 35"/>
                  <a:gd name="T6" fmla="*/ 635 w 45"/>
                  <a:gd name="T7" fmla="*/ 538 h 35"/>
                  <a:gd name="T8" fmla="*/ 0 w 45"/>
                  <a:gd name="T9" fmla="*/ 216 h 35"/>
                  <a:gd name="T10" fmla="*/ 0 60000 65536"/>
                  <a:gd name="T11" fmla="*/ 0 60000 65536"/>
                  <a:gd name="T12" fmla="*/ 0 60000 65536"/>
                  <a:gd name="T13" fmla="*/ 0 60000 65536"/>
                  <a:gd name="T14" fmla="*/ 0 60000 65536"/>
                  <a:gd name="T15" fmla="*/ 0 w 45"/>
                  <a:gd name="T16" fmla="*/ 0 h 35"/>
                  <a:gd name="T17" fmla="*/ 45 w 45"/>
                  <a:gd name="T18" fmla="*/ 35 h 35"/>
                </a:gdLst>
                <a:ahLst/>
                <a:cxnLst>
                  <a:cxn ang="T10">
                    <a:pos x="T0" y="T1"/>
                  </a:cxn>
                  <a:cxn ang="T11">
                    <a:pos x="T2" y="T3"/>
                  </a:cxn>
                  <a:cxn ang="T12">
                    <a:pos x="T4" y="T5"/>
                  </a:cxn>
                  <a:cxn ang="T13">
                    <a:pos x="T6" y="T7"/>
                  </a:cxn>
                  <a:cxn ang="T14">
                    <a:pos x="T8" y="T9"/>
                  </a:cxn>
                </a:cxnLst>
                <a:rect l="T15" t="T16" r="T17" b="T18"/>
                <a:pathLst>
                  <a:path w="45" h="35">
                    <a:moveTo>
                      <a:pt x="0" y="14"/>
                    </a:moveTo>
                    <a:lnTo>
                      <a:pt x="10" y="0"/>
                    </a:lnTo>
                    <a:lnTo>
                      <a:pt x="45" y="19"/>
                    </a:lnTo>
                    <a:lnTo>
                      <a:pt x="36" y="35"/>
                    </a:lnTo>
                    <a:lnTo>
                      <a:pt x="0" y="1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34" name="Rectangle 38"/>
              <p:cNvSpPr>
                <a:spLocks noChangeArrowheads="1"/>
              </p:cNvSpPr>
              <p:nvPr/>
            </p:nvSpPr>
            <p:spPr bwMode="gray">
              <a:xfrm>
                <a:off x="3642" y="2367"/>
                <a:ext cx="55" cy="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zh-CN" altLang="en-US" sz="1500" kern="0" noProof="1">
                  <a:solidFill>
                    <a:srgbClr val="FFFFFF"/>
                  </a:solidFill>
                  <a:latin typeface="微软雅黑" panose="020B0503020204020204" charset="-122"/>
                  <a:ea typeface="微软雅黑" panose="020B0503020204020204" charset="-122"/>
                </a:endParaRPr>
              </a:p>
            </p:txBody>
          </p:sp>
          <p:sp>
            <p:nvSpPr>
              <p:cNvPr id="35" name="Freeform 39"/>
              <p:cNvSpPr/>
              <p:nvPr/>
            </p:nvSpPr>
            <p:spPr bwMode="gray">
              <a:xfrm>
                <a:off x="3728" y="2694"/>
                <a:ext cx="60" cy="49"/>
              </a:xfrm>
              <a:custGeom>
                <a:avLst/>
                <a:gdLst>
                  <a:gd name="T0" fmla="*/ 172 w 45"/>
                  <a:gd name="T1" fmla="*/ 478 h 38"/>
                  <a:gd name="T2" fmla="*/ 0 w 45"/>
                  <a:gd name="T3" fmla="*/ 269 h 38"/>
                  <a:gd name="T4" fmla="*/ 635 w 45"/>
                  <a:gd name="T5" fmla="*/ 0 h 38"/>
                  <a:gd name="T6" fmla="*/ 805 w 45"/>
                  <a:gd name="T7" fmla="*/ 209 h 38"/>
                  <a:gd name="T8" fmla="*/ 172 w 45"/>
                  <a:gd name="T9" fmla="*/ 478 h 38"/>
                  <a:gd name="T10" fmla="*/ 0 60000 65536"/>
                  <a:gd name="T11" fmla="*/ 0 60000 65536"/>
                  <a:gd name="T12" fmla="*/ 0 60000 65536"/>
                  <a:gd name="T13" fmla="*/ 0 60000 65536"/>
                  <a:gd name="T14" fmla="*/ 0 60000 65536"/>
                  <a:gd name="T15" fmla="*/ 0 w 45"/>
                  <a:gd name="T16" fmla="*/ 0 h 38"/>
                  <a:gd name="T17" fmla="*/ 45 w 45"/>
                  <a:gd name="T18" fmla="*/ 38 h 38"/>
                </a:gdLst>
                <a:ahLst/>
                <a:cxnLst>
                  <a:cxn ang="T10">
                    <a:pos x="T0" y="T1"/>
                  </a:cxn>
                  <a:cxn ang="T11">
                    <a:pos x="T2" y="T3"/>
                  </a:cxn>
                  <a:cxn ang="T12">
                    <a:pos x="T4" y="T5"/>
                  </a:cxn>
                  <a:cxn ang="T13">
                    <a:pos x="T6" y="T7"/>
                  </a:cxn>
                  <a:cxn ang="T14">
                    <a:pos x="T8" y="T9"/>
                  </a:cxn>
                </a:cxnLst>
                <a:rect l="T15" t="T16" r="T17" b="T18"/>
                <a:pathLst>
                  <a:path w="45" h="38">
                    <a:moveTo>
                      <a:pt x="10" y="38"/>
                    </a:moveTo>
                    <a:lnTo>
                      <a:pt x="0" y="22"/>
                    </a:lnTo>
                    <a:lnTo>
                      <a:pt x="36" y="0"/>
                    </a:lnTo>
                    <a:lnTo>
                      <a:pt x="45" y="17"/>
                    </a:lnTo>
                    <a:lnTo>
                      <a:pt x="10" y="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36" name="Freeform 40"/>
              <p:cNvSpPr/>
              <p:nvPr/>
            </p:nvSpPr>
            <p:spPr bwMode="gray">
              <a:xfrm>
                <a:off x="3987" y="2936"/>
                <a:ext cx="49" cy="60"/>
              </a:xfrm>
              <a:custGeom>
                <a:avLst/>
                <a:gdLst>
                  <a:gd name="T0" fmla="*/ 413 w 35"/>
                  <a:gd name="T1" fmla="*/ 805 h 45"/>
                  <a:gd name="T2" fmla="*/ 0 w 35"/>
                  <a:gd name="T3" fmla="*/ 635 h 45"/>
                  <a:gd name="T4" fmla="*/ 560 w 35"/>
                  <a:gd name="T5" fmla="*/ 0 h 45"/>
                  <a:gd name="T6" fmla="*/ 1021 w 35"/>
                  <a:gd name="T7" fmla="*/ 172 h 45"/>
                  <a:gd name="T8" fmla="*/ 413 w 35"/>
                  <a:gd name="T9" fmla="*/ 805 h 45"/>
                  <a:gd name="T10" fmla="*/ 0 60000 65536"/>
                  <a:gd name="T11" fmla="*/ 0 60000 65536"/>
                  <a:gd name="T12" fmla="*/ 0 60000 65536"/>
                  <a:gd name="T13" fmla="*/ 0 60000 65536"/>
                  <a:gd name="T14" fmla="*/ 0 60000 65536"/>
                  <a:gd name="T15" fmla="*/ 0 w 35"/>
                  <a:gd name="T16" fmla="*/ 0 h 45"/>
                  <a:gd name="T17" fmla="*/ 35 w 35"/>
                  <a:gd name="T18" fmla="*/ 45 h 45"/>
                </a:gdLst>
                <a:ahLst/>
                <a:cxnLst>
                  <a:cxn ang="T10">
                    <a:pos x="T0" y="T1"/>
                  </a:cxn>
                  <a:cxn ang="T11">
                    <a:pos x="T2" y="T3"/>
                  </a:cxn>
                  <a:cxn ang="T12">
                    <a:pos x="T4" y="T5"/>
                  </a:cxn>
                  <a:cxn ang="T13">
                    <a:pos x="T6" y="T7"/>
                  </a:cxn>
                  <a:cxn ang="T14">
                    <a:pos x="T8" y="T9"/>
                  </a:cxn>
                </a:cxnLst>
                <a:rect l="T15" t="T16" r="T17" b="T18"/>
                <a:pathLst>
                  <a:path w="35" h="45">
                    <a:moveTo>
                      <a:pt x="14" y="45"/>
                    </a:moveTo>
                    <a:lnTo>
                      <a:pt x="0" y="36"/>
                    </a:lnTo>
                    <a:lnTo>
                      <a:pt x="19" y="0"/>
                    </a:lnTo>
                    <a:lnTo>
                      <a:pt x="35" y="10"/>
                    </a:lnTo>
                    <a:lnTo>
                      <a:pt x="14" y="4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37" name="Rectangle 41"/>
              <p:cNvSpPr>
                <a:spLocks noChangeArrowheads="1"/>
              </p:cNvSpPr>
              <p:nvPr/>
            </p:nvSpPr>
            <p:spPr bwMode="gray">
              <a:xfrm>
                <a:off x="4342" y="3033"/>
                <a:ext cx="27" cy="53"/>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zh-CN" altLang="en-US" sz="1500" kern="0" noProof="1">
                  <a:solidFill>
                    <a:srgbClr val="FFFFFF"/>
                  </a:solidFill>
                  <a:latin typeface="微软雅黑" panose="020B0503020204020204" charset="-122"/>
                  <a:ea typeface="微软雅黑" panose="020B0503020204020204" charset="-122"/>
                </a:endParaRPr>
              </a:p>
            </p:txBody>
          </p:sp>
          <p:sp>
            <p:nvSpPr>
              <p:cNvPr id="38" name="Freeform 42"/>
              <p:cNvSpPr/>
              <p:nvPr/>
            </p:nvSpPr>
            <p:spPr bwMode="gray">
              <a:xfrm>
                <a:off x="4671" y="2936"/>
                <a:ext cx="49" cy="60"/>
              </a:xfrm>
              <a:custGeom>
                <a:avLst/>
                <a:gdLst>
                  <a:gd name="T0" fmla="*/ 789 w 36"/>
                  <a:gd name="T1" fmla="*/ 635 h 45"/>
                  <a:gd name="T2" fmla="*/ 411 w 36"/>
                  <a:gd name="T3" fmla="*/ 805 h 45"/>
                  <a:gd name="T4" fmla="*/ 0 w 36"/>
                  <a:gd name="T5" fmla="*/ 172 h 45"/>
                  <a:gd name="T6" fmla="*/ 302 w 36"/>
                  <a:gd name="T7" fmla="*/ 0 h 45"/>
                  <a:gd name="T8" fmla="*/ 789 w 36"/>
                  <a:gd name="T9" fmla="*/ 635 h 45"/>
                  <a:gd name="T10" fmla="*/ 0 60000 65536"/>
                  <a:gd name="T11" fmla="*/ 0 60000 65536"/>
                  <a:gd name="T12" fmla="*/ 0 60000 65536"/>
                  <a:gd name="T13" fmla="*/ 0 60000 65536"/>
                  <a:gd name="T14" fmla="*/ 0 60000 65536"/>
                  <a:gd name="T15" fmla="*/ 0 w 36"/>
                  <a:gd name="T16" fmla="*/ 0 h 45"/>
                  <a:gd name="T17" fmla="*/ 36 w 36"/>
                  <a:gd name="T18" fmla="*/ 45 h 45"/>
                </a:gdLst>
                <a:ahLst/>
                <a:cxnLst>
                  <a:cxn ang="T10">
                    <a:pos x="T0" y="T1"/>
                  </a:cxn>
                  <a:cxn ang="T11">
                    <a:pos x="T2" y="T3"/>
                  </a:cxn>
                  <a:cxn ang="T12">
                    <a:pos x="T4" y="T5"/>
                  </a:cxn>
                  <a:cxn ang="T13">
                    <a:pos x="T6" y="T7"/>
                  </a:cxn>
                  <a:cxn ang="T14">
                    <a:pos x="T8" y="T9"/>
                  </a:cxn>
                </a:cxnLst>
                <a:rect l="T15" t="T16" r="T17" b="T18"/>
                <a:pathLst>
                  <a:path w="36" h="45">
                    <a:moveTo>
                      <a:pt x="36" y="36"/>
                    </a:moveTo>
                    <a:lnTo>
                      <a:pt x="19" y="45"/>
                    </a:lnTo>
                    <a:lnTo>
                      <a:pt x="0" y="10"/>
                    </a:lnTo>
                    <a:lnTo>
                      <a:pt x="14" y="0"/>
                    </a:lnTo>
                    <a:lnTo>
                      <a:pt x="36" y="3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39" name="Freeform 43"/>
              <p:cNvSpPr/>
              <p:nvPr/>
            </p:nvSpPr>
            <p:spPr bwMode="gray">
              <a:xfrm>
                <a:off x="4914" y="2697"/>
                <a:ext cx="61" cy="45"/>
              </a:xfrm>
              <a:custGeom>
                <a:avLst/>
                <a:gdLst>
                  <a:gd name="T0" fmla="*/ 948 w 45"/>
                  <a:gd name="T1" fmla="*/ 296 h 35"/>
                  <a:gd name="T2" fmla="*/ 733 w 45"/>
                  <a:gd name="T3" fmla="*/ 538 h 35"/>
                  <a:gd name="T4" fmla="*/ 0 w 45"/>
                  <a:gd name="T5" fmla="*/ 216 h 35"/>
                  <a:gd name="T6" fmla="*/ 190 w 45"/>
                  <a:gd name="T7" fmla="*/ 0 h 35"/>
                  <a:gd name="T8" fmla="*/ 948 w 45"/>
                  <a:gd name="T9" fmla="*/ 296 h 35"/>
                  <a:gd name="T10" fmla="*/ 0 60000 65536"/>
                  <a:gd name="T11" fmla="*/ 0 60000 65536"/>
                  <a:gd name="T12" fmla="*/ 0 60000 65536"/>
                  <a:gd name="T13" fmla="*/ 0 60000 65536"/>
                  <a:gd name="T14" fmla="*/ 0 60000 65536"/>
                  <a:gd name="T15" fmla="*/ 0 w 45"/>
                  <a:gd name="T16" fmla="*/ 0 h 35"/>
                  <a:gd name="T17" fmla="*/ 45 w 45"/>
                  <a:gd name="T18" fmla="*/ 35 h 35"/>
                </a:gdLst>
                <a:ahLst/>
                <a:cxnLst>
                  <a:cxn ang="T10">
                    <a:pos x="T0" y="T1"/>
                  </a:cxn>
                  <a:cxn ang="T11">
                    <a:pos x="T2" y="T3"/>
                  </a:cxn>
                  <a:cxn ang="T12">
                    <a:pos x="T4" y="T5"/>
                  </a:cxn>
                  <a:cxn ang="T13">
                    <a:pos x="T6" y="T7"/>
                  </a:cxn>
                  <a:cxn ang="T14">
                    <a:pos x="T8" y="T9"/>
                  </a:cxn>
                </a:cxnLst>
                <a:rect l="T15" t="T16" r="T17" b="T18"/>
                <a:pathLst>
                  <a:path w="45" h="35">
                    <a:moveTo>
                      <a:pt x="45" y="19"/>
                    </a:moveTo>
                    <a:lnTo>
                      <a:pt x="35" y="35"/>
                    </a:lnTo>
                    <a:lnTo>
                      <a:pt x="0" y="14"/>
                    </a:lnTo>
                    <a:lnTo>
                      <a:pt x="9" y="0"/>
                    </a:lnTo>
                    <a:lnTo>
                      <a:pt x="45" y="1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0" name="Rectangle 44"/>
              <p:cNvSpPr>
                <a:spLocks noChangeArrowheads="1"/>
              </p:cNvSpPr>
              <p:nvPr/>
            </p:nvSpPr>
            <p:spPr bwMode="gray">
              <a:xfrm>
                <a:off x="5010" y="2367"/>
                <a:ext cx="54" cy="2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defRPr/>
                </a:pPr>
                <a:endParaRPr lang="zh-CN" altLang="en-US" sz="1500" kern="0" noProof="1">
                  <a:solidFill>
                    <a:srgbClr val="FFFFFF"/>
                  </a:solidFill>
                  <a:latin typeface="微软雅黑" panose="020B0503020204020204" charset="-122"/>
                  <a:ea typeface="微软雅黑" panose="020B0503020204020204" charset="-122"/>
                </a:endParaRPr>
              </a:p>
            </p:txBody>
          </p:sp>
          <p:sp>
            <p:nvSpPr>
              <p:cNvPr id="41" name="Freeform 45"/>
              <p:cNvSpPr/>
              <p:nvPr/>
            </p:nvSpPr>
            <p:spPr bwMode="gray">
              <a:xfrm>
                <a:off x="4918" y="2017"/>
                <a:ext cx="57" cy="48"/>
              </a:xfrm>
              <a:custGeom>
                <a:avLst/>
                <a:gdLst>
                  <a:gd name="T0" fmla="*/ 551 w 43"/>
                  <a:gd name="T1" fmla="*/ 0 h 37"/>
                  <a:gd name="T2" fmla="*/ 729 w 43"/>
                  <a:gd name="T3" fmla="*/ 211 h 37"/>
                  <a:gd name="T4" fmla="*/ 114 w 43"/>
                  <a:gd name="T5" fmla="*/ 494 h 37"/>
                  <a:gd name="T6" fmla="*/ 0 w 43"/>
                  <a:gd name="T7" fmla="*/ 274 h 37"/>
                  <a:gd name="T8" fmla="*/ 551 w 43"/>
                  <a:gd name="T9" fmla="*/ 0 h 37"/>
                  <a:gd name="T10" fmla="*/ 0 60000 65536"/>
                  <a:gd name="T11" fmla="*/ 0 60000 65536"/>
                  <a:gd name="T12" fmla="*/ 0 60000 65536"/>
                  <a:gd name="T13" fmla="*/ 0 60000 65536"/>
                  <a:gd name="T14" fmla="*/ 0 60000 65536"/>
                  <a:gd name="T15" fmla="*/ 0 w 43"/>
                  <a:gd name="T16" fmla="*/ 0 h 37"/>
                  <a:gd name="T17" fmla="*/ 43 w 43"/>
                  <a:gd name="T18" fmla="*/ 37 h 37"/>
                </a:gdLst>
                <a:ahLst/>
                <a:cxnLst>
                  <a:cxn ang="T10">
                    <a:pos x="T0" y="T1"/>
                  </a:cxn>
                  <a:cxn ang="T11">
                    <a:pos x="T2" y="T3"/>
                  </a:cxn>
                  <a:cxn ang="T12">
                    <a:pos x="T4" y="T5"/>
                  </a:cxn>
                  <a:cxn ang="T13">
                    <a:pos x="T6" y="T7"/>
                  </a:cxn>
                  <a:cxn ang="T14">
                    <a:pos x="T8" y="T9"/>
                  </a:cxn>
                </a:cxnLst>
                <a:rect l="T15" t="T16" r="T17" b="T18"/>
                <a:pathLst>
                  <a:path w="43" h="37">
                    <a:moveTo>
                      <a:pt x="33" y="0"/>
                    </a:moveTo>
                    <a:lnTo>
                      <a:pt x="43" y="16"/>
                    </a:lnTo>
                    <a:lnTo>
                      <a:pt x="7" y="37"/>
                    </a:lnTo>
                    <a:lnTo>
                      <a:pt x="0" y="21"/>
                    </a:lnTo>
                    <a:lnTo>
                      <a:pt x="33"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2" name="Freeform 46"/>
              <p:cNvSpPr/>
              <p:nvPr/>
            </p:nvSpPr>
            <p:spPr bwMode="gray">
              <a:xfrm>
                <a:off x="4671" y="1766"/>
                <a:ext cx="49" cy="58"/>
              </a:xfrm>
              <a:custGeom>
                <a:avLst/>
                <a:gdLst>
                  <a:gd name="T0" fmla="*/ 411 w 36"/>
                  <a:gd name="T1" fmla="*/ 0 h 43"/>
                  <a:gd name="T2" fmla="*/ 789 w 36"/>
                  <a:gd name="T3" fmla="*/ 132 h 43"/>
                  <a:gd name="T4" fmla="*/ 302 w 36"/>
                  <a:gd name="T5" fmla="*/ 857 h 43"/>
                  <a:gd name="T6" fmla="*/ 0 w 36"/>
                  <a:gd name="T7" fmla="*/ 668 h 43"/>
                  <a:gd name="T8" fmla="*/ 411 w 36"/>
                  <a:gd name="T9" fmla="*/ 0 h 43"/>
                  <a:gd name="T10" fmla="*/ 0 60000 65536"/>
                  <a:gd name="T11" fmla="*/ 0 60000 65536"/>
                  <a:gd name="T12" fmla="*/ 0 60000 65536"/>
                  <a:gd name="T13" fmla="*/ 0 60000 65536"/>
                  <a:gd name="T14" fmla="*/ 0 60000 65536"/>
                  <a:gd name="T15" fmla="*/ 0 w 36"/>
                  <a:gd name="T16" fmla="*/ 0 h 43"/>
                  <a:gd name="T17" fmla="*/ 36 w 36"/>
                  <a:gd name="T18" fmla="*/ 43 h 43"/>
                </a:gdLst>
                <a:ahLst/>
                <a:cxnLst>
                  <a:cxn ang="T10">
                    <a:pos x="T0" y="T1"/>
                  </a:cxn>
                  <a:cxn ang="T11">
                    <a:pos x="T2" y="T3"/>
                  </a:cxn>
                  <a:cxn ang="T12">
                    <a:pos x="T4" y="T5"/>
                  </a:cxn>
                  <a:cxn ang="T13">
                    <a:pos x="T6" y="T7"/>
                  </a:cxn>
                  <a:cxn ang="T14">
                    <a:pos x="T8" y="T9"/>
                  </a:cxn>
                </a:cxnLst>
                <a:rect l="T15" t="T16" r="T17" b="T18"/>
                <a:pathLst>
                  <a:path w="36" h="43">
                    <a:moveTo>
                      <a:pt x="19" y="0"/>
                    </a:moveTo>
                    <a:lnTo>
                      <a:pt x="36" y="7"/>
                    </a:lnTo>
                    <a:lnTo>
                      <a:pt x="14" y="43"/>
                    </a:lnTo>
                    <a:lnTo>
                      <a:pt x="0" y="33"/>
                    </a:lnTo>
                    <a:lnTo>
                      <a:pt x="19"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3" name="Freeform 47"/>
              <p:cNvSpPr/>
              <p:nvPr/>
            </p:nvSpPr>
            <p:spPr bwMode="gray">
              <a:xfrm>
                <a:off x="4626" y="1733"/>
                <a:ext cx="23" cy="29"/>
              </a:xfrm>
              <a:custGeom>
                <a:avLst/>
                <a:gdLst>
                  <a:gd name="T0" fmla="*/ 135 w 17"/>
                  <a:gd name="T1" fmla="*/ 0 h 22"/>
                  <a:gd name="T2" fmla="*/ 349 w 17"/>
                  <a:gd name="T3" fmla="*/ 49 h 22"/>
                  <a:gd name="T4" fmla="*/ 135 w 17"/>
                  <a:gd name="T5" fmla="*/ 348 h 22"/>
                  <a:gd name="T6" fmla="*/ 0 w 17"/>
                  <a:gd name="T7" fmla="*/ 302 h 22"/>
                  <a:gd name="T8" fmla="*/ 135 w 17"/>
                  <a:gd name="T9" fmla="*/ 0 h 22"/>
                  <a:gd name="T10" fmla="*/ 0 60000 65536"/>
                  <a:gd name="T11" fmla="*/ 0 60000 65536"/>
                  <a:gd name="T12" fmla="*/ 0 60000 65536"/>
                  <a:gd name="T13" fmla="*/ 0 60000 65536"/>
                  <a:gd name="T14" fmla="*/ 0 60000 65536"/>
                  <a:gd name="T15" fmla="*/ 0 w 17"/>
                  <a:gd name="T16" fmla="*/ 0 h 22"/>
                  <a:gd name="T17" fmla="*/ 17 w 17"/>
                  <a:gd name="T18" fmla="*/ 22 h 22"/>
                </a:gdLst>
                <a:ahLst/>
                <a:cxnLst>
                  <a:cxn ang="T10">
                    <a:pos x="T0" y="T1"/>
                  </a:cxn>
                  <a:cxn ang="T11">
                    <a:pos x="T2" y="T3"/>
                  </a:cxn>
                  <a:cxn ang="T12">
                    <a:pos x="T4" y="T5"/>
                  </a:cxn>
                  <a:cxn ang="T13">
                    <a:pos x="T6" y="T7"/>
                  </a:cxn>
                  <a:cxn ang="T14">
                    <a:pos x="T8" y="T9"/>
                  </a:cxn>
                </a:cxnLst>
                <a:rect l="T15" t="T16" r="T17" b="T18"/>
                <a:pathLst>
                  <a:path w="17" h="22">
                    <a:moveTo>
                      <a:pt x="7" y="0"/>
                    </a:moveTo>
                    <a:lnTo>
                      <a:pt x="17" y="3"/>
                    </a:lnTo>
                    <a:lnTo>
                      <a:pt x="7" y="22"/>
                    </a:lnTo>
                    <a:lnTo>
                      <a:pt x="0" y="19"/>
                    </a:lnTo>
                    <a:lnTo>
                      <a:pt x="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4" name="Freeform 48"/>
              <p:cNvSpPr/>
              <p:nvPr/>
            </p:nvSpPr>
            <p:spPr bwMode="gray">
              <a:xfrm>
                <a:off x="4559" y="1709"/>
                <a:ext cx="20" cy="28"/>
              </a:xfrm>
              <a:custGeom>
                <a:avLst/>
                <a:gdLst>
                  <a:gd name="T0" fmla="*/ 151 w 15"/>
                  <a:gd name="T1" fmla="*/ 0 h 22"/>
                  <a:gd name="T2" fmla="*/ 268 w 15"/>
                  <a:gd name="T3" fmla="*/ 36 h 22"/>
                  <a:gd name="T4" fmla="*/ 151 w 15"/>
                  <a:gd name="T5" fmla="*/ 249 h 22"/>
                  <a:gd name="T6" fmla="*/ 0 w 15"/>
                  <a:gd name="T7" fmla="*/ 213 h 22"/>
                  <a:gd name="T8" fmla="*/ 151 w 15"/>
                  <a:gd name="T9" fmla="*/ 0 h 22"/>
                  <a:gd name="T10" fmla="*/ 0 60000 65536"/>
                  <a:gd name="T11" fmla="*/ 0 60000 65536"/>
                  <a:gd name="T12" fmla="*/ 0 60000 65536"/>
                  <a:gd name="T13" fmla="*/ 0 60000 65536"/>
                  <a:gd name="T14" fmla="*/ 0 60000 65536"/>
                  <a:gd name="T15" fmla="*/ 0 w 15"/>
                  <a:gd name="T16" fmla="*/ 0 h 22"/>
                  <a:gd name="T17" fmla="*/ 15 w 15"/>
                  <a:gd name="T18" fmla="*/ 22 h 22"/>
                </a:gdLst>
                <a:ahLst/>
                <a:cxnLst>
                  <a:cxn ang="T10">
                    <a:pos x="T0" y="T1"/>
                  </a:cxn>
                  <a:cxn ang="T11">
                    <a:pos x="T2" y="T3"/>
                  </a:cxn>
                  <a:cxn ang="T12">
                    <a:pos x="T4" y="T5"/>
                  </a:cxn>
                  <a:cxn ang="T13">
                    <a:pos x="T6" y="T7"/>
                  </a:cxn>
                  <a:cxn ang="T14">
                    <a:pos x="T8" y="T9"/>
                  </a:cxn>
                </a:cxnLst>
                <a:rect l="T15" t="T16" r="T17" b="T18"/>
                <a:pathLst>
                  <a:path w="15" h="22">
                    <a:moveTo>
                      <a:pt x="8" y="0"/>
                    </a:moveTo>
                    <a:lnTo>
                      <a:pt x="15" y="3"/>
                    </a:lnTo>
                    <a:lnTo>
                      <a:pt x="8" y="22"/>
                    </a:lnTo>
                    <a:lnTo>
                      <a:pt x="0" y="19"/>
                    </a:lnTo>
                    <a:lnTo>
                      <a:pt x="8"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5" name="Freeform 49"/>
              <p:cNvSpPr/>
              <p:nvPr/>
            </p:nvSpPr>
            <p:spPr bwMode="gray">
              <a:xfrm>
                <a:off x="4491" y="1689"/>
                <a:ext cx="15" cy="31"/>
              </a:xfrm>
              <a:custGeom>
                <a:avLst/>
                <a:gdLst>
                  <a:gd name="T0" fmla="*/ 46 w 11"/>
                  <a:gd name="T1" fmla="*/ 0 h 22"/>
                  <a:gd name="T2" fmla="*/ 123 w 11"/>
                  <a:gd name="T3" fmla="*/ 89 h 22"/>
                  <a:gd name="T4" fmla="*/ 76 w 11"/>
                  <a:gd name="T5" fmla="*/ 683 h 22"/>
                  <a:gd name="T6" fmla="*/ 0 w 11"/>
                  <a:gd name="T7" fmla="*/ 596 h 22"/>
                  <a:gd name="T8" fmla="*/ 46 w 11"/>
                  <a:gd name="T9" fmla="*/ 0 h 22"/>
                  <a:gd name="T10" fmla="*/ 0 60000 65536"/>
                  <a:gd name="T11" fmla="*/ 0 60000 65536"/>
                  <a:gd name="T12" fmla="*/ 0 60000 65536"/>
                  <a:gd name="T13" fmla="*/ 0 60000 65536"/>
                  <a:gd name="T14" fmla="*/ 0 60000 65536"/>
                  <a:gd name="T15" fmla="*/ 0 w 11"/>
                  <a:gd name="T16" fmla="*/ 0 h 22"/>
                  <a:gd name="T17" fmla="*/ 11 w 11"/>
                  <a:gd name="T18" fmla="*/ 22 h 22"/>
                </a:gdLst>
                <a:ahLst/>
                <a:cxnLst>
                  <a:cxn ang="T10">
                    <a:pos x="T0" y="T1"/>
                  </a:cxn>
                  <a:cxn ang="T11">
                    <a:pos x="T2" y="T3"/>
                  </a:cxn>
                  <a:cxn ang="T12">
                    <a:pos x="T4" y="T5"/>
                  </a:cxn>
                  <a:cxn ang="T13">
                    <a:pos x="T6" y="T7"/>
                  </a:cxn>
                  <a:cxn ang="T14">
                    <a:pos x="T8" y="T9"/>
                  </a:cxn>
                </a:cxnLst>
                <a:rect l="T15" t="T16" r="T17" b="T18"/>
                <a:pathLst>
                  <a:path w="11" h="22">
                    <a:moveTo>
                      <a:pt x="4" y="0"/>
                    </a:moveTo>
                    <a:lnTo>
                      <a:pt x="11" y="3"/>
                    </a:lnTo>
                    <a:lnTo>
                      <a:pt x="7" y="22"/>
                    </a:lnTo>
                    <a:lnTo>
                      <a:pt x="0" y="19"/>
                    </a:lnTo>
                    <a:lnTo>
                      <a:pt x="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6" name="Freeform 50"/>
              <p:cNvSpPr/>
              <p:nvPr/>
            </p:nvSpPr>
            <p:spPr bwMode="gray">
              <a:xfrm>
                <a:off x="4420" y="1680"/>
                <a:ext cx="10" cy="29"/>
              </a:xfrm>
              <a:custGeom>
                <a:avLst/>
                <a:gdLst>
                  <a:gd name="T0" fmla="*/ 2 w 9"/>
                  <a:gd name="T1" fmla="*/ 0 h 21"/>
                  <a:gd name="T2" fmla="*/ 24 w 9"/>
                  <a:gd name="T3" fmla="*/ 0 h 21"/>
                  <a:gd name="T4" fmla="*/ 20 w 9"/>
                  <a:gd name="T5" fmla="*/ 526 h 21"/>
                  <a:gd name="T6" fmla="*/ 0 w 9"/>
                  <a:gd name="T7" fmla="*/ 476 h 21"/>
                  <a:gd name="T8" fmla="*/ 2 w 9"/>
                  <a:gd name="T9" fmla="*/ 0 h 21"/>
                  <a:gd name="T10" fmla="*/ 0 60000 65536"/>
                  <a:gd name="T11" fmla="*/ 0 60000 65536"/>
                  <a:gd name="T12" fmla="*/ 0 60000 65536"/>
                  <a:gd name="T13" fmla="*/ 0 60000 65536"/>
                  <a:gd name="T14" fmla="*/ 0 60000 65536"/>
                  <a:gd name="T15" fmla="*/ 0 w 9"/>
                  <a:gd name="T16" fmla="*/ 0 h 21"/>
                  <a:gd name="T17" fmla="*/ 9 w 9"/>
                  <a:gd name="T18" fmla="*/ 21 h 21"/>
                </a:gdLst>
                <a:ahLst/>
                <a:cxnLst>
                  <a:cxn ang="T10">
                    <a:pos x="T0" y="T1"/>
                  </a:cxn>
                  <a:cxn ang="T11">
                    <a:pos x="T2" y="T3"/>
                  </a:cxn>
                  <a:cxn ang="T12">
                    <a:pos x="T4" y="T5"/>
                  </a:cxn>
                  <a:cxn ang="T13">
                    <a:pos x="T6" y="T7"/>
                  </a:cxn>
                  <a:cxn ang="T14">
                    <a:pos x="T8" y="T9"/>
                  </a:cxn>
                </a:cxnLst>
                <a:rect l="T15" t="T16" r="T17" b="T18"/>
                <a:pathLst>
                  <a:path w="9" h="21">
                    <a:moveTo>
                      <a:pt x="2" y="0"/>
                    </a:moveTo>
                    <a:lnTo>
                      <a:pt x="9" y="0"/>
                    </a:lnTo>
                    <a:lnTo>
                      <a:pt x="7" y="21"/>
                    </a:lnTo>
                    <a:lnTo>
                      <a:pt x="0" y="19"/>
                    </a:lnTo>
                    <a:lnTo>
                      <a:pt x="2"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7" name="Freeform 51"/>
              <p:cNvSpPr/>
              <p:nvPr/>
            </p:nvSpPr>
            <p:spPr bwMode="gray">
              <a:xfrm>
                <a:off x="4902" y="1961"/>
                <a:ext cx="27" cy="25"/>
              </a:xfrm>
              <a:custGeom>
                <a:avLst/>
                <a:gdLst>
                  <a:gd name="T0" fmla="*/ 208 w 21"/>
                  <a:gd name="T1" fmla="*/ 0 h 19"/>
                  <a:gd name="T2" fmla="*/ 261 w 21"/>
                  <a:gd name="T3" fmla="*/ 125 h 19"/>
                  <a:gd name="T4" fmla="*/ 85 w 21"/>
                  <a:gd name="T5" fmla="*/ 296 h 19"/>
                  <a:gd name="T6" fmla="*/ 0 w 21"/>
                  <a:gd name="T7" fmla="*/ 192 h 19"/>
                  <a:gd name="T8" fmla="*/ 208 w 21"/>
                  <a:gd name="T9" fmla="*/ 0 h 19"/>
                  <a:gd name="T10" fmla="*/ 0 60000 65536"/>
                  <a:gd name="T11" fmla="*/ 0 60000 65536"/>
                  <a:gd name="T12" fmla="*/ 0 60000 65536"/>
                  <a:gd name="T13" fmla="*/ 0 60000 65536"/>
                  <a:gd name="T14" fmla="*/ 0 60000 65536"/>
                  <a:gd name="T15" fmla="*/ 0 w 21"/>
                  <a:gd name="T16" fmla="*/ 0 h 19"/>
                  <a:gd name="T17" fmla="*/ 21 w 21"/>
                  <a:gd name="T18" fmla="*/ 19 h 19"/>
                </a:gdLst>
                <a:ahLst/>
                <a:cxnLst>
                  <a:cxn ang="T10">
                    <a:pos x="T0" y="T1"/>
                  </a:cxn>
                  <a:cxn ang="T11">
                    <a:pos x="T2" y="T3"/>
                  </a:cxn>
                  <a:cxn ang="T12">
                    <a:pos x="T4" y="T5"/>
                  </a:cxn>
                  <a:cxn ang="T13">
                    <a:pos x="T6" y="T7"/>
                  </a:cxn>
                  <a:cxn ang="T14">
                    <a:pos x="T8" y="T9"/>
                  </a:cxn>
                </a:cxnLst>
                <a:rect l="T15" t="T16" r="T17" b="T18"/>
                <a:pathLst>
                  <a:path w="21" h="19">
                    <a:moveTo>
                      <a:pt x="17" y="0"/>
                    </a:moveTo>
                    <a:lnTo>
                      <a:pt x="21" y="8"/>
                    </a:lnTo>
                    <a:lnTo>
                      <a:pt x="7" y="19"/>
                    </a:lnTo>
                    <a:lnTo>
                      <a:pt x="0" y="12"/>
                    </a:lnTo>
                    <a:lnTo>
                      <a:pt x="1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8" name="Freeform 52"/>
              <p:cNvSpPr/>
              <p:nvPr/>
            </p:nvSpPr>
            <p:spPr bwMode="gray">
              <a:xfrm>
                <a:off x="4857" y="1905"/>
                <a:ext cx="28" cy="27"/>
              </a:xfrm>
              <a:custGeom>
                <a:avLst/>
                <a:gdLst>
                  <a:gd name="T0" fmla="*/ 305 w 21"/>
                  <a:gd name="T1" fmla="*/ 0 h 19"/>
                  <a:gd name="T2" fmla="*/ 368 w 21"/>
                  <a:gd name="T3" fmla="*/ 172 h 19"/>
                  <a:gd name="T4" fmla="*/ 116 w 21"/>
                  <a:gd name="T5" fmla="*/ 441 h 19"/>
                  <a:gd name="T6" fmla="*/ 0 w 21"/>
                  <a:gd name="T7" fmla="*/ 322 h 19"/>
                  <a:gd name="T8" fmla="*/ 305 w 21"/>
                  <a:gd name="T9" fmla="*/ 0 h 19"/>
                  <a:gd name="T10" fmla="*/ 0 60000 65536"/>
                  <a:gd name="T11" fmla="*/ 0 60000 65536"/>
                  <a:gd name="T12" fmla="*/ 0 60000 65536"/>
                  <a:gd name="T13" fmla="*/ 0 60000 65536"/>
                  <a:gd name="T14" fmla="*/ 0 60000 65536"/>
                  <a:gd name="T15" fmla="*/ 0 w 21"/>
                  <a:gd name="T16" fmla="*/ 0 h 19"/>
                  <a:gd name="T17" fmla="*/ 21 w 21"/>
                  <a:gd name="T18" fmla="*/ 19 h 19"/>
                </a:gdLst>
                <a:ahLst/>
                <a:cxnLst>
                  <a:cxn ang="T10">
                    <a:pos x="T0" y="T1"/>
                  </a:cxn>
                  <a:cxn ang="T11">
                    <a:pos x="T2" y="T3"/>
                  </a:cxn>
                  <a:cxn ang="T12">
                    <a:pos x="T4" y="T5"/>
                  </a:cxn>
                  <a:cxn ang="T13">
                    <a:pos x="T6" y="T7"/>
                  </a:cxn>
                  <a:cxn ang="T14">
                    <a:pos x="T8" y="T9"/>
                  </a:cxn>
                </a:cxnLst>
                <a:rect l="T15" t="T16" r="T17" b="T18"/>
                <a:pathLst>
                  <a:path w="21" h="19">
                    <a:moveTo>
                      <a:pt x="17" y="0"/>
                    </a:moveTo>
                    <a:lnTo>
                      <a:pt x="21" y="7"/>
                    </a:lnTo>
                    <a:lnTo>
                      <a:pt x="7" y="19"/>
                    </a:lnTo>
                    <a:lnTo>
                      <a:pt x="0" y="14"/>
                    </a:lnTo>
                    <a:lnTo>
                      <a:pt x="1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49" name="Freeform 53"/>
              <p:cNvSpPr/>
              <p:nvPr/>
            </p:nvSpPr>
            <p:spPr bwMode="gray">
              <a:xfrm>
                <a:off x="4804" y="1850"/>
                <a:ext cx="31" cy="30"/>
              </a:xfrm>
              <a:custGeom>
                <a:avLst/>
                <a:gdLst>
                  <a:gd name="T0" fmla="*/ 431 w 22"/>
                  <a:gd name="T1" fmla="*/ 0 h 21"/>
                  <a:gd name="T2" fmla="*/ 683 w 22"/>
                  <a:gd name="T3" fmla="*/ 244 h 21"/>
                  <a:gd name="T4" fmla="*/ 217 w 22"/>
                  <a:gd name="T5" fmla="*/ 737 h 21"/>
                  <a:gd name="T6" fmla="*/ 0 w 22"/>
                  <a:gd name="T7" fmla="*/ 571 h 21"/>
                  <a:gd name="T8" fmla="*/ 431 w 22"/>
                  <a:gd name="T9" fmla="*/ 0 h 21"/>
                  <a:gd name="T10" fmla="*/ 0 60000 65536"/>
                  <a:gd name="T11" fmla="*/ 0 60000 65536"/>
                  <a:gd name="T12" fmla="*/ 0 60000 65536"/>
                  <a:gd name="T13" fmla="*/ 0 60000 65536"/>
                  <a:gd name="T14" fmla="*/ 0 60000 65536"/>
                  <a:gd name="T15" fmla="*/ 0 w 22"/>
                  <a:gd name="T16" fmla="*/ 0 h 21"/>
                  <a:gd name="T17" fmla="*/ 22 w 22"/>
                  <a:gd name="T18" fmla="*/ 21 h 21"/>
                </a:gdLst>
                <a:ahLst/>
                <a:cxnLst>
                  <a:cxn ang="T10">
                    <a:pos x="T0" y="T1"/>
                  </a:cxn>
                  <a:cxn ang="T11">
                    <a:pos x="T2" y="T3"/>
                  </a:cxn>
                  <a:cxn ang="T12">
                    <a:pos x="T4" y="T5"/>
                  </a:cxn>
                  <a:cxn ang="T13">
                    <a:pos x="T6" y="T7"/>
                  </a:cxn>
                  <a:cxn ang="T14">
                    <a:pos x="T8" y="T9"/>
                  </a:cxn>
                </a:cxnLst>
                <a:rect l="T15" t="T16" r="T17" b="T18"/>
                <a:pathLst>
                  <a:path w="22" h="21">
                    <a:moveTo>
                      <a:pt x="14" y="0"/>
                    </a:moveTo>
                    <a:lnTo>
                      <a:pt x="22" y="7"/>
                    </a:lnTo>
                    <a:lnTo>
                      <a:pt x="7" y="21"/>
                    </a:lnTo>
                    <a:lnTo>
                      <a:pt x="0" y="16"/>
                    </a:lnTo>
                    <a:lnTo>
                      <a:pt x="14"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0" name="Freeform 54"/>
              <p:cNvSpPr/>
              <p:nvPr/>
            </p:nvSpPr>
            <p:spPr bwMode="gray">
              <a:xfrm>
                <a:off x="4748" y="1808"/>
                <a:ext cx="25" cy="27"/>
              </a:xfrm>
              <a:custGeom>
                <a:avLst/>
                <a:gdLst>
                  <a:gd name="T0" fmla="*/ 192 w 19"/>
                  <a:gd name="T1" fmla="*/ 0 h 21"/>
                  <a:gd name="T2" fmla="*/ 296 w 19"/>
                  <a:gd name="T3" fmla="*/ 46 h 21"/>
                  <a:gd name="T4" fmla="*/ 111 w 19"/>
                  <a:gd name="T5" fmla="*/ 261 h 21"/>
                  <a:gd name="T6" fmla="*/ 0 w 19"/>
                  <a:gd name="T7" fmla="*/ 203 h 21"/>
                  <a:gd name="T8" fmla="*/ 192 w 19"/>
                  <a:gd name="T9" fmla="*/ 0 h 21"/>
                  <a:gd name="T10" fmla="*/ 0 60000 65536"/>
                  <a:gd name="T11" fmla="*/ 0 60000 65536"/>
                  <a:gd name="T12" fmla="*/ 0 60000 65536"/>
                  <a:gd name="T13" fmla="*/ 0 60000 65536"/>
                  <a:gd name="T14" fmla="*/ 0 60000 65536"/>
                  <a:gd name="T15" fmla="*/ 0 w 19"/>
                  <a:gd name="T16" fmla="*/ 0 h 21"/>
                  <a:gd name="T17" fmla="*/ 19 w 19"/>
                  <a:gd name="T18" fmla="*/ 21 h 21"/>
                </a:gdLst>
                <a:ahLst/>
                <a:cxnLst>
                  <a:cxn ang="T10">
                    <a:pos x="T0" y="T1"/>
                  </a:cxn>
                  <a:cxn ang="T11">
                    <a:pos x="T2" y="T3"/>
                  </a:cxn>
                  <a:cxn ang="T12">
                    <a:pos x="T4" y="T5"/>
                  </a:cxn>
                  <a:cxn ang="T13">
                    <a:pos x="T6" y="T7"/>
                  </a:cxn>
                  <a:cxn ang="T14">
                    <a:pos x="T8" y="T9"/>
                  </a:cxn>
                </a:cxnLst>
                <a:rect l="T15" t="T16" r="T17" b="T18"/>
                <a:pathLst>
                  <a:path w="19" h="21">
                    <a:moveTo>
                      <a:pt x="12" y="0"/>
                    </a:moveTo>
                    <a:lnTo>
                      <a:pt x="19" y="4"/>
                    </a:lnTo>
                    <a:lnTo>
                      <a:pt x="7" y="21"/>
                    </a:lnTo>
                    <a:lnTo>
                      <a:pt x="0" y="16"/>
                    </a:lnTo>
                    <a:lnTo>
                      <a:pt x="12"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1" name="Freeform 55"/>
              <p:cNvSpPr/>
              <p:nvPr/>
            </p:nvSpPr>
            <p:spPr bwMode="gray">
              <a:xfrm>
                <a:off x="5032" y="2300"/>
                <a:ext cx="28" cy="15"/>
              </a:xfrm>
              <a:custGeom>
                <a:avLst/>
                <a:gdLst>
                  <a:gd name="T0" fmla="*/ 476 w 21"/>
                  <a:gd name="T1" fmla="*/ 0 h 12"/>
                  <a:gd name="T2" fmla="*/ 526 w 21"/>
                  <a:gd name="T3" fmla="*/ 172 h 12"/>
                  <a:gd name="T4" fmla="*/ 0 w 21"/>
                  <a:gd name="T5" fmla="*/ 207 h 12"/>
                  <a:gd name="T6" fmla="*/ 0 w 21"/>
                  <a:gd name="T7" fmla="*/ 49 h 12"/>
                  <a:gd name="T8" fmla="*/ 476 w 21"/>
                  <a:gd name="T9" fmla="*/ 0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19" y="0"/>
                    </a:moveTo>
                    <a:lnTo>
                      <a:pt x="21" y="10"/>
                    </a:lnTo>
                    <a:lnTo>
                      <a:pt x="0" y="12"/>
                    </a:lnTo>
                    <a:lnTo>
                      <a:pt x="0" y="3"/>
                    </a:lnTo>
                    <a:lnTo>
                      <a:pt x="19"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2" name="Freeform 56"/>
              <p:cNvSpPr/>
              <p:nvPr/>
            </p:nvSpPr>
            <p:spPr bwMode="gray">
              <a:xfrm>
                <a:off x="5022" y="2228"/>
                <a:ext cx="30" cy="15"/>
              </a:xfrm>
              <a:custGeom>
                <a:avLst/>
                <a:gdLst>
                  <a:gd name="T0" fmla="*/ 680 w 21"/>
                  <a:gd name="T1" fmla="*/ 0 h 12"/>
                  <a:gd name="T2" fmla="*/ 737 w 21"/>
                  <a:gd name="T3" fmla="*/ 155 h 12"/>
                  <a:gd name="T4" fmla="*/ 0 w 21"/>
                  <a:gd name="T5" fmla="*/ 207 h 12"/>
                  <a:gd name="T6" fmla="*/ 0 w 21"/>
                  <a:gd name="T7" fmla="*/ 87 h 12"/>
                  <a:gd name="T8" fmla="*/ 680 w 21"/>
                  <a:gd name="T9" fmla="*/ 0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19" y="0"/>
                    </a:moveTo>
                    <a:lnTo>
                      <a:pt x="21" y="9"/>
                    </a:lnTo>
                    <a:lnTo>
                      <a:pt x="0" y="12"/>
                    </a:lnTo>
                    <a:lnTo>
                      <a:pt x="0" y="5"/>
                    </a:lnTo>
                    <a:lnTo>
                      <a:pt x="19"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3" name="Freeform 57"/>
              <p:cNvSpPr/>
              <p:nvPr/>
            </p:nvSpPr>
            <p:spPr bwMode="gray">
              <a:xfrm>
                <a:off x="4999" y="2158"/>
                <a:ext cx="31" cy="19"/>
              </a:xfrm>
              <a:custGeom>
                <a:avLst/>
                <a:gdLst>
                  <a:gd name="T0" fmla="*/ 596 w 22"/>
                  <a:gd name="T1" fmla="*/ 0 h 14"/>
                  <a:gd name="T2" fmla="*/ 683 w 22"/>
                  <a:gd name="T3" fmla="*/ 161 h 14"/>
                  <a:gd name="T4" fmla="*/ 89 w 22"/>
                  <a:gd name="T5" fmla="*/ 297 h 14"/>
                  <a:gd name="T6" fmla="*/ 0 w 22"/>
                  <a:gd name="T7" fmla="*/ 119 h 14"/>
                  <a:gd name="T8" fmla="*/ 596 w 22"/>
                  <a:gd name="T9" fmla="*/ 0 h 14"/>
                  <a:gd name="T10" fmla="*/ 0 60000 65536"/>
                  <a:gd name="T11" fmla="*/ 0 60000 65536"/>
                  <a:gd name="T12" fmla="*/ 0 60000 65536"/>
                  <a:gd name="T13" fmla="*/ 0 60000 65536"/>
                  <a:gd name="T14" fmla="*/ 0 60000 65536"/>
                  <a:gd name="T15" fmla="*/ 0 w 22"/>
                  <a:gd name="T16" fmla="*/ 0 h 14"/>
                  <a:gd name="T17" fmla="*/ 22 w 22"/>
                  <a:gd name="T18" fmla="*/ 14 h 14"/>
                </a:gdLst>
                <a:ahLst/>
                <a:cxnLst>
                  <a:cxn ang="T10">
                    <a:pos x="T0" y="T1"/>
                  </a:cxn>
                  <a:cxn ang="T11">
                    <a:pos x="T2" y="T3"/>
                  </a:cxn>
                  <a:cxn ang="T12">
                    <a:pos x="T4" y="T5"/>
                  </a:cxn>
                  <a:cxn ang="T13">
                    <a:pos x="T6" y="T7"/>
                  </a:cxn>
                  <a:cxn ang="T14">
                    <a:pos x="T8" y="T9"/>
                  </a:cxn>
                </a:cxnLst>
                <a:rect l="T15" t="T16" r="T17" b="T18"/>
                <a:pathLst>
                  <a:path w="22" h="14">
                    <a:moveTo>
                      <a:pt x="19" y="0"/>
                    </a:moveTo>
                    <a:lnTo>
                      <a:pt x="22" y="7"/>
                    </a:lnTo>
                    <a:lnTo>
                      <a:pt x="3" y="14"/>
                    </a:lnTo>
                    <a:lnTo>
                      <a:pt x="0" y="5"/>
                    </a:lnTo>
                    <a:lnTo>
                      <a:pt x="19"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4" name="Freeform 58"/>
              <p:cNvSpPr/>
              <p:nvPr/>
            </p:nvSpPr>
            <p:spPr bwMode="gray">
              <a:xfrm>
                <a:off x="4975" y="2089"/>
                <a:ext cx="29" cy="22"/>
              </a:xfrm>
              <a:custGeom>
                <a:avLst/>
                <a:gdLst>
                  <a:gd name="T0" fmla="*/ 457 w 21"/>
                  <a:gd name="T1" fmla="*/ 0 h 17"/>
                  <a:gd name="T2" fmla="*/ 526 w 21"/>
                  <a:gd name="T3" fmla="*/ 97 h 17"/>
                  <a:gd name="T4" fmla="*/ 55 w 21"/>
                  <a:gd name="T5" fmla="*/ 221 h 17"/>
                  <a:gd name="T6" fmla="*/ 0 w 21"/>
                  <a:gd name="T7" fmla="*/ 97 h 17"/>
                  <a:gd name="T8" fmla="*/ 457 w 21"/>
                  <a:gd name="T9" fmla="*/ 0 h 17"/>
                  <a:gd name="T10" fmla="*/ 0 60000 65536"/>
                  <a:gd name="T11" fmla="*/ 0 60000 65536"/>
                  <a:gd name="T12" fmla="*/ 0 60000 65536"/>
                  <a:gd name="T13" fmla="*/ 0 60000 65536"/>
                  <a:gd name="T14" fmla="*/ 0 60000 65536"/>
                  <a:gd name="T15" fmla="*/ 0 w 21"/>
                  <a:gd name="T16" fmla="*/ 0 h 17"/>
                  <a:gd name="T17" fmla="*/ 21 w 21"/>
                  <a:gd name="T18" fmla="*/ 17 h 17"/>
                </a:gdLst>
                <a:ahLst/>
                <a:cxnLst>
                  <a:cxn ang="T10">
                    <a:pos x="T0" y="T1"/>
                  </a:cxn>
                  <a:cxn ang="T11">
                    <a:pos x="T2" y="T3"/>
                  </a:cxn>
                  <a:cxn ang="T12">
                    <a:pos x="T4" y="T5"/>
                  </a:cxn>
                  <a:cxn ang="T13">
                    <a:pos x="T6" y="T7"/>
                  </a:cxn>
                  <a:cxn ang="T14">
                    <a:pos x="T8" y="T9"/>
                  </a:cxn>
                </a:cxnLst>
                <a:rect l="T15" t="T16" r="T17" b="T18"/>
                <a:pathLst>
                  <a:path w="21" h="17">
                    <a:moveTo>
                      <a:pt x="18" y="0"/>
                    </a:moveTo>
                    <a:lnTo>
                      <a:pt x="21" y="7"/>
                    </a:lnTo>
                    <a:lnTo>
                      <a:pt x="2" y="17"/>
                    </a:lnTo>
                    <a:lnTo>
                      <a:pt x="0" y="7"/>
                    </a:lnTo>
                    <a:lnTo>
                      <a:pt x="18"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5" name="Freeform 59"/>
              <p:cNvSpPr/>
              <p:nvPr/>
            </p:nvSpPr>
            <p:spPr bwMode="gray">
              <a:xfrm>
                <a:off x="4975" y="2653"/>
                <a:ext cx="31" cy="20"/>
              </a:xfrm>
              <a:custGeom>
                <a:avLst/>
                <a:gdLst>
                  <a:gd name="T0" fmla="*/ 464 w 23"/>
                  <a:gd name="T1" fmla="*/ 62 h 16"/>
                  <a:gd name="T2" fmla="*/ 346 w 23"/>
                  <a:gd name="T3" fmla="*/ 149 h 16"/>
                  <a:gd name="T4" fmla="*/ 0 w 23"/>
                  <a:gd name="T5" fmla="*/ 62 h 16"/>
                  <a:gd name="T6" fmla="*/ 73 w 23"/>
                  <a:gd name="T7" fmla="*/ 0 h 16"/>
                  <a:gd name="T8" fmla="*/ 464 w 23"/>
                  <a:gd name="T9" fmla="*/ 62 h 16"/>
                  <a:gd name="T10" fmla="*/ 0 60000 65536"/>
                  <a:gd name="T11" fmla="*/ 0 60000 65536"/>
                  <a:gd name="T12" fmla="*/ 0 60000 65536"/>
                  <a:gd name="T13" fmla="*/ 0 60000 65536"/>
                  <a:gd name="T14" fmla="*/ 0 60000 65536"/>
                  <a:gd name="T15" fmla="*/ 0 w 23"/>
                  <a:gd name="T16" fmla="*/ 0 h 16"/>
                  <a:gd name="T17" fmla="*/ 23 w 23"/>
                  <a:gd name="T18" fmla="*/ 16 h 16"/>
                </a:gdLst>
                <a:ahLst/>
                <a:cxnLst>
                  <a:cxn ang="T10">
                    <a:pos x="T0" y="T1"/>
                  </a:cxn>
                  <a:cxn ang="T11">
                    <a:pos x="T2" y="T3"/>
                  </a:cxn>
                  <a:cxn ang="T12">
                    <a:pos x="T4" y="T5"/>
                  </a:cxn>
                  <a:cxn ang="T13">
                    <a:pos x="T6" y="T7"/>
                  </a:cxn>
                  <a:cxn ang="T14">
                    <a:pos x="T8" y="T9"/>
                  </a:cxn>
                </a:cxnLst>
                <a:rect l="T15" t="T16" r="T17" b="T18"/>
                <a:pathLst>
                  <a:path w="23" h="16">
                    <a:moveTo>
                      <a:pt x="23" y="7"/>
                    </a:moveTo>
                    <a:lnTo>
                      <a:pt x="18" y="16"/>
                    </a:lnTo>
                    <a:lnTo>
                      <a:pt x="0" y="7"/>
                    </a:lnTo>
                    <a:lnTo>
                      <a:pt x="4" y="0"/>
                    </a:lnTo>
                    <a:lnTo>
                      <a:pt x="23"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6" name="Freeform 60"/>
              <p:cNvSpPr/>
              <p:nvPr/>
            </p:nvSpPr>
            <p:spPr bwMode="gray">
              <a:xfrm>
                <a:off x="4999" y="2585"/>
                <a:ext cx="31" cy="20"/>
              </a:xfrm>
              <a:custGeom>
                <a:avLst/>
                <a:gdLst>
                  <a:gd name="T0" fmla="*/ 683 w 22"/>
                  <a:gd name="T1" fmla="*/ 171 h 14"/>
                  <a:gd name="T2" fmla="*/ 596 w 22"/>
                  <a:gd name="T3" fmla="*/ 499 h 14"/>
                  <a:gd name="T4" fmla="*/ 0 w 22"/>
                  <a:gd name="T5" fmla="*/ 244 h 14"/>
                  <a:gd name="T6" fmla="*/ 89 w 22"/>
                  <a:gd name="T7" fmla="*/ 0 h 14"/>
                  <a:gd name="T8" fmla="*/ 683 w 22"/>
                  <a:gd name="T9" fmla="*/ 171 h 14"/>
                  <a:gd name="T10" fmla="*/ 0 60000 65536"/>
                  <a:gd name="T11" fmla="*/ 0 60000 65536"/>
                  <a:gd name="T12" fmla="*/ 0 60000 65536"/>
                  <a:gd name="T13" fmla="*/ 0 60000 65536"/>
                  <a:gd name="T14" fmla="*/ 0 60000 65536"/>
                  <a:gd name="T15" fmla="*/ 0 w 22"/>
                  <a:gd name="T16" fmla="*/ 0 h 14"/>
                  <a:gd name="T17" fmla="*/ 22 w 22"/>
                  <a:gd name="T18" fmla="*/ 14 h 14"/>
                </a:gdLst>
                <a:ahLst/>
                <a:cxnLst>
                  <a:cxn ang="T10">
                    <a:pos x="T0" y="T1"/>
                  </a:cxn>
                  <a:cxn ang="T11">
                    <a:pos x="T2" y="T3"/>
                  </a:cxn>
                  <a:cxn ang="T12">
                    <a:pos x="T4" y="T5"/>
                  </a:cxn>
                  <a:cxn ang="T13">
                    <a:pos x="T6" y="T7"/>
                  </a:cxn>
                  <a:cxn ang="T14">
                    <a:pos x="T8" y="T9"/>
                  </a:cxn>
                </a:cxnLst>
                <a:rect l="T15" t="T16" r="T17" b="T18"/>
                <a:pathLst>
                  <a:path w="22" h="14">
                    <a:moveTo>
                      <a:pt x="22" y="5"/>
                    </a:moveTo>
                    <a:lnTo>
                      <a:pt x="19" y="14"/>
                    </a:lnTo>
                    <a:lnTo>
                      <a:pt x="0" y="7"/>
                    </a:lnTo>
                    <a:lnTo>
                      <a:pt x="3" y="0"/>
                    </a:lnTo>
                    <a:lnTo>
                      <a:pt x="22" y="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7" name="Freeform 61"/>
              <p:cNvSpPr/>
              <p:nvPr/>
            </p:nvSpPr>
            <p:spPr bwMode="gray">
              <a:xfrm>
                <a:off x="5022" y="2516"/>
                <a:ext cx="30" cy="17"/>
              </a:xfrm>
              <a:custGeom>
                <a:avLst/>
                <a:gdLst>
                  <a:gd name="T0" fmla="*/ 737 w 21"/>
                  <a:gd name="T1" fmla="*/ 163 h 12"/>
                  <a:gd name="T2" fmla="*/ 680 w 21"/>
                  <a:gd name="T3" fmla="*/ 387 h 12"/>
                  <a:gd name="T4" fmla="*/ 0 w 21"/>
                  <a:gd name="T5" fmla="*/ 231 h 12"/>
                  <a:gd name="T6" fmla="*/ 0 w 21"/>
                  <a:gd name="T7" fmla="*/ 0 h 12"/>
                  <a:gd name="T8" fmla="*/ 737 w 21"/>
                  <a:gd name="T9" fmla="*/ 163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21" y="5"/>
                    </a:moveTo>
                    <a:lnTo>
                      <a:pt x="19" y="12"/>
                    </a:lnTo>
                    <a:lnTo>
                      <a:pt x="0" y="7"/>
                    </a:lnTo>
                    <a:lnTo>
                      <a:pt x="0" y="0"/>
                    </a:lnTo>
                    <a:lnTo>
                      <a:pt x="21" y="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8" name="Freeform 62"/>
              <p:cNvSpPr/>
              <p:nvPr/>
            </p:nvSpPr>
            <p:spPr bwMode="gray">
              <a:xfrm>
                <a:off x="5032" y="2446"/>
                <a:ext cx="28" cy="13"/>
              </a:xfrm>
              <a:custGeom>
                <a:avLst/>
                <a:gdLst>
                  <a:gd name="T0" fmla="*/ 526 w 21"/>
                  <a:gd name="T1" fmla="*/ 81 h 9"/>
                  <a:gd name="T2" fmla="*/ 476 w 21"/>
                  <a:gd name="T3" fmla="*/ 352 h 9"/>
                  <a:gd name="T4" fmla="*/ 0 w 21"/>
                  <a:gd name="T5" fmla="*/ 264 h 9"/>
                  <a:gd name="T6" fmla="*/ 0 w 21"/>
                  <a:gd name="T7" fmla="*/ 0 h 9"/>
                  <a:gd name="T8" fmla="*/ 526 w 21"/>
                  <a:gd name="T9" fmla="*/ 81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21" y="2"/>
                    </a:moveTo>
                    <a:lnTo>
                      <a:pt x="19" y="9"/>
                    </a:lnTo>
                    <a:lnTo>
                      <a:pt x="0" y="7"/>
                    </a:lnTo>
                    <a:lnTo>
                      <a:pt x="0" y="0"/>
                    </a:lnTo>
                    <a:lnTo>
                      <a:pt x="21" y="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59" name="Freeform 63"/>
              <p:cNvSpPr/>
              <p:nvPr/>
            </p:nvSpPr>
            <p:spPr bwMode="gray">
              <a:xfrm>
                <a:off x="4748" y="2924"/>
                <a:ext cx="25" cy="29"/>
              </a:xfrm>
              <a:custGeom>
                <a:avLst/>
                <a:gdLst>
                  <a:gd name="T0" fmla="*/ 296 w 19"/>
                  <a:gd name="T1" fmla="*/ 399 h 21"/>
                  <a:gd name="T2" fmla="*/ 192 w 19"/>
                  <a:gd name="T3" fmla="*/ 526 h 21"/>
                  <a:gd name="T4" fmla="*/ 0 w 19"/>
                  <a:gd name="T5" fmla="*/ 181 h 21"/>
                  <a:gd name="T6" fmla="*/ 111 w 19"/>
                  <a:gd name="T7" fmla="*/ 0 h 21"/>
                  <a:gd name="T8" fmla="*/ 296 w 19"/>
                  <a:gd name="T9" fmla="*/ 399 h 21"/>
                  <a:gd name="T10" fmla="*/ 0 60000 65536"/>
                  <a:gd name="T11" fmla="*/ 0 60000 65536"/>
                  <a:gd name="T12" fmla="*/ 0 60000 65536"/>
                  <a:gd name="T13" fmla="*/ 0 60000 65536"/>
                  <a:gd name="T14" fmla="*/ 0 60000 65536"/>
                  <a:gd name="T15" fmla="*/ 0 w 19"/>
                  <a:gd name="T16" fmla="*/ 0 h 21"/>
                  <a:gd name="T17" fmla="*/ 19 w 19"/>
                  <a:gd name="T18" fmla="*/ 21 h 21"/>
                </a:gdLst>
                <a:ahLst/>
                <a:cxnLst>
                  <a:cxn ang="T10">
                    <a:pos x="T0" y="T1"/>
                  </a:cxn>
                  <a:cxn ang="T11">
                    <a:pos x="T2" y="T3"/>
                  </a:cxn>
                  <a:cxn ang="T12">
                    <a:pos x="T4" y="T5"/>
                  </a:cxn>
                  <a:cxn ang="T13">
                    <a:pos x="T6" y="T7"/>
                  </a:cxn>
                  <a:cxn ang="T14">
                    <a:pos x="T8" y="T9"/>
                  </a:cxn>
                </a:cxnLst>
                <a:rect l="T15" t="T16" r="T17" b="T18"/>
                <a:pathLst>
                  <a:path w="19" h="21">
                    <a:moveTo>
                      <a:pt x="19" y="16"/>
                    </a:moveTo>
                    <a:lnTo>
                      <a:pt x="12" y="21"/>
                    </a:lnTo>
                    <a:lnTo>
                      <a:pt x="0" y="7"/>
                    </a:lnTo>
                    <a:lnTo>
                      <a:pt x="7" y="0"/>
                    </a:lnTo>
                    <a:lnTo>
                      <a:pt x="19" y="1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0" name="Freeform 64"/>
              <p:cNvSpPr/>
              <p:nvPr/>
            </p:nvSpPr>
            <p:spPr bwMode="gray">
              <a:xfrm>
                <a:off x="4804" y="2881"/>
                <a:ext cx="31" cy="27"/>
              </a:xfrm>
              <a:custGeom>
                <a:avLst/>
                <a:gdLst>
                  <a:gd name="T0" fmla="*/ 683 w 22"/>
                  <a:gd name="T1" fmla="*/ 203 h 21"/>
                  <a:gd name="T2" fmla="*/ 431 w 22"/>
                  <a:gd name="T3" fmla="*/ 261 h 21"/>
                  <a:gd name="T4" fmla="*/ 0 w 22"/>
                  <a:gd name="T5" fmla="*/ 85 h 21"/>
                  <a:gd name="T6" fmla="*/ 217 w 22"/>
                  <a:gd name="T7" fmla="*/ 0 h 21"/>
                  <a:gd name="T8" fmla="*/ 683 w 22"/>
                  <a:gd name="T9" fmla="*/ 203 h 21"/>
                  <a:gd name="T10" fmla="*/ 0 60000 65536"/>
                  <a:gd name="T11" fmla="*/ 0 60000 65536"/>
                  <a:gd name="T12" fmla="*/ 0 60000 65536"/>
                  <a:gd name="T13" fmla="*/ 0 60000 65536"/>
                  <a:gd name="T14" fmla="*/ 0 60000 65536"/>
                  <a:gd name="T15" fmla="*/ 0 w 22"/>
                  <a:gd name="T16" fmla="*/ 0 h 21"/>
                  <a:gd name="T17" fmla="*/ 22 w 22"/>
                  <a:gd name="T18" fmla="*/ 21 h 21"/>
                </a:gdLst>
                <a:ahLst/>
                <a:cxnLst>
                  <a:cxn ang="T10">
                    <a:pos x="T0" y="T1"/>
                  </a:cxn>
                  <a:cxn ang="T11">
                    <a:pos x="T2" y="T3"/>
                  </a:cxn>
                  <a:cxn ang="T12">
                    <a:pos x="T4" y="T5"/>
                  </a:cxn>
                  <a:cxn ang="T13">
                    <a:pos x="T6" y="T7"/>
                  </a:cxn>
                  <a:cxn ang="T14">
                    <a:pos x="T8" y="T9"/>
                  </a:cxn>
                </a:cxnLst>
                <a:rect l="T15" t="T16" r="T17" b="T18"/>
                <a:pathLst>
                  <a:path w="22" h="21">
                    <a:moveTo>
                      <a:pt x="22" y="16"/>
                    </a:moveTo>
                    <a:lnTo>
                      <a:pt x="14" y="21"/>
                    </a:lnTo>
                    <a:lnTo>
                      <a:pt x="0" y="7"/>
                    </a:lnTo>
                    <a:lnTo>
                      <a:pt x="7" y="0"/>
                    </a:lnTo>
                    <a:lnTo>
                      <a:pt x="22" y="1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1" name="Freeform 65"/>
              <p:cNvSpPr/>
              <p:nvPr/>
            </p:nvSpPr>
            <p:spPr bwMode="gray">
              <a:xfrm>
                <a:off x="4857" y="2830"/>
                <a:ext cx="28" cy="27"/>
              </a:xfrm>
              <a:custGeom>
                <a:avLst/>
                <a:gdLst>
                  <a:gd name="T0" fmla="*/ 368 w 21"/>
                  <a:gd name="T1" fmla="*/ 174 h 21"/>
                  <a:gd name="T2" fmla="*/ 249 w 21"/>
                  <a:gd name="T3" fmla="*/ 261 h 21"/>
                  <a:gd name="T4" fmla="*/ 0 w 21"/>
                  <a:gd name="T5" fmla="*/ 85 h 21"/>
                  <a:gd name="T6" fmla="*/ 116 w 21"/>
                  <a:gd name="T7" fmla="*/ 0 h 21"/>
                  <a:gd name="T8" fmla="*/ 368 w 21"/>
                  <a:gd name="T9" fmla="*/ 174 h 21"/>
                  <a:gd name="T10" fmla="*/ 0 60000 65536"/>
                  <a:gd name="T11" fmla="*/ 0 60000 65536"/>
                  <a:gd name="T12" fmla="*/ 0 60000 65536"/>
                  <a:gd name="T13" fmla="*/ 0 60000 65536"/>
                  <a:gd name="T14" fmla="*/ 0 60000 65536"/>
                  <a:gd name="T15" fmla="*/ 0 w 21"/>
                  <a:gd name="T16" fmla="*/ 0 h 21"/>
                  <a:gd name="T17" fmla="*/ 21 w 21"/>
                  <a:gd name="T18" fmla="*/ 21 h 21"/>
                </a:gdLst>
                <a:ahLst/>
                <a:cxnLst>
                  <a:cxn ang="T10">
                    <a:pos x="T0" y="T1"/>
                  </a:cxn>
                  <a:cxn ang="T11">
                    <a:pos x="T2" y="T3"/>
                  </a:cxn>
                  <a:cxn ang="T12">
                    <a:pos x="T4" y="T5"/>
                  </a:cxn>
                  <a:cxn ang="T13">
                    <a:pos x="T6" y="T7"/>
                  </a:cxn>
                  <a:cxn ang="T14">
                    <a:pos x="T8" y="T9"/>
                  </a:cxn>
                </a:cxnLst>
                <a:rect l="T15" t="T16" r="T17" b="T18"/>
                <a:pathLst>
                  <a:path w="21" h="21">
                    <a:moveTo>
                      <a:pt x="21" y="14"/>
                    </a:moveTo>
                    <a:lnTo>
                      <a:pt x="14" y="21"/>
                    </a:lnTo>
                    <a:lnTo>
                      <a:pt x="0" y="7"/>
                    </a:lnTo>
                    <a:lnTo>
                      <a:pt x="7" y="0"/>
                    </a:lnTo>
                    <a:lnTo>
                      <a:pt x="21" y="1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2" name="Freeform 66"/>
              <p:cNvSpPr/>
              <p:nvPr/>
            </p:nvSpPr>
            <p:spPr bwMode="gray">
              <a:xfrm>
                <a:off x="4905" y="2776"/>
                <a:ext cx="29" cy="26"/>
              </a:xfrm>
              <a:custGeom>
                <a:avLst/>
                <a:gdLst>
                  <a:gd name="T0" fmla="*/ 526 w 21"/>
                  <a:gd name="T1" fmla="*/ 270 h 19"/>
                  <a:gd name="T2" fmla="*/ 345 w 21"/>
                  <a:gd name="T3" fmla="*/ 441 h 19"/>
                  <a:gd name="T4" fmla="*/ 0 w 21"/>
                  <a:gd name="T5" fmla="*/ 172 h 19"/>
                  <a:gd name="T6" fmla="*/ 105 w 21"/>
                  <a:gd name="T7" fmla="*/ 0 h 19"/>
                  <a:gd name="T8" fmla="*/ 526 w 21"/>
                  <a:gd name="T9" fmla="*/ 270 h 19"/>
                  <a:gd name="T10" fmla="*/ 0 60000 65536"/>
                  <a:gd name="T11" fmla="*/ 0 60000 65536"/>
                  <a:gd name="T12" fmla="*/ 0 60000 65536"/>
                  <a:gd name="T13" fmla="*/ 0 60000 65536"/>
                  <a:gd name="T14" fmla="*/ 0 60000 65536"/>
                  <a:gd name="T15" fmla="*/ 0 w 21"/>
                  <a:gd name="T16" fmla="*/ 0 h 19"/>
                  <a:gd name="T17" fmla="*/ 21 w 21"/>
                  <a:gd name="T18" fmla="*/ 19 h 19"/>
                </a:gdLst>
                <a:ahLst/>
                <a:cxnLst>
                  <a:cxn ang="T10">
                    <a:pos x="T0" y="T1"/>
                  </a:cxn>
                  <a:cxn ang="T11">
                    <a:pos x="T2" y="T3"/>
                  </a:cxn>
                  <a:cxn ang="T12">
                    <a:pos x="T4" y="T5"/>
                  </a:cxn>
                  <a:cxn ang="T13">
                    <a:pos x="T6" y="T7"/>
                  </a:cxn>
                  <a:cxn ang="T14">
                    <a:pos x="T8" y="T9"/>
                  </a:cxn>
                </a:cxnLst>
                <a:rect l="T15" t="T16" r="T17" b="T18"/>
                <a:pathLst>
                  <a:path w="21" h="19">
                    <a:moveTo>
                      <a:pt x="21" y="12"/>
                    </a:moveTo>
                    <a:lnTo>
                      <a:pt x="14" y="19"/>
                    </a:lnTo>
                    <a:lnTo>
                      <a:pt x="0" y="7"/>
                    </a:lnTo>
                    <a:lnTo>
                      <a:pt x="4" y="0"/>
                    </a:lnTo>
                    <a:lnTo>
                      <a:pt x="21" y="1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3" name="Freeform 67"/>
              <p:cNvSpPr/>
              <p:nvPr/>
            </p:nvSpPr>
            <p:spPr bwMode="gray">
              <a:xfrm>
                <a:off x="4420" y="3054"/>
                <a:ext cx="10" cy="28"/>
              </a:xfrm>
              <a:custGeom>
                <a:avLst/>
                <a:gdLst>
                  <a:gd name="T0" fmla="*/ 24 w 9"/>
                  <a:gd name="T1" fmla="*/ 476 h 21"/>
                  <a:gd name="T2" fmla="*/ 2 w 9"/>
                  <a:gd name="T3" fmla="*/ 526 h 21"/>
                  <a:gd name="T4" fmla="*/ 0 w 9"/>
                  <a:gd name="T5" fmla="*/ 0 h 21"/>
                  <a:gd name="T6" fmla="*/ 20 w 9"/>
                  <a:gd name="T7" fmla="*/ 0 h 21"/>
                  <a:gd name="T8" fmla="*/ 24 w 9"/>
                  <a:gd name="T9" fmla="*/ 476 h 21"/>
                  <a:gd name="T10" fmla="*/ 0 60000 65536"/>
                  <a:gd name="T11" fmla="*/ 0 60000 65536"/>
                  <a:gd name="T12" fmla="*/ 0 60000 65536"/>
                  <a:gd name="T13" fmla="*/ 0 60000 65536"/>
                  <a:gd name="T14" fmla="*/ 0 60000 65536"/>
                  <a:gd name="T15" fmla="*/ 0 w 9"/>
                  <a:gd name="T16" fmla="*/ 0 h 21"/>
                  <a:gd name="T17" fmla="*/ 9 w 9"/>
                  <a:gd name="T18" fmla="*/ 21 h 21"/>
                </a:gdLst>
                <a:ahLst/>
                <a:cxnLst>
                  <a:cxn ang="T10">
                    <a:pos x="T0" y="T1"/>
                  </a:cxn>
                  <a:cxn ang="T11">
                    <a:pos x="T2" y="T3"/>
                  </a:cxn>
                  <a:cxn ang="T12">
                    <a:pos x="T4" y="T5"/>
                  </a:cxn>
                  <a:cxn ang="T13">
                    <a:pos x="T6" y="T7"/>
                  </a:cxn>
                  <a:cxn ang="T14">
                    <a:pos x="T8" y="T9"/>
                  </a:cxn>
                </a:cxnLst>
                <a:rect l="T15" t="T16" r="T17" b="T18"/>
                <a:pathLst>
                  <a:path w="9" h="21">
                    <a:moveTo>
                      <a:pt x="9" y="19"/>
                    </a:moveTo>
                    <a:lnTo>
                      <a:pt x="2" y="21"/>
                    </a:lnTo>
                    <a:lnTo>
                      <a:pt x="0" y="0"/>
                    </a:lnTo>
                    <a:lnTo>
                      <a:pt x="7" y="0"/>
                    </a:lnTo>
                    <a:lnTo>
                      <a:pt x="9" y="1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4" name="Freeform 68"/>
              <p:cNvSpPr/>
              <p:nvPr/>
            </p:nvSpPr>
            <p:spPr bwMode="gray">
              <a:xfrm>
                <a:off x="4491" y="3045"/>
                <a:ext cx="15" cy="29"/>
              </a:xfrm>
              <a:custGeom>
                <a:avLst/>
                <a:gdLst>
                  <a:gd name="T0" fmla="*/ 123 w 11"/>
                  <a:gd name="T1" fmla="*/ 457 h 21"/>
                  <a:gd name="T2" fmla="*/ 46 w 11"/>
                  <a:gd name="T3" fmla="*/ 526 h 21"/>
                  <a:gd name="T4" fmla="*/ 0 w 11"/>
                  <a:gd name="T5" fmla="*/ 0 h 21"/>
                  <a:gd name="T6" fmla="*/ 97 w 11"/>
                  <a:gd name="T7" fmla="*/ 0 h 21"/>
                  <a:gd name="T8" fmla="*/ 123 w 11"/>
                  <a:gd name="T9" fmla="*/ 457 h 21"/>
                  <a:gd name="T10" fmla="*/ 0 60000 65536"/>
                  <a:gd name="T11" fmla="*/ 0 60000 65536"/>
                  <a:gd name="T12" fmla="*/ 0 60000 65536"/>
                  <a:gd name="T13" fmla="*/ 0 60000 65536"/>
                  <a:gd name="T14" fmla="*/ 0 60000 65536"/>
                  <a:gd name="T15" fmla="*/ 0 w 11"/>
                  <a:gd name="T16" fmla="*/ 0 h 21"/>
                  <a:gd name="T17" fmla="*/ 11 w 11"/>
                  <a:gd name="T18" fmla="*/ 21 h 21"/>
                </a:gdLst>
                <a:ahLst/>
                <a:cxnLst>
                  <a:cxn ang="T10">
                    <a:pos x="T0" y="T1"/>
                  </a:cxn>
                  <a:cxn ang="T11">
                    <a:pos x="T2" y="T3"/>
                  </a:cxn>
                  <a:cxn ang="T12">
                    <a:pos x="T4" y="T5"/>
                  </a:cxn>
                  <a:cxn ang="T13">
                    <a:pos x="T6" y="T7"/>
                  </a:cxn>
                  <a:cxn ang="T14">
                    <a:pos x="T8" y="T9"/>
                  </a:cxn>
                </a:cxnLst>
                <a:rect l="T15" t="T16" r="T17" b="T18"/>
                <a:pathLst>
                  <a:path w="11" h="21">
                    <a:moveTo>
                      <a:pt x="11" y="18"/>
                    </a:moveTo>
                    <a:lnTo>
                      <a:pt x="4" y="21"/>
                    </a:lnTo>
                    <a:lnTo>
                      <a:pt x="0" y="0"/>
                    </a:lnTo>
                    <a:lnTo>
                      <a:pt x="9" y="0"/>
                    </a:lnTo>
                    <a:lnTo>
                      <a:pt x="11" y="1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5" name="Freeform 69"/>
              <p:cNvSpPr/>
              <p:nvPr/>
            </p:nvSpPr>
            <p:spPr bwMode="gray">
              <a:xfrm>
                <a:off x="4559" y="3024"/>
                <a:ext cx="20" cy="26"/>
              </a:xfrm>
              <a:custGeom>
                <a:avLst/>
                <a:gdLst>
                  <a:gd name="T0" fmla="*/ 268 w 15"/>
                  <a:gd name="T1" fmla="*/ 167 h 21"/>
                  <a:gd name="T2" fmla="*/ 87 w 15"/>
                  <a:gd name="T3" fmla="*/ 181 h 21"/>
                  <a:gd name="T4" fmla="*/ 0 w 15"/>
                  <a:gd name="T5" fmla="*/ 2 h 21"/>
                  <a:gd name="T6" fmla="*/ 151 w 15"/>
                  <a:gd name="T7" fmla="*/ 0 h 21"/>
                  <a:gd name="T8" fmla="*/ 268 w 15"/>
                  <a:gd name="T9" fmla="*/ 167 h 21"/>
                  <a:gd name="T10" fmla="*/ 0 60000 65536"/>
                  <a:gd name="T11" fmla="*/ 0 60000 65536"/>
                  <a:gd name="T12" fmla="*/ 0 60000 65536"/>
                  <a:gd name="T13" fmla="*/ 0 60000 65536"/>
                  <a:gd name="T14" fmla="*/ 0 60000 65536"/>
                  <a:gd name="T15" fmla="*/ 0 w 15"/>
                  <a:gd name="T16" fmla="*/ 0 h 21"/>
                  <a:gd name="T17" fmla="*/ 15 w 15"/>
                  <a:gd name="T18" fmla="*/ 21 h 21"/>
                </a:gdLst>
                <a:ahLst/>
                <a:cxnLst>
                  <a:cxn ang="T10">
                    <a:pos x="T0" y="T1"/>
                  </a:cxn>
                  <a:cxn ang="T11">
                    <a:pos x="T2" y="T3"/>
                  </a:cxn>
                  <a:cxn ang="T12">
                    <a:pos x="T4" y="T5"/>
                  </a:cxn>
                  <a:cxn ang="T13">
                    <a:pos x="T6" y="T7"/>
                  </a:cxn>
                  <a:cxn ang="T14">
                    <a:pos x="T8" y="T9"/>
                  </a:cxn>
                </a:cxnLst>
                <a:rect l="T15" t="T16" r="T17" b="T18"/>
                <a:pathLst>
                  <a:path w="15" h="21">
                    <a:moveTo>
                      <a:pt x="15" y="19"/>
                    </a:moveTo>
                    <a:lnTo>
                      <a:pt x="5" y="21"/>
                    </a:lnTo>
                    <a:lnTo>
                      <a:pt x="0" y="2"/>
                    </a:lnTo>
                    <a:lnTo>
                      <a:pt x="8" y="0"/>
                    </a:lnTo>
                    <a:lnTo>
                      <a:pt x="15" y="1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6" name="Freeform 70"/>
              <p:cNvSpPr/>
              <p:nvPr/>
            </p:nvSpPr>
            <p:spPr bwMode="gray">
              <a:xfrm>
                <a:off x="4626" y="2996"/>
                <a:ext cx="23" cy="29"/>
              </a:xfrm>
              <a:custGeom>
                <a:avLst/>
                <a:gdLst>
                  <a:gd name="T0" fmla="*/ 349 w 17"/>
                  <a:gd name="T1" fmla="*/ 476 h 21"/>
                  <a:gd name="T2" fmla="*/ 135 w 17"/>
                  <a:gd name="T3" fmla="*/ 526 h 21"/>
                  <a:gd name="T4" fmla="*/ 0 w 17"/>
                  <a:gd name="T5" fmla="*/ 55 h 21"/>
                  <a:gd name="T6" fmla="*/ 135 w 17"/>
                  <a:gd name="T7" fmla="*/ 0 h 21"/>
                  <a:gd name="T8" fmla="*/ 349 w 17"/>
                  <a:gd name="T9" fmla="*/ 476 h 21"/>
                  <a:gd name="T10" fmla="*/ 0 60000 65536"/>
                  <a:gd name="T11" fmla="*/ 0 60000 65536"/>
                  <a:gd name="T12" fmla="*/ 0 60000 65536"/>
                  <a:gd name="T13" fmla="*/ 0 60000 65536"/>
                  <a:gd name="T14" fmla="*/ 0 60000 65536"/>
                  <a:gd name="T15" fmla="*/ 0 w 17"/>
                  <a:gd name="T16" fmla="*/ 0 h 21"/>
                  <a:gd name="T17" fmla="*/ 17 w 17"/>
                  <a:gd name="T18" fmla="*/ 21 h 21"/>
                </a:gdLst>
                <a:ahLst/>
                <a:cxnLst>
                  <a:cxn ang="T10">
                    <a:pos x="T0" y="T1"/>
                  </a:cxn>
                  <a:cxn ang="T11">
                    <a:pos x="T2" y="T3"/>
                  </a:cxn>
                  <a:cxn ang="T12">
                    <a:pos x="T4" y="T5"/>
                  </a:cxn>
                  <a:cxn ang="T13">
                    <a:pos x="T6" y="T7"/>
                  </a:cxn>
                  <a:cxn ang="T14">
                    <a:pos x="T8" y="T9"/>
                  </a:cxn>
                </a:cxnLst>
                <a:rect l="T15" t="T16" r="T17" b="T18"/>
                <a:pathLst>
                  <a:path w="17" h="21">
                    <a:moveTo>
                      <a:pt x="17" y="19"/>
                    </a:moveTo>
                    <a:lnTo>
                      <a:pt x="7" y="21"/>
                    </a:lnTo>
                    <a:lnTo>
                      <a:pt x="0" y="2"/>
                    </a:lnTo>
                    <a:lnTo>
                      <a:pt x="7" y="0"/>
                    </a:lnTo>
                    <a:lnTo>
                      <a:pt x="17" y="1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7" name="Freeform 71"/>
              <p:cNvSpPr/>
              <p:nvPr/>
            </p:nvSpPr>
            <p:spPr bwMode="gray">
              <a:xfrm>
                <a:off x="4058" y="2996"/>
                <a:ext cx="21" cy="33"/>
              </a:xfrm>
              <a:custGeom>
                <a:avLst/>
                <a:gdLst>
                  <a:gd name="T0" fmla="*/ 110 w 16"/>
                  <a:gd name="T1" fmla="*/ 575 h 24"/>
                  <a:gd name="T2" fmla="*/ 0 w 16"/>
                  <a:gd name="T3" fmla="*/ 469 h 24"/>
                  <a:gd name="T4" fmla="*/ 110 w 16"/>
                  <a:gd name="T5" fmla="*/ 0 h 24"/>
                  <a:gd name="T6" fmla="*/ 248 w 16"/>
                  <a:gd name="T7" fmla="*/ 131 h 24"/>
                  <a:gd name="T8" fmla="*/ 110 w 16"/>
                  <a:gd name="T9" fmla="*/ 575 h 24"/>
                  <a:gd name="T10" fmla="*/ 0 60000 65536"/>
                  <a:gd name="T11" fmla="*/ 0 60000 65536"/>
                  <a:gd name="T12" fmla="*/ 0 60000 65536"/>
                  <a:gd name="T13" fmla="*/ 0 60000 65536"/>
                  <a:gd name="T14" fmla="*/ 0 60000 65536"/>
                  <a:gd name="T15" fmla="*/ 0 w 16"/>
                  <a:gd name="T16" fmla="*/ 0 h 24"/>
                  <a:gd name="T17" fmla="*/ 16 w 16"/>
                  <a:gd name="T18" fmla="*/ 24 h 24"/>
                </a:gdLst>
                <a:ahLst/>
                <a:cxnLst>
                  <a:cxn ang="T10">
                    <a:pos x="T0" y="T1"/>
                  </a:cxn>
                  <a:cxn ang="T11">
                    <a:pos x="T2" y="T3"/>
                  </a:cxn>
                  <a:cxn ang="T12">
                    <a:pos x="T4" y="T5"/>
                  </a:cxn>
                  <a:cxn ang="T13">
                    <a:pos x="T6" y="T7"/>
                  </a:cxn>
                  <a:cxn ang="T14">
                    <a:pos x="T8" y="T9"/>
                  </a:cxn>
                </a:cxnLst>
                <a:rect l="T15" t="T16" r="T17" b="T18"/>
                <a:pathLst>
                  <a:path w="16" h="24">
                    <a:moveTo>
                      <a:pt x="7" y="24"/>
                    </a:moveTo>
                    <a:lnTo>
                      <a:pt x="0" y="19"/>
                    </a:lnTo>
                    <a:lnTo>
                      <a:pt x="7" y="0"/>
                    </a:lnTo>
                    <a:lnTo>
                      <a:pt x="16" y="5"/>
                    </a:lnTo>
                    <a:lnTo>
                      <a:pt x="7" y="2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8" name="Freeform 72"/>
              <p:cNvSpPr/>
              <p:nvPr/>
            </p:nvSpPr>
            <p:spPr bwMode="gray">
              <a:xfrm>
                <a:off x="4124" y="3024"/>
                <a:ext cx="24" cy="26"/>
              </a:xfrm>
              <a:custGeom>
                <a:avLst/>
                <a:gdLst>
                  <a:gd name="T0" fmla="*/ 315 w 17"/>
                  <a:gd name="T1" fmla="*/ 181 h 21"/>
                  <a:gd name="T2" fmla="*/ 0 w 17"/>
                  <a:gd name="T3" fmla="*/ 167 h 21"/>
                  <a:gd name="T4" fmla="*/ 223 w 17"/>
                  <a:gd name="T5" fmla="*/ 0 h 21"/>
                  <a:gd name="T6" fmla="*/ 541 w 17"/>
                  <a:gd name="T7" fmla="*/ 2 h 21"/>
                  <a:gd name="T8" fmla="*/ 315 w 17"/>
                  <a:gd name="T9" fmla="*/ 181 h 21"/>
                  <a:gd name="T10" fmla="*/ 0 60000 65536"/>
                  <a:gd name="T11" fmla="*/ 0 60000 65536"/>
                  <a:gd name="T12" fmla="*/ 0 60000 65536"/>
                  <a:gd name="T13" fmla="*/ 0 60000 65536"/>
                  <a:gd name="T14" fmla="*/ 0 60000 65536"/>
                  <a:gd name="T15" fmla="*/ 0 w 17"/>
                  <a:gd name="T16" fmla="*/ 0 h 21"/>
                  <a:gd name="T17" fmla="*/ 17 w 17"/>
                  <a:gd name="T18" fmla="*/ 21 h 21"/>
                </a:gdLst>
                <a:ahLst/>
                <a:cxnLst>
                  <a:cxn ang="T10">
                    <a:pos x="T0" y="T1"/>
                  </a:cxn>
                  <a:cxn ang="T11">
                    <a:pos x="T2" y="T3"/>
                  </a:cxn>
                  <a:cxn ang="T12">
                    <a:pos x="T4" y="T5"/>
                  </a:cxn>
                  <a:cxn ang="T13">
                    <a:pos x="T6" y="T7"/>
                  </a:cxn>
                  <a:cxn ang="T14">
                    <a:pos x="T8" y="T9"/>
                  </a:cxn>
                </a:cxnLst>
                <a:rect l="T15" t="T16" r="T17" b="T18"/>
                <a:pathLst>
                  <a:path w="17" h="21">
                    <a:moveTo>
                      <a:pt x="10" y="21"/>
                    </a:moveTo>
                    <a:lnTo>
                      <a:pt x="0" y="19"/>
                    </a:lnTo>
                    <a:lnTo>
                      <a:pt x="7" y="0"/>
                    </a:lnTo>
                    <a:lnTo>
                      <a:pt x="17" y="2"/>
                    </a:lnTo>
                    <a:lnTo>
                      <a:pt x="10" y="2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69" name="Freeform 73"/>
              <p:cNvSpPr/>
              <p:nvPr/>
            </p:nvSpPr>
            <p:spPr bwMode="gray">
              <a:xfrm>
                <a:off x="4198" y="3045"/>
                <a:ext cx="20" cy="29"/>
              </a:xfrm>
              <a:custGeom>
                <a:avLst/>
                <a:gdLst>
                  <a:gd name="T0" fmla="*/ 333 w 14"/>
                  <a:gd name="T1" fmla="*/ 526 h 21"/>
                  <a:gd name="T2" fmla="*/ 0 w 14"/>
                  <a:gd name="T3" fmla="*/ 457 h 21"/>
                  <a:gd name="T4" fmla="*/ 163 w 14"/>
                  <a:gd name="T5" fmla="*/ 0 h 21"/>
                  <a:gd name="T6" fmla="*/ 499 w 14"/>
                  <a:gd name="T7" fmla="*/ 0 h 21"/>
                  <a:gd name="T8" fmla="*/ 333 w 14"/>
                  <a:gd name="T9" fmla="*/ 526 h 21"/>
                  <a:gd name="T10" fmla="*/ 0 60000 65536"/>
                  <a:gd name="T11" fmla="*/ 0 60000 65536"/>
                  <a:gd name="T12" fmla="*/ 0 60000 65536"/>
                  <a:gd name="T13" fmla="*/ 0 60000 65536"/>
                  <a:gd name="T14" fmla="*/ 0 60000 65536"/>
                  <a:gd name="T15" fmla="*/ 0 w 14"/>
                  <a:gd name="T16" fmla="*/ 0 h 21"/>
                  <a:gd name="T17" fmla="*/ 14 w 14"/>
                  <a:gd name="T18" fmla="*/ 21 h 21"/>
                </a:gdLst>
                <a:ahLst/>
                <a:cxnLst>
                  <a:cxn ang="T10">
                    <a:pos x="T0" y="T1"/>
                  </a:cxn>
                  <a:cxn ang="T11">
                    <a:pos x="T2" y="T3"/>
                  </a:cxn>
                  <a:cxn ang="T12">
                    <a:pos x="T4" y="T5"/>
                  </a:cxn>
                  <a:cxn ang="T13">
                    <a:pos x="T6" y="T7"/>
                  </a:cxn>
                  <a:cxn ang="T14">
                    <a:pos x="T8" y="T9"/>
                  </a:cxn>
                </a:cxnLst>
                <a:rect l="T15" t="T16" r="T17" b="T18"/>
                <a:pathLst>
                  <a:path w="14" h="21">
                    <a:moveTo>
                      <a:pt x="9" y="21"/>
                    </a:moveTo>
                    <a:lnTo>
                      <a:pt x="0" y="18"/>
                    </a:lnTo>
                    <a:lnTo>
                      <a:pt x="4" y="0"/>
                    </a:lnTo>
                    <a:lnTo>
                      <a:pt x="14" y="0"/>
                    </a:lnTo>
                    <a:lnTo>
                      <a:pt x="9" y="2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0" name="Freeform 74"/>
              <p:cNvSpPr/>
              <p:nvPr/>
            </p:nvSpPr>
            <p:spPr bwMode="gray">
              <a:xfrm>
                <a:off x="4272" y="3054"/>
                <a:ext cx="17" cy="28"/>
              </a:xfrm>
              <a:custGeom>
                <a:avLst/>
                <a:gdLst>
                  <a:gd name="T0" fmla="*/ 299 w 12"/>
                  <a:gd name="T1" fmla="*/ 526 h 21"/>
                  <a:gd name="T2" fmla="*/ 0 w 12"/>
                  <a:gd name="T3" fmla="*/ 476 h 21"/>
                  <a:gd name="T4" fmla="*/ 74 w 12"/>
                  <a:gd name="T5" fmla="*/ 0 h 21"/>
                  <a:gd name="T6" fmla="*/ 387 w 12"/>
                  <a:gd name="T7" fmla="*/ 0 h 21"/>
                  <a:gd name="T8" fmla="*/ 299 w 12"/>
                  <a:gd name="T9" fmla="*/ 526 h 21"/>
                  <a:gd name="T10" fmla="*/ 0 60000 65536"/>
                  <a:gd name="T11" fmla="*/ 0 60000 65536"/>
                  <a:gd name="T12" fmla="*/ 0 60000 65536"/>
                  <a:gd name="T13" fmla="*/ 0 60000 65536"/>
                  <a:gd name="T14" fmla="*/ 0 60000 65536"/>
                  <a:gd name="T15" fmla="*/ 0 w 12"/>
                  <a:gd name="T16" fmla="*/ 0 h 21"/>
                  <a:gd name="T17" fmla="*/ 12 w 12"/>
                  <a:gd name="T18" fmla="*/ 21 h 21"/>
                </a:gdLst>
                <a:ahLst/>
                <a:cxnLst>
                  <a:cxn ang="T10">
                    <a:pos x="T0" y="T1"/>
                  </a:cxn>
                  <a:cxn ang="T11">
                    <a:pos x="T2" y="T3"/>
                  </a:cxn>
                  <a:cxn ang="T12">
                    <a:pos x="T4" y="T5"/>
                  </a:cxn>
                  <a:cxn ang="T13">
                    <a:pos x="T6" y="T7"/>
                  </a:cxn>
                  <a:cxn ang="T14">
                    <a:pos x="T8" y="T9"/>
                  </a:cxn>
                </a:cxnLst>
                <a:rect l="T15" t="T16" r="T17" b="T18"/>
                <a:pathLst>
                  <a:path w="12" h="21">
                    <a:moveTo>
                      <a:pt x="9" y="21"/>
                    </a:moveTo>
                    <a:lnTo>
                      <a:pt x="0" y="19"/>
                    </a:lnTo>
                    <a:lnTo>
                      <a:pt x="2" y="0"/>
                    </a:lnTo>
                    <a:lnTo>
                      <a:pt x="12" y="0"/>
                    </a:lnTo>
                    <a:lnTo>
                      <a:pt x="9" y="2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1" name="Freeform 75"/>
              <p:cNvSpPr/>
              <p:nvPr/>
            </p:nvSpPr>
            <p:spPr bwMode="gray">
              <a:xfrm>
                <a:off x="3772" y="2773"/>
                <a:ext cx="31" cy="26"/>
              </a:xfrm>
              <a:custGeom>
                <a:avLst/>
                <a:gdLst>
                  <a:gd name="T0" fmla="*/ 154 w 22"/>
                  <a:gd name="T1" fmla="*/ 296 h 19"/>
                  <a:gd name="T2" fmla="*/ 0 w 22"/>
                  <a:gd name="T3" fmla="*/ 192 h 19"/>
                  <a:gd name="T4" fmla="*/ 533 w 22"/>
                  <a:gd name="T5" fmla="*/ 0 h 19"/>
                  <a:gd name="T6" fmla="*/ 683 w 22"/>
                  <a:gd name="T7" fmla="*/ 111 h 19"/>
                  <a:gd name="T8" fmla="*/ 154 w 22"/>
                  <a:gd name="T9" fmla="*/ 296 h 19"/>
                  <a:gd name="T10" fmla="*/ 0 60000 65536"/>
                  <a:gd name="T11" fmla="*/ 0 60000 65536"/>
                  <a:gd name="T12" fmla="*/ 0 60000 65536"/>
                  <a:gd name="T13" fmla="*/ 0 60000 65536"/>
                  <a:gd name="T14" fmla="*/ 0 60000 65536"/>
                  <a:gd name="T15" fmla="*/ 0 w 22"/>
                  <a:gd name="T16" fmla="*/ 0 h 19"/>
                  <a:gd name="T17" fmla="*/ 22 w 22"/>
                  <a:gd name="T18" fmla="*/ 19 h 19"/>
                </a:gdLst>
                <a:ahLst/>
                <a:cxnLst>
                  <a:cxn ang="T10">
                    <a:pos x="T0" y="T1"/>
                  </a:cxn>
                  <a:cxn ang="T11">
                    <a:pos x="T2" y="T3"/>
                  </a:cxn>
                  <a:cxn ang="T12">
                    <a:pos x="T4" y="T5"/>
                  </a:cxn>
                  <a:cxn ang="T13">
                    <a:pos x="T6" y="T7"/>
                  </a:cxn>
                  <a:cxn ang="T14">
                    <a:pos x="T8" y="T9"/>
                  </a:cxn>
                </a:cxnLst>
                <a:rect l="T15" t="T16" r="T17" b="T18"/>
                <a:pathLst>
                  <a:path w="22" h="19">
                    <a:moveTo>
                      <a:pt x="5" y="19"/>
                    </a:moveTo>
                    <a:lnTo>
                      <a:pt x="0" y="12"/>
                    </a:lnTo>
                    <a:lnTo>
                      <a:pt x="17" y="0"/>
                    </a:lnTo>
                    <a:lnTo>
                      <a:pt x="22" y="7"/>
                    </a:lnTo>
                    <a:lnTo>
                      <a:pt x="5" y="1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2" name="Freeform 76"/>
              <p:cNvSpPr/>
              <p:nvPr/>
            </p:nvSpPr>
            <p:spPr bwMode="gray">
              <a:xfrm>
                <a:off x="3819" y="2830"/>
                <a:ext cx="28" cy="27"/>
              </a:xfrm>
              <a:custGeom>
                <a:avLst/>
                <a:gdLst>
                  <a:gd name="T0" fmla="*/ 116 w 21"/>
                  <a:gd name="T1" fmla="*/ 261 h 21"/>
                  <a:gd name="T2" fmla="*/ 0 w 21"/>
                  <a:gd name="T3" fmla="*/ 174 h 21"/>
                  <a:gd name="T4" fmla="*/ 276 w 21"/>
                  <a:gd name="T5" fmla="*/ 0 h 21"/>
                  <a:gd name="T6" fmla="*/ 368 w 21"/>
                  <a:gd name="T7" fmla="*/ 85 h 21"/>
                  <a:gd name="T8" fmla="*/ 116 w 21"/>
                  <a:gd name="T9" fmla="*/ 261 h 21"/>
                  <a:gd name="T10" fmla="*/ 0 60000 65536"/>
                  <a:gd name="T11" fmla="*/ 0 60000 65536"/>
                  <a:gd name="T12" fmla="*/ 0 60000 65536"/>
                  <a:gd name="T13" fmla="*/ 0 60000 65536"/>
                  <a:gd name="T14" fmla="*/ 0 60000 65536"/>
                  <a:gd name="T15" fmla="*/ 0 w 21"/>
                  <a:gd name="T16" fmla="*/ 0 h 21"/>
                  <a:gd name="T17" fmla="*/ 21 w 21"/>
                  <a:gd name="T18" fmla="*/ 21 h 21"/>
                </a:gdLst>
                <a:ahLst/>
                <a:cxnLst>
                  <a:cxn ang="T10">
                    <a:pos x="T0" y="T1"/>
                  </a:cxn>
                  <a:cxn ang="T11">
                    <a:pos x="T2" y="T3"/>
                  </a:cxn>
                  <a:cxn ang="T12">
                    <a:pos x="T4" y="T5"/>
                  </a:cxn>
                  <a:cxn ang="T13">
                    <a:pos x="T6" y="T7"/>
                  </a:cxn>
                  <a:cxn ang="T14">
                    <a:pos x="T8" y="T9"/>
                  </a:cxn>
                </a:cxnLst>
                <a:rect l="T15" t="T16" r="T17" b="T18"/>
                <a:pathLst>
                  <a:path w="21" h="21">
                    <a:moveTo>
                      <a:pt x="7" y="21"/>
                    </a:moveTo>
                    <a:lnTo>
                      <a:pt x="0" y="14"/>
                    </a:lnTo>
                    <a:lnTo>
                      <a:pt x="16" y="0"/>
                    </a:lnTo>
                    <a:lnTo>
                      <a:pt x="21" y="7"/>
                    </a:lnTo>
                    <a:lnTo>
                      <a:pt x="7" y="2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3" name="Freeform 77"/>
              <p:cNvSpPr/>
              <p:nvPr/>
            </p:nvSpPr>
            <p:spPr bwMode="gray">
              <a:xfrm>
                <a:off x="3873" y="2881"/>
                <a:ext cx="26" cy="27"/>
              </a:xfrm>
              <a:custGeom>
                <a:avLst/>
                <a:gdLst>
                  <a:gd name="T0" fmla="*/ 172 w 19"/>
                  <a:gd name="T1" fmla="*/ 261 h 21"/>
                  <a:gd name="T2" fmla="*/ 0 w 19"/>
                  <a:gd name="T3" fmla="*/ 174 h 21"/>
                  <a:gd name="T4" fmla="*/ 322 w 19"/>
                  <a:gd name="T5" fmla="*/ 0 h 21"/>
                  <a:gd name="T6" fmla="*/ 441 w 19"/>
                  <a:gd name="T7" fmla="*/ 85 h 21"/>
                  <a:gd name="T8" fmla="*/ 172 w 19"/>
                  <a:gd name="T9" fmla="*/ 261 h 21"/>
                  <a:gd name="T10" fmla="*/ 0 60000 65536"/>
                  <a:gd name="T11" fmla="*/ 0 60000 65536"/>
                  <a:gd name="T12" fmla="*/ 0 60000 65536"/>
                  <a:gd name="T13" fmla="*/ 0 60000 65536"/>
                  <a:gd name="T14" fmla="*/ 0 60000 65536"/>
                  <a:gd name="T15" fmla="*/ 0 w 19"/>
                  <a:gd name="T16" fmla="*/ 0 h 21"/>
                  <a:gd name="T17" fmla="*/ 19 w 19"/>
                  <a:gd name="T18" fmla="*/ 21 h 21"/>
                </a:gdLst>
                <a:ahLst/>
                <a:cxnLst>
                  <a:cxn ang="T10">
                    <a:pos x="T0" y="T1"/>
                  </a:cxn>
                  <a:cxn ang="T11">
                    <a:pos x="T2" y="T3"/>
                  </a:cxn>
                  <a:cxn ang="T12">
                    <a:pos x="T4" y="T5"/>
                  </a:cxn>
                  <a:cxn ang="T13">
                    <a:pos x="T6" y="T7"/>
                  </a:cxn>
                  <a:cxn ang="T14">
                    <a:pos x="T8" y="T9"/>
                  </a:cxn>
                </a:cxnLst>
                <a:rect l="T15" t="T16" r="T17" b="T18"/>
                <a:pathLst>
                  <a:path w="19" h="21">
                    <a:moveTo>
                      <a:pt x="7" y="21"/>
                    </a:moveTo>
                    <a:lnTo>
                      <a:pt x="0" y="14"/>
                    </a:lnTo>
                    <a:lnTo>
                      <a:pt x="14" y="0"/>
                    </a:lnTo>
                    <a:lnTo>
                      <a:pt x="19" y="7"/>
                    </a:lnTo>
                    <a:lnTo>
                      <a:pt x="7" y="2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4" name="Freeform 78"/>
              <p:cNvSpPr/>
              <p:nvPr/>
            </p:nvSpPr>
            <p:spPr bwMode="gray">
              <a:xfrm>
                <a:off x="3929" y="2928"/>
                <a:ext cx="31" cy="27"/>
              </a:xfrm>
              <a:custGeom>
                <a:avLst/>
                <a:gdLst>
                  <a:gd name="T0" fmla="*/ 244 w 21"/>
                  <a:gd name="T1" fmla="*/ 181 h 21"/>
                  <a:gd name="T2" fmla="*/ 0 w 21"/>
                  <a:gd name="T3" fmla="*/ 118 h 21"/>
                  <a:gd name="T4" fmla="*/ 416 w 21"/>
                  <a:gd name="T5" fmla="*/ 0 h 21"/>
                  <a:gd name="T6" fmla="*/ 737 w 21"/>
                  <a:gd name="T7" fmla="*/ 40 h 21"/>
                  <a:gd name="T8" fmla="*/ 244 w 21"/>
                  <a:gd name="T9" fmla="*/ 181 h 21"/>
                  <a:gd name="T10" fmla="*/ 0 60000 65536"/>
                  <a:gd name="T11" fmla="*/ 0 60000 65536"/>
                  <a:gd name="T12" fmla="*/ 0 60000 65536"/>
                  <a:gd name="T13" fmla="*/ 0 60000 65536"/>
                  <a:gd name="T14" fmla="*/ 0 60000 65536"/>
                  <a:gd name="T15" fmla="*/ 0 w 21"/>
                  <a:gd name="T16" fmla="*/ 0 h 21"/>
                  <a:gd name="T17" fmla="*/ 21 w 21"/>
                  <a:gd name="T18" fmla="*/ 21 h 21"/>
                </a:gdLst>
                <a:ahLst/>
                <a:cxnLst>
                  <a:cxn ang="T10">
                    <a:pos x="T0" y="T1"/>
                  </a:cxn>
                  <a:cxn ang="T11">
                    <a:pos x="T2" y="T3"/>
                  </a:cxn>
                  <a:cxn ang="T12">
                    <a:pos x="T4" y="T5"/>
                  </a:cxn>
                  <a:cxn ang="T13">
                    <a:pos x="T6" y="T7"/>
                  </a:cxn>
                  <a:cxn ang="T14">
                    <a:pos x="T8" y="T9"/>
                  </a:cxn>
                </a:cxnLst>
                <a:rect l="T15" t="T16" r="T17" b="T18"/>
                <a:pathLst>
                  <a:path w="21" h="21">
                    <a:moveTo>
                      <a:pt x="7" y="21"/>
                    </a:moveTo>
                    <a:lnTo>
                      <a:pt x="0" y="14"/>
                    </a:lnTo>
                    <a:lnTo>
                      <a:pt x="12" y="0"/>
                    </a:lnTo>
                    <a:lnTo>
                      <a:pt x="21" y="5"/>
                    </a:lnTo>
                    <a:lnTo>
                      <a:pt x="7" y="21"/>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5" name="Freeform 79"/>
              <p:cNvSpPr/>
              <p:nvPr/>
            </p:nvSpPr>
            <p:spPr bwMode="gray">
              <a:xfrm>
                <a:off x="3646" y="2446"/>
                <a:ext cx="27" cy="13"/>
              </a:xfrm>
              <a:custGeom>
                <a:avLst/>
                <a:gdLst>
                  <a:gd name="T0" fmla="*/ 0 w 21"/>
                  <a:gd name="T1" fmla="*/ 352 h 9"/>
                  <a:gd name="T2" fmla="*/ 0 w 21"/>
                  <a:gd name="T3" fmla="*/ 81 h 9"/>
                  <a:gd name="T4" fmla="*/ 231 w 21"/>
                  <a:gd name="T5" fmla="*/ 0 h 9"/>
                  <a:gd name="T6" fmla="*/ 261 w 21"/>
                  <a:gd name="T7" fmla="*/ 264 h 9"/>
                  <a:gd name="T8" fmla="*/ 0 w 21"/>
                  <a:gd name="T9" fmla="*/ 352 h 9"/>
                  <a:gd name="T10" fmla="*/ 0 60000 65536"/>
                  <a:gd name="T11" fmla="*/ 0 60000 65536"/>
                  <a:gd name="T12" fmla="*/ 0 60000 65536"/>
                  <a:gd name="T13" fmla="*/ 0 60000 65536"/>
                  <a:gd name="T14" fmla="*/ 0 60000 65536"/>
                  <a:gd name="T15" fmla="*/ 0 w 21"/>
                  <a:gd name="T16" fmla="*/ 0 h 9"/>
                  <a:gd name="T17" fmla="*/ 21 w 21"/>
                  <a:gd name="T18" fmla="*/ 9 h 9"/>
                </a:gdLst>
                <a:ahLst/>
                <a:cxnLst>
                  <a:cxn ang="T10">
                    <a:pos x="T0" y="T1"/>
                  </a:cxn>
                  <a:cxn ang="T11">
                    <a:pos x="T2" y="T3"/>
                  </a:cxn>
                  <a:cxn ang="T12">
                    <a:pos x="T4" y="T5"/>
                  </a:cxn>
                  <a:cxn ang="T13">
                    <a:pos x="T6" y="T7"/>
                  </a:cxn>
                  <a:cxn ang="T14">
                    <a:pos x="T8" y="T9"/>
                  </a:cxn>
                </a:cxnLst>
                <a:rect l="T15" t="T16" r="T17" b="T18"/>
                <a:pathLst>
                  <a:path w="21" h="9">
                    <a:moveTo>
                      <a:pt x="0" y="9"/>
                    </a:moveTo>
                    <a:lnTo>
                      <a:pt x="0" y="2"/>
                    </a:lnTo>
                    <a:lnTo>
                      <a:pt x="19" y="0"/>
                    </a:lnTo>
                    <a:lnTo>
                      <a:pt x="21" y="7"/>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6" name="Freeform 80"/>
              <p:cNvSpPr/>
              <p:nvPr/>
            </p:nvSpPr>
            <p:spPr bwMode="gray">
              <a:xfrm>
                <a:off x="3655" y="2516"/>
                <a:ext cx="29" cy="17"/>
              </a:xfrm>
              <a:custGeom>
                <a:avLst/>
                <a:gdLst>
                  <a:gd name="T0" fmla="*/ 55 w 21"/>
                  <a:gd name="T1" fmla="*/ 387 h 12"/>
                  <a:gd name="T2" fmla="*/ 0 w 21"/>
                  <a:gd name="T3" fmla="*/ 163 h 12"/>
                  <a:gd name="T4" fmla="*/ 476 w 21"/>
                  <a:gd name="T5" fmla="*/ 0 h 12"/>
                  <a:gd name="T6" fmla="*/ 526 w 21"/>
                  <a:gd name="T7" fmla="*/ 299 h 12"/>
                  <a:gd name="T8" fmla="*/ 55 w 21"/>
                  <a:gd name="T9" fmla="*/ 387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2" y="12"/>
                    </a:moveTo>
                    <a:lnTo>
                      <a:pt x="0" y="5"/>
                    </a:lnTo>
                    <a:lnTo>
                      <a:pt x="19" y="0"/>
                    </a:lnTo>
                    <a:lnTo>
                      <a:pt x="21" y="9"/>
                    </a:lnTo>
                    <a:lnTo>
                      <a:pt x="2" y="12"/>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7" name="Freeform 81"/>
              <p:cNvSpPr/>
              <p:nvPr/>
            </p:nvSpPr>
            <p:spPr bwMode="gray">
              <a:xfrm>
                <a:off x="3673" y="2585"/>
                <a:ext cx="31" cy="20"/>
              </a:xfrm>
              <a:custGeom>
                <a:avLst/>
                <a:gdLst>
                  <a:gd name="T0" fmla="*/ 89 w 22"/>
                  <a:gd name="T1" fmla="*/ 499 h 14"/>
                  <a:gd name="T2" fmla="*/ 0 w 22"/>
                  <a:gd name="T3" fmla="*/ 171 h 14"/>
                  <a:gd name="T4" fmla="*/ 596 w 22"/>
                  <a:gd name="T5" fmla="*/ 0 h 14"/>
                  <a:gd name="T6" fmla="*/ 683 w 22"/>
                  <a:gd name="T7" fmla="*/ 244 h 14"/>
                  <a:gd name="T8" fmla="*/ 89 w 22"/>
                  <a:gd name="T9" fmla="*/ 499 h 14"/>
                  <a:gd name="T10" fmla="*/ 0 60000 65536"/>
                  <a:gd name="T11" fmla="*/ 0 60000 65536"/>
                  <a:gd name="T12" fmla="*/ 0 60000 65536"/>
                  <a:gd name="T13" fmla="*/ 0 60000 65536"/>
                  <a:gd name="T14" fmla="*/ 0 60000 65536"/>
                  <a:gd name="T15" fmla="*/ 0 w 22"/>
                  <a:gd name="T16" fmla="*/ 0 h 14"/>
                  <a:gd name="T17" fmla="*/ 22 w 22"/>
                  <a:gd name="T18" fmla="*/ 14 h 14"/>
                </a:gdLst>
                <a:ahLst/>
                <a:cxnLst>
                  <a:cxn ang="T10">
                    <a:pos x="T0" y="T1"/>
                  </a:cxn>
                  <a:cxn ang="T11">
                    <a:pos x="T2" y="T3"/>
                  </a:cxn>
                  <a:cxn ang="T12">
                    <a:pos x="T4" y="T5"/>
                  </a:cxn>
                  <a:cxn ang="T13">
                    <a:pos x="T6" y="T7"/>
                  </a:cxn>
                  <a:cxn ang="T14">
                    <a:pos x="T8" y="T9"/>
                  </a:cxn>
                </a:cxnLst>
                <a:rect l="T15" t="T16" r="T17" b="T18"/>
                <a:pathLst>
                  <a:path w="22" h="14">
                    <a:moveTo>
                      <a:pt x="3" y="14"/>
                    </a:moveTo>
                    <a:lnTo>
                      <a:pt x="0" y="5"/>
                    </a:lnTo>
                    <a:lnTo>
                      <a:pt x="19" y="0"/>
                    </a:lnTo>
                    <a:lnTo>
                      <a:pt x="22" y="7"/>
                    </a:lnTo>
                    <a:lnTo>
                      <a:pt x="3" y="1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8" name="Freeform 82"/>
              <p:cNvSpPr/>
              <p:nvPr/>
            </p:nvSpPr>
            <p:spPr bwMode="gray">
              <a:xfrm>
                <a:off x="3700" y="2653"/>
                <a:ext cx="33" cy="20"/>
              </a:xfrm>
              <a:custGeom>
                <a:avLst/>
                <a:gdLst>
                  <a:gd name="T0" fmla="*/ 131 w 24"/>
                  <a:gd name="T1" fmla="*/ 149 h 16"/>
                  <a:gd name="T2" fmla="*/ 0 w 24"/>
                  <a:gd name="T3" fmla="*/ 62 h 16"/>
                  <a:gd name="T4" fmla="*/ 469 w 24"/>
                  <a:gd name="T5" fmla="*/ 0 h 16"/>
                  <a:gd name="T6" fmla="*/ 575 w 24"/>
                  <a:gd name="T7" fmla="*/ 62 h 16"/>
                  <a:gd name="T8" fmla="*/ 131 w 24"/>
                  <a:gd name="T9" fmla="*/ 149 h 16"/>
                  <a:gd name="T10" fmla="*/ 0 60000 65536"/>
                  <a:gd name="T11" fmla="*/ 0 60000 65536"/>
                  <a:gd name="T12" fmla="*/ 0 60000 65536"/>
                  <a:gd name="T13" fmla="*/ 0 60000 65536"/>
                  <a:gd name="T14" fmla="*/ 0 60000 65536"/>
                  <a:gd name="T15" fmla="*/ 0 w 24"/>
                  <a:gd name="T16" fmla="*/ 0 h 16"/>
                  <a:gd name="T17" fmla="*/ 24 w 24"/>
                  <a:gd name="T18" fmla="*/ 16 h 16"/>
                </a:gdLst>
                <a:ahLst/>
                <a:cxnLst>
                  <a:cxn ang="T10">
                    <a:pos x="T0" y="T1"/>
                  </a:cxn>
                  <a:cxn ang="T11">
                    <a:pos x="T2" y="T3"/>
                  </a:cxn>
                  <a:cxn ang="T12">
                    <a:pos x="T4" y="T5"/>
                  </a:cxn>
                  <a:cxn ang="T13">
                    <a:pos x="T6" y="T7"/>
                  </a:cxn>
                  <a:cxn ang="T14">
                    <a:pos x="T8" y="T9"/>
                  </a:cxn>
                </a:cxnLst>
                <a:rect l="T15" t="T16" r="T17" b="T18"/>
                <a:pathLst>
                  <a:path w="24" h="16">
                    <a:moveTo>
                      <a:pt x="5" y="16"/>
                    </a:moveTo>
                    <a:lnTo>
                      <a:pt x="0" y="7"/>
                    </a:lnTo>
                    <a:lnTo>
                      <a:pt x="19" y="0"/>
                    </a:lnTo>
                    <a:lnTo>
                      <a:pt x="24" y="7"/>
                    </a:lnTo>
                    <a:lnTo>
                      <a:pt x="5" y="16"/>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79" name="Freeform 83"/>
              <p:cNvSpPr/>
              <p:nvPr/>
            </p:nvSpPr>
            <p:spPr bwMode="gray">
              <a:xfrm>
                <a:off x="3700" y="2089"/>
                <a:ext cx="28" cy="22"/>
              </a:xfrm>
              <a:custGeom>
                <a:avLst/>
                <a:gdLst>
                  <a:gd name="T0" fmla="*/ 0 w 21"/>
                  <a:gd name="T1" fmla="*/ 97 h 17"/>
                  <a:gd name="T2" fmla="*/ 49 w 21"/>
                  <a:gd name="T3" fmla="*/ 0 h 17"/>
                  <a:gd name="T4" fmla="*/ 368 w 21"/>
                  <a:gd name="T5" fmla="*/ 97 h 17"/>
                  <a:gd name="T6" fmla="*/ 332 w 21"/>
                  <a:gd name="T7" fmla="*/ 221 h 17"/>
                  <a:gd name="T8" fmla="*/ 0 w 21"/>
                  <a:gd name="T9" fmla="*/ 97 h 17"/>
                  <a:gd name="T10" fmla="*/ 0 60000 65536"/>
                  <a:gd name="T11" fmla="*/ 0 60000 65536"/>
                  <a:gd name="T12" fmla="*/ 0 60000 65536"/>
                  <a:gd name="T13" fmla="*/ 0 60000 65536"/>
                  <a:gd name="T14" fmla="*/ 0 60000 65536"/>
                  <a:gd name="T15" fmla="*/ 0 w 21"/>
                  <a:gd name="T16" fmla="*/ 0 h 17"/>
                  <a:gd name="T17" fmla="*/ 21 w 21"/>
                  <a:gd name="T18" fmla="*/ 17 h 17"/>
                </a:gdLst>
                <a:ahLst/>
                <a:cxnLst>
                  <a:cxn ang="T10">
                    <a:pos x="T0" y="T1"/>
                  </a:cxn>
                  <a:cxn ang="T11">
                    <a:pos x="T2" y="T3"/>
                  </a:cxn>
                  <a:cxn ang="T12">
                    <a:pos x="T4" y="T5"/>
                  </a:cxn>
                  <a:cxn ang="T13">
                    <a:pos x="T6" y="T7"/>
                  </a:cxn>
                  <a:cxn ang="T14">
                    <a:pos x="T8" y="T9"/>
                  </a:cxn>
                </a:cxnLst>
                <a:rect l="T15" t="T16" r="T17" b="T18"/>
                <a:pathLst>
                  <a:path w="21" h="17">
                    <a:moveTo>
                      <a:pt x="0" y="7"/>
                    </a:moveTo>
                    <a:lnTo>
                      <a:pt x="3" y="0"/>
                    </a:lnTo>
                    <a:lnTo>
                      <a:pt x="21" y="7"/>
                    </a:lnTo>
                    <a:lnTo>
                      <a:pt x="19" y="17"/>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0" name="Freeform 84"/>
              <p:cNvSpPr/>
              <p:nvPr/>
            </p:nvSpPr>
            <p:spPr bwMode="gray">
              <a:xfrm>
                <a:off x="3673" y="2156"/>
                <a:ext cx="31" cy="21"/>
              </a:xfrm>
              <a:custGeom>
                <a:avLst/>
                <a:gdLst>
                  <a:gd name="T0" fmla="*/ 0 w 22"/>
                  <a:gd name="T1" fmla="*/ 144 h 16"/>
                  <a:gd name="T2" fmla="*/ 89 w 22"/>
                  <a:gd name="T3" fmla="*/ 0 h 16"/>
                  <a:gd name="T4" fmla="*/ 683 w 22"/>
                  <a:gd name="T5" fmla="*/ 110 h 16"/>
                  <a:gd name="T6" fmla="*/ 596 w 22"/>
                  <a:gd name="T7" fmla="*/ 248 h 16"/>
                  <a:gd name="T8" fmla="*/ 0 w 22"/>
                  <a:gd name="T9" fmla="*/ 144 h 16"/>
                  <a:gd name="T10" fmla="*/ 0 60000 65536"/>
                  <a:gd name="T11" fmla="*/ 0 60000 65536"/>
                  <a:gd name="T12" fmla="*/ 0 60000 65536"/>
                  <a:gd name="T13" fmla="*/ 0 60000 65536"/>
                  <a:gd name="T14" fmla="*/ 0 60000 65536"/>
                  <a:gd name="T15" fmla="*/ 0 w 22"/>
                  <a:gd name="T16" fmla="*/ 0 h 16"/>
                  <a:gd name="T17" fmla="*/ 22 w 22"/>
                  <a:gd name="T18" fmla="*/ 16 h 16"/>
                </a:gdLst>
                <a:ahLst/>
                <a:cxnLst>
                  <a:cxn ang="T10">
                    <a:pos x="T0" y="T1"/>
                  </a:cxn>
                  <a:cxn ang="T11">
                    <a:pos x="T2" y="T3"/>
                  </a:cxn>
                  <a:cxn ang="T12">
                    <a:pos x="T4" y="T5"/>
                  </a:cxn>
                  <a:cxn ang="T13">
                    <a:pos x="T6" y="T7"/>
                  </a:cxn>
                  <a:cxn ang="T14">
                    <a:pos x="T8" y="T9"/>
                  </a:cxn>
                </a:cxnLst>
                <a:rect l="T15" t="T16" r="T17" b="T18"/>
                <a:pathLst>
                  <a:path w="22" h="16">
                    <a:moveTo>
                      <a:pt x="0" y="9"/>
                    </a:moveTo>
                    <a:lnTo>
                      <a:pt x="3" y="0"/>
                    </a:lnTo>
                    <a:lnTo>
                      <a:pt x="22" y="7"/>
                    </a:lnTo>
                    <a:lnTo>
                      <a:pt x="19" y="16"/>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1" name="Freeform 85"/>
              <p:cNvSpPr/>
              <p:nvPr/>
            </p:nvSpPr>
            <p:spPr bwMode="gray">
              <a:xfrm>
                <a:off x="3655" y="2228"/>
                <a:ext cx="29" cy="18"/>
              </a:xfrm>
              <a:custGeom>
                <a:avLst/>
                <a:gdLst>
                  <a:gd name="T0" fmla="*/ 0 w 21"/>
                  <a:gd name="T1" fmla="*/ 109 h 14"/>
                  <a:gd name="T2" fmla="*/ 55 w 21"/>
                  <a:gd name="T3" fmla="*/ 0 h 14"/>
                  <a:gd name="T4" fmla="*/ 526 w 21"/>
                  <a:gd name="T5" fmla="*/ 59 h 14"/>
                  <a:gd name="T6" fmla="*/ 476 w 21"/>
                  <a:gd name="T7" fmla="*/ 174 h 14"/>
                  <a:gd name="T8" fmla="*/ 0 w 21"/>
                  <a:gd name="T9" fmla="*/ 109 h 14"/>
                  <a:gd name="T10" fmla="*/ 0 60000 65536"/>
                  <a:gd name="T11" fmla="*/ 0 60000 65536"/>
                  <a:gd name="T12" fmla="*/ 0 60000 65536"/>
                  <a:gd name="T13" fmla="*/ 0 60000 65536"/>
                  <a:gd name="T14" fmla="*/ 0 60000 65536"/>
                  <a:gd name="T15" fmla="*/ 0 w 21"/>
                  <a:gd name="T16" fmla="*/ 0 h 14"/>
                  <a:gd name="T17" fmla="*/ 21 w 21"/>
                  <a:gd name="T18" fmla="*/ 14 h 14"/>
                </a:gdLst>
                <a:ahLst/>
                <a:cxnLst>
                  <a:cxn ang="T10">
                    <a:pos x="T0" y="T1"/>
                  </a:cxn>
                  <a:cxn ang="T11">
                    <a:pos x="T2" y="T3"/>
                  </a:cxn>
                  <a:cxn ang="T12">
                    <a:pos x="T4" y="T5"/>
                  </a:cxn>
                  <a:cxn ang="T13">
                    <a:pos x="T6" y="T7"/>
                  </a:cxn>
                  <a:cxn ang="T14">
                    <a:pos x="T8" y="T9"/>
                  </a:cxn>
                </a:cxnLst>
                <a:rect l="T15" t="T16" r="T17" b="T18"/>
                <a:pathLst>
                  <a:path w="21" h="14">
                    <a:moveTo>
                      <a:pt x="0" y="9"/>
                    </a:moveTo>
                    <a:lnTo>
                      <a:pt x="2" y="0"/>
                    </a:lnTo>
                    <a:lnTo>
                      <a:pt x="21" y="5"/>
                    </a:lnTo>
                    <a:lnTo>
                      <a:pt x="19" y="14"/>
                    </a:lnTo>
                    <a:lnTo>
                      <a:pt x="0" y="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2" name="Freeform 86"/>
              <p:cNvSpPr/>
              <p:nvPr/>
            </p:nvSpPr>
            <p:spPr bwMode="gray">
              <a:xfrm>
                <a:off x="3646" y="2300"/>
                <a:ext cx="27" cy="15"/>
              </a:xfrm>
              <a:custGeom>
                <a:avLst/>
                <a:gdLst>
                  <a:gd name="T0" fmla="*/ 0 w 21"/>
                  <a:gd name="T1" fmla="*/ 172 h 12"/>
                  <a:gd name="T2" fmla="*/ 0 w 21"/>
                  <a:gd name="T3" fmla="*/ 0 h 12"/>
                  <a:gd name="T4" fmla="*/ 261 w 21"/>
                  <a:gd name="T5" fmla="*/ 49 h 12"/>
                  <a:gd name="T6" fmla="*/ 231 w 21"/>
                  <a:gd name="T7" fmla="*/ 207 h 12"/>
                  <a:gd name="T8" fmla="*/ 0 w 21"/>
                  <a:gd name="T9" fmla="*/ 172 h 12"/>
                  <a:gd name="T10" fmla="*/ 0 60000 65536"/>
                  <a:gd name="T11" fmla="*/ 0 60000 65536"/>
                  <a:gd name="T12" fmla="*/ 0 60000 65536"/>
                  <a:gd name="T13" fmla="*/ 0 60000 65536"/>
                  <a:gd name="T14" fmla="*/ 0 60000 65536"/>
                  <a:gd name="T15" fmla="*/ 0 w 21"/>
                  <a:gd name="T16" fmla="*/ 0 h 12"/>
                  <a:gd name="T17" fmla="*/ 21 w 21"/>
                  <a:gd name="T18" fmla="*/ 12 h 12"/>
                </a:gdLst>
                <a:ahLst/>
                <a:cxnLst>
                  <a:cxn ang="T10">
                    <a:pos x="T0" y="T1"/>
                  </a:cxn>
                  <a:cxn ang="T11">
                    <a:pos x="T2" y="T3"/>
                  </a:cxn>
                  <a:cxn ang="T12">
                    <a:pos x="T4" y="T5"/>
                  </a:cxn>
                  <a:cxn ang="T13">
                    <a:pos x="T6" y="T7"/>
                  </a:cxn>
                  <a:cxn ang="T14">
                    <a:pos x="T8" y="T9"/>
                  </a:cxn>
                </a:cxnLst>
                <a:rect l="T15" t="T16" r="T17" b="T18"/>
                <a:pathLst>
                  <a:path w="21" h="12">
                    <a:moveTo>
                      <a:pt x="0" y="10"/>
                    </a:moveTo>
                    <a:lnTo>
                      <a:pt x="0" y="0"/>
                    </a:lnTo>
                    <a:lnTo>
                      <a:pt x="21" y="3"/>
                    </a:lnTo>
                    <a:lnTo>
                      <a:pt x="19" y="12"/>
                    </a:lnTo>
                    <a:lnTo>
                      <a:pt x="0" y="1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3" name="Freeform 87"/>
              <p:cNvSpPr/>
              <p:nvPr/>
            </p:nvSpPr>
            <p:spPr bwMode="gray">
              <a:xfrm>
                <a:off x="3929" y="1808"/>
                <a:ext cx="27" cy="27"/>
              </a:xfrm>
              <a:custGeom>
                <a:avLst/>
                <a:gdLst>
                  <a:gd name="T0" fmla="*/ 0 w 19"/>
                  <a:gd name="T1" fmla="*/ 46 h 21"/>
                  <a:gd name="T2" fmla="*/ 172 w 19"/>
                  <a:gd name="T3" fmla="*/ 0 h 21"/>
                  <a:gd name="T4" fmla="*/ 441 w 19"/>
                  <a:gd name="T5" fmla="*/ 203 h 21"/>
                  <a:gd name="T6" fmla="*/ 270 w 19"/>
                  <a:gd name="T7" fmla="*/ 261 h 21"/>
                  <a:gd name="T8" fmla="*/ 0 w 19"/>
                  <a:gd name="T9" fmla="*/ 46 h 21"/>
                  <a:gd name="T10" fmla="*/ 0 60000 65536"/>
                  <a:gd name="T11" fmla="*/ 0 60000 65536"/>
                  <a:gd name="T12" fmla="*/ 0 60000 65536"/>
                  <a:gd name="T13" fmla="*/ 0 60000 65536"/>
                  <a:gd name="T14" fmla="*/ 0 60000 65536"/>
                  <a:gd name="T15" fmla="*/ 0 w 19"/>
                  <a:gd name="T16" fmla="*/ 0 h 21"/>
                  <a:gd name="T17" fmla="*/ 19 w 19"/>
                  <a:gd name="T18" fmla="*/ 21 h 21"/>
                </a:gdLst>
                <a:ahLst/>
                <a:cxnLst>
                  <a:cxn ang="T10">
                    <a:pos x="T0" y="T1"/>
                  </a:cxn>
                  <a:cxn ang="T11">
                    <a:pos x="T2" y="T3"/>
                  </a:cxn>
                  <a:cxn ang="T12">
                    <a:pos x="T4" y="T5"/>
                  </a:cxn>
                  <a:cxn ang="T13">
                    <a:pos x="T6" y="T7"/>
                  </a:cxn>
                  <a:cxn ang="T14">
                    <a:pos x="T8" y="T9"/>
                  </a:cxn>
                </a:cxnLst>
                <a:rect l="T15" t="T16" r="T17" b="T18"/>
                <a:pathLst>
                  <a:path w="19" h="21">
                    <a:moveTo>
                      <a:pt x="0" y="4"/>
                    </a:moveTo>
                    <a:lnTo>
                      <a:pt x="7" y="0"/>
                    </a:lnTo>
                    <a:lnTo>
                      <a:pt x="19" y="16"/>
                    </a:lnTo>
                    <a:lnTo>
                      <a:pt x="12" y="21"/>
                    </a:lnTo>
                    <a:lnTo>
                      <a:pt x="0" y="4"/>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4" name="Freeform 88"/>
              <p:cNvSpPr/>
              <p:nvPr/>
            </p:nvSpPr>
            <p:spPr bwMode="gray">
              <a:xfrm>
                <a:off x="3873" y="1850"/>
                <a:ext cx="26" cy="30"/>
              </a:xfrm>
              <a:custGeom>
                <a:avLst/>
                <a:gdLst>
                  <a:gd name="T0" fmla="*/ 0 w 19"/>
                  <a:gd name="T1" fmla="*/ 244 h 21"/>
                  <a:gd name="T2" fmla="*/ 172 w 19"/>
                  <a:gd name="T3" fmla="*/ 0 h 21"/>
                  <a:gd name="T4" fmla="*/ 441 w 19"/>
                  <a:gd name="T5" fmla="*/ 571 h 21"/>
                  <a:gd name="T6" fmla="*/ 322 w 19"/>
                  <a:gd name="T7" fmla="*/ 737 h 21"/>
                  <a:gd name="T8" fmla="*/ 0 w 19"/>
                  <a:gd name="T9" fmla="*/ 244 h 21"/>
                  <a:gd name="T10" fmla="*/ 0 60000 65536"/>
                  <a:gd name="T11" fmla="*/ 0 60000 65536"/>
                  <a:gd name="T12" fmla="*/ 0 60000 65536"/>
                  <a:gd name="T13" fmla="*/ 0 60000 65536"/>
                  <a:gd name="T14" fmla="*/ 0 60000 65536"/>
                  <a:gd name="T15" fmla="*/ 0 w 19"/>
                  <a:gd name="T16" fmla="*/ 0 h 21"/>
                  <a:gd name="T17" fmla="*/ 19 w 19"/>
                  <a:gd name="T18" fmla="*/ 21 h 21"/>
                </a:gdLst>
                <a:ahLst/>
                <a:cxnLst>
                  <a:cxn ang="T10">
                    <a:pos x="T0" y="T1"/>
                  </a:cxn>
                  <a:cxn ang="T11">
                    <a:pos x="T2" y="T3"/>
                  </a:cxn>
                  <a:cxn ang="T12">
                    <a:pos x="T4" y="T5"/>
                  </a:cxn>
                  <a:cxn ang="T13">
                    <a:pos x="T6" y="T7"/>
                  </a:cxn>
                  <a:cxn ang="T14">
                    <a:pos x="T8" y="T9"/>
                  </a:cxn>
                </a:cxnLst>
                <a:rect l="T15" t="T16" r="T17" b="T18"/>
                <a:pathLst>
                  <a:path w="19" h="21">
                    <a:moveTo>
                      <a:pt x="0" y="7"/>
                    </a:moveTo>
                    <a:lnTo>
                      <a:pt x="7" y="0"/>
                    </a:lnTo>
                    <a:lnTo>
                      <a:pt x="19" y="16"/>
                    </a:lnTo>
                    <a:lnTo>
                      <a:pt x="14" y="21"/>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5" name="Freeform 89"/>
              <p:cNvSpPr/>
              <p:nvPr/>
            </p:nvSpPr>
            <p:spPr bwMode="gray">
              <a:xfrm>
                <a:off x="3821" y="1905"/>
                <a:ext cx="27" cy="27"/>
              </a:xfrm>
              <a:custGeom>
                <a:avLst/>
                <a:gdLst>
                  <a:gd name="T0" fmla="*/ 0 w 19"/>
                  <a:gd name="T1" fmla="*/ 172 h 19"/>
                  <a:gd name="T2" fmla="*/ 126 w 19"/>
                  <a:gd name="T3" fmla="*/ 0 h 19"/>
                  <a:gd name="T4" fmla="*/ 441 w 19"/>
                  <a:gd name="T5" fmla="*/ 322 h 19"/>
                  <a:gd name="T6" fmla="*/ 322 w 19"/>
                  <a:gd name="T7" fmla="*/ 441 h 19"/>
                  <a:gd name="T8" fmla="*/ 0 w 19"/>
                  <a:gd name="T9" fmla="*/ 172 h 19"/>
                  <a:gd name="T10" fmla="*/ 0 60000 65536"/>
                  <a:gd name="T11" fmla="*/ 0 60000 65536"/>
                  <a:gd name="T12" fmla="*/ 0 60000 65536"/>
                  <a:gd name="T13" fmla="*/ 0 60000 65536"/>
                  <a:gd name="T14" fmla="*/ 0 60000 65536"/>
                  <a:gd name="T15" fmla="*/ 0 w 19"/>
                  <a:gd name="T16" fmla="*/ 0 h 19"/>
                  <a:gd name="T17" fmla="*/ 19 w 19"/>
                  <a:gd name="T18" fmla="*/ 19 h 19"/>
                </a:gdLst>
                <a:ahLst/>
                <a:cxnLst>
                  <a:cxn ang="T10">
                    <a:pos x="T0" y="T1"/>
                  </a:cxn>
                  <a:cxn ang="T11">
                    <a:pos x="T2" y="T3"/>
                  </a:cxn>
                  <a:cxn ang="T12">
                    <a:pos x="T4" y="T5"/>
                  </a:cxn>
                  <a:cxn ang="T13">
                    <a:pos x="T6" y="T7"/>
                  </a:cxn>
                  <a:cxn ang="T14">
                    <a:pos x="T8" y="T9"/>
                  </a:cxn>
                </a:cxnLst>
                <a:rect l="T15" t="T16" r="T17" b="T18"/>
                <a:pathLst>
                  <a:path w="19" h="19">
                    <a:moveTo>
                      <a:pt x="0" y="7"/>
                    </a:moveTo>
                    <a:lnTo>
                      <a:pt x="5" y="0"/>
                    </a:lnTo>
                    <a:lnTo>
                      <a:pt x="19" y="14"/>
                    </a:lnTo>
                    <a:lnTo>
                      <a:pt x="14" y="19"/>
                    </a:lnTo>
                    <a:lnTo>
                      <a:pt x="0" y="7"/>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6" name="Freeform 90"/>
              <p:cNvSpPr/>
              <p:nvPr/>
            </p:nvSpPr>
            <p:spPr bwMode="gray">
              <a:xfrm>
                <a:off x="3772" y="1961"/>
                <a:ext cx="31" cy="25"/>
              </a:xfrm>
              <a:custGeom>
                <a:avLst/>
                <a:gdLst>
                  <a:gd name="T0" fmla="*/ 0 w 22"/>
                  <a:gd name="T1" fmla="*/ 125 h 19"/>
                  <a:gd name="T2" fmla="*/ 154 w 22"/>
                  <a:gd name="T3" fmla="*/ 0 h 19"/>
                  <a:gd name="T4" fmla="*/ 683 w 22"/>
                  <a:gd name="T5" fmla="*/ 192 h 19"/>
                  <a:gd name="T6" fmla="*/ 533 w 22"/>
                  <a:gd name="T7" fmla="*/ 296 h 19"/>
                  <a:gd name="T8" fmla="*/ 0 w 22"/>
                  <a:gd name="T9" fmla="*/ 125 h 19"/>
                  <a:gd name="T10" fmla="*/ 0 60000 65536"/>
                  <a:gd name="T11" fmla="*/ 0 60000 65536"/>
                  <a:gd name="T12" fmla="*/ 0 60000 65536"/>
                  <a:gd name="T13" fmla="*/ 0 60000 65536"/>
                  <a:gd name="T14" fmla="*/ 0 60000 65536"/>
                  <a:gd name="T15" fmla="*/ 0 w 22"/>
                  <a:gd name="T16" fmla="*/ 0 h 19"/>
                  <a:gd name="T17" fmla="*/ 22 w 22"/>
                  <a:gd name="T18" fmla="*/ 19 h 19"/>
                </a:gdLst>
                <a:ahLst/>
                <a:cxnLst>
                  <a:cxn ang="T10">
                    <a:pos x="T0" y="T1"/>
                  </a:cxn>
                  <a:cxn ang="T11">
                    <a:pos x="T2" y="T3"/>
                  </a:cxn>
                  <a:cxn ang="T12">
                    <a:pos x="T4" y="T5"/>
                  </a:cxn>
                  <a:cxn ang="T13">
                    <a:pos x="T6" y="T7"/>
                  </a:cxn>
                  <a:cxn ang="T14">
                    <a:pos x="T8" y="T9"/>
                  </a:cxn>
                </a:cxnLst>
                <a:rect l="T15" t="T16" r="T17" b="T18"/>
                <a:pathLst>
                  <a:path w="22" h="19">
                    <a:moveTo>
                      <a:pt x="0" y="8"/>
                    </a:moveTo>
                    <a:lnTo>
                      <a:pt x="5" y="0"/>
                    </a:lnTo>
                    <a:lnTo>
                      <a:pt x="22" y="12"/>
                    </a:lnTo>
                    <a:lnTo>
                      <a:pt x="17" y="19"/>
                    </a:lnTo>
                    <a:lnTo>
                      <a:pt x="0" y="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7" name="Freeform 91"/>
              <p:cNvSpPr/>
              <p:nvPr/>
            </p:nvSpPr>
            <p:spPr bwMode="gray">
              <a:xfrm>
                <a:off x="4272" y="1680"/>
                <a:ext cx="17" cy="29"/>
              </a:xfrm>
              <a:custGeom>
                <a:avLst/>
                <a:gdLst>
                  <a:gd name="T0" fmla="*/ 0 w 12"/>
                  <a:gd name="T1" fmla="*/ 0 h 21"/>
                  <a:gd name="T2" fmla="*/ 299 w 12"/>
                  <a:gd name="T3" fmla="*/ 0 h 21"/>
                  <a:gd name="T4" fmla="*/ 387 w 12"/>
                  <a:gd name="T5" fmla="*/ 476 h 21"/>
                  <a:gd name="T6" fmla="*/ 74 w 12"/>
                  <a:gd name="T7" fmla="*/ 526 h 21"/>
                  <a:gd name="T8" fmla="*/ 0 w 12"/>
                  <a:gd name="T9" fmla="*/ 0 h 21"/>
                  <a:gd name="T10" fmla="*/ 0 60000 65536"/>
                  <a:gd name="T11" fmla="*/ 0 60000 65536"/>
                  <a:gd name="T12" fmla="*/ 0 60000 65536"/>
                  <a:gd name="T13" fmla="*/ 0 60000 65536"/>
                  <a:gd name="T14" fmla="*/ 0 60000 65536"/>
                  <a:gd name="T15" fmla="*/ 0 w 12"/>
                  <a:gd name="T16" fmla="*/ 0 h 21"/>
                  <a:gd name="T17" fmla="*/ 12 w 12"/>
                  <a:gd name="T18" fmla="*/ 21 h 21"/>
                </a:gdLst>
                <a:ahLst/>
                <a:cxnLst>
                  <a:cxn ang="T10">
                    <a:pos x="T0" y="T1"/>
                  </a:cxn>
                  <a:cxn ang="T11">
                    <a:pos x="T2" y="T3"/>
                  </a:cxn>
                  <a:cxn ang="T12">
                    <a:pos x="T4" y="T5"/>
                  </a:cxn>
                  <a:cxn ang="T13">
                    <a:pos x="T6" y="T7"/>
                  </a:cxn>
                  <a:cxn ang="T14">
                    <a:pos x="T8" y="T9"/>
                  </a:cxn>
                </a:cxnLst>
                <a:rect l="T15" t="T16" r="T17" b="T18"/>
                <a:pathLst>
                  <a:path w="12" h="21">
                    <a:moveTo>
                      <a:pt x="0" y="0"/>
                    </a:moveTo>
                    <a:lnTo>
                      <a:pt x="9" y="0"/>
                    </a:lnTo>
                    <a:lnTo>
                      <a:pt x="12" y="19"/>
                    </a:lnTo>
                    <a:lnTo>
                      <a:pt x="2" y="2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8" name="Freeform 92"/>
              <p:cNvSpPr/>
              <p:nvPr/>
            </p:nvSpPr>
            <p:spPr bwMode="gray">
              <a:xfrm>
                <a:off x="4198" y="1689"/>
                <a:ext cx="16" cy="31"/>
              </a:xfrm>
              <a:custGeom>
                <a:avLst/>
                <a:gdLst>
                  <a:gd name="T0" fmla="*/ 0 w 11"/>
                  <a:gd name="T1" fmla="*/ 89 h 22"/>
                  <a:gd name="T2" fmla="*/ 391 w 11"/>
                  <a:gd name="T3" fmla="*/ 0 h 22"/>
                  <a:gd name="T4" fmla="*/ 455 w 11"/>
                  <a:gd name="T5" fmla="*/ 596 h 22"/>
                  <a:gd name="T6" fmla="*/ 185 w 11"/>
                  <a:gd name="T7" fmla="*/ 683 h 22"/>
                  <a:gd name="T8" fmla="*/ 0 w 11"/>
                  <a:gd name="T9" fmla="*/ 89 h 22"/>
                  <a:gd name="T10" fmla="*/ 0 60000 65536"/>
                  <a:gd name="T11" fmla="*/ 0 60000 65536"/>
                  <a:gd name="T12" fmla="*/ 0 60000 65536"/>
                  <a:gd name="T13" fmla="*/ 0 60000 65536"/>
                  <a:gd name="T14" fmla="*/ 0 60000 65536"/>
                  <a:gd name="T15" fmla="*/ 0 w 11"/>
                  <a:gd name="T16" fmla="*/ 0 h 22"/>
                  <a:gd name="T17" fmla="*/ 11 w 11"/>
                  <a:gd name="T18" fmla="*/ 22 h 22"/>
                </a:gdLst>
                <a:ahLst/>
                <a:cxnLst>
                  <a:cxn ang="T10">
                    <a:pos x="T0" y="T1"/>
                  </a:cxn>
                  <a:cxn ang="T11">
                    <a:pos x="T2" y="T3"/>
                  </a:cxn>
                  <a:cxn ang="T12">
                    <a:pos x="T4" y="T5"/>
                  </a:cxn>
                  <a:cxn ang="T13">
                    <a:pos x="T6" y="T7"/>
                  </a:cxn>
                  <a:cxn ang="T14">
                    <a:pos x="T8" y="T9"/>
                  </a:cxn>
                </a:cxnLst>
                <a:rect l="T15" t="T16" r="T17" b="T18"/>
                <a:pathLst>
                  <a:path w="11" h="22">
                    <a:moveTo>
                      <a:pt x="0" y="3"/>
                    </a:moveTo>
                    <a:lnTo>
                      <a:pt x="9" y="0"/>
                    </a:lnTo>
                    <a:lnTo>
                      <a:pt x="11" y="19"/>
                    </a:lnTo>
                    <a:lnTo>
                      <a:pt x="4" y="22"/>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89" name="Freeform 93"/>
              <p:cNvSpPr/>
              <p:nvPr/>
            </p:nvSpPr>
            <p:spPr bwMode="gray">
              <a:xfrm>
                <a:off x="4128" y="1709"/>
                <a:ext cx="20" cy="28"/>
              </a:xfrm>
              <a:custGeom>
                <a:avLst/>
                <a:gdLst>
                  <a:gd name="T0" fmla="*/ 0 w 14"/>
                  <a:gd name="T1" fmla="*/ 36 h 22"/>
                  <a:gd name="T2" fmla="*/ 244 w 14"/>
                  <a:gd name="T3" fmla="*/ 0 h 22"/>
                  <a:gd name="T4" fmla="*/ 499 w 14"/>
                  <a:gd name="T5" fmla="*/ 213 h 22"/>
                  <a:gd name="T6" fmla="*/ 163 w 14"/>
                  <a:gd name="T7" fmla="*/ 249 h 22"/>
                  <a:gd name="T8" fmla="*/ 0 w 14"/>
                  <a:gd name="T9" fmla="*/ 36 h 22"/>
                  <a:gd name="T10" fmla="*/ 0 60000 65536"/>
                  <a:gd name="T11" fmla="*/ 0 60000 65536"/>
                  <a:gd name="T12" fmla="*/ 0 60000 65536"/>
                  <a:gd name="T13" fmla="*/ 0 60000 65536"/>
                  <a:gd name="T14" fmla="*/ 0 60000 65536"/>
                  <a:gd name="T15" fmla="*/ 0 w 14"/>
                  <a:gd name="T16" fmla="*/ 0 h 22"/>
                  <a:gd name="T17" fmla="*/ 14 w 14"/>
                  <a:gd name="T18" fmla="*/ 22 h 22"/>
                </a:gdLst>
                <a:ahLst/>
                <a:cxnLst>
                  <a:cxn ang="T10">
                    <a:pos x="T0" y="T1"/>
                  </a:cxn>
                  <a:cxn ang="T11">
                    <a:pos x="T2" y="T3"/>
                  </a:cxn>
                  <a:cxn ang="T12">
                    <a:pos x="T4" y="T5"/>
                  </a:cxn>
                  <a:cxn ang="T13">
                    <a:pos x="T6" y="T7"/>
                  </a:cxn>
                  <a:cxn ang="T14">
                    <a:pos x="T8" y="T9"/>
                  </a:cxn>
                </a:cxnLst>
                <a:rect l="T15" t="T16" r="T17" b="T18"/>
                <a:pathLst>
                  <a:path w="14" h="22">
                    <a:moveTo>
                      <a:pt x="0" y="3"/>
                    </a:moveTo>
                    <a:lnTo>
                      <a:pt x="7" y="0"/>
                    </a:lnTo>
                    <a:lnTo>
                      <a:pt x="14" y="19"/>
                    </a:lnTo>
                    <a:lnTo>
                      <a:pt x="4" y="22"/>
                    </a:lnTo>
                    <a:lnTo>
                      <a:pt x="0" y="3"/>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sp>
            <p:nvSpPr>
              <p:cNvPr id="90" name="Freeform 94"/>
              <p:cNvSpPr/>
              <p:nvPr/>
            </p:nvSpPr>
            <p:spPr bwMode="gray">
              <a:xfrm>
                <a:off x="4058" y="1733"/>
                <a:ext cx="21" cy="33"/>
              </a:xfrm>
              <a:custGeom>
                <a:avLst/>
                <a:gdLst>
                  <a:gd name="T0" fmla="*/ 0 w 16"/>
                  <a:gd name="T1" fmla="*/ 131 h 24"/>
                  <a:gd name="T2" fmla="*/ 110 w 16"/>
                  <a:gd name="T3" fmla="*/ 0 h 24"/>
                  <a:gd name="T4" fmla="*/ 248 w 16"/>
                  <a:gd name="T5" fmla="*/ 469 h 24"/>
                  <a:gd name="T6" fmla="*/ 110 w 16"/>
                  <a:gd name="T7" fmla="*/ 575 h 24"/>
                  <a:gd name="T8" fmla="*/ 0 w 16"/>
                  <a:gd name="T9" fmla="*/ 131 h 24"/>
                  <a:gd name="T10" fmla="*/ 0 60000 65536"/>
                  <a:gd name="T11" fmla="*/ 0 60000 65536"/>
                  <a:gd name="T12" fmla="*/ 0 60000 65536"/>
                  <a:gd name="T13" fmla="*/ 0 60000 65536"/>
                  <a:gd name="T14" fmla="*/ 0 60000 65536"/>
                  <a:gd name="T15" fmla="*/ 0 w 16"/>
                  <a:gd name="T16" fmla="*/ 0 h 24"/>
                  <a:gd name="T17" fmla="*/ 16 w 16"/>
                  <a:gd name="T18" fmla="*/ 24 h 24"/>
                </a:gdLst>
                <a:ahLst/>
                <a:cxnLst>
                  <a:cxn ang="T10">
                    <a:pos x="T0" y="T1"/>
                  </a:cxn>
                  <a:cxn ang="T11">
                    <a:pos x="T2" y="T3"/>
                  </a:cxn>
                  <a:cxn ang="T12">
                    <a:pos x="T4" y="T5"/>
                  </a:cxn>
                  <a:cxn ang="T13">
                    <a:pos x="T6" y="T7"/>
                  </a:cxn>
                  <a:cxn ang="T14">
                    <a:pos x="T8" y="T9"/>
                  </a:cxn>
                </a:cxnLst>
                <a:rect l="T15" t="T16" r="T17" b="T18"/>
                <a:pathLst>
                  <a:path w="16" h="24">
                    <a:moveTo>
                      <a:pt x="0" y="5"/>
                    </a:moveTo>
                    <a:lnTo>
                      <a:pt x="7" y="0"/>
                    </a:lnTo>
                    <a:lnTo>
                      <a:pt x="16" y="19"/>
                    </a:lnTo>
                    <a:lnTo>
                      <a:pt x="7" y="24"/>
                    </a:lnTo>
                    <a:lnTo>
                      <a:pt x="0" y="5"/>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zh-CN" sz="1500" kern="0" dirty="0">
                  <a:solidFill>
                    <a:srgbClr val="FFFFFF"/>
                  </a:solidFill>
                  <a:latin typeface="微软雅黑" panose="020B0503020204020204" charset="-122"/>
                  <a:ea typeface="微软雅黑" panose="020B0503020204020204" charset="-122"/>
                </a:endParaRPr>
              </a:p>
            </p:txBody>
          </p:sp>
        </p:grpSp>
        <p:grpSp>
          <p:nvGrpSpPr>
            <p:cNvPr id="18" name="Group 95"/>
            <p:cNvGrpSpPr/>
            <p:nvPr/>
          </p:nvGrpSpPr>
          <p:grpSpPr bwMode="auto">
            <a:xfrm>
              <a:off x="3681" y="1716"/>
              <a:ext cx="1350" cy="1343"/>
              <a:chOff x="3681" y="1716"/>
              <a:chExt cx="1350" cy="1343"/>
            </a:xfrm>
          </p:grpSpPr>
          <p:sp>
            <p:nvSpPr>
              <p:cNvPr id="19" name="Text Box 96"/>
              <p:cNvSpPr txBox="1">
                <a:spLocks noChangeArrowheads="1"/>
              </p:cNvSpPr>
              <p:nvPr/>
            </p:nvSpPr>
            <p:spPr bwMode="gray">
              <a:xfrm>
                <a:off x="4278" y="2871"/>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6</a:t>
                </a:r>
              </a:p>
            </p:txBody>
          </p:sp>
          <p:sp>
            <p:nvSpPr>
              <p:cNvPr id="20" name="Text Box 97"/>
              <p:cNvSpPr txBox="1">
                <a:spLocks noChangeArrowheads="1"/>
              </p:cNvSpPr>
              <p:nvPr/>
            </p:nvSpPr>
            <p:spPr bwMode="gray">
              <a:xfrm>
                <a:off x="3977" y="2791"/>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7</a:t>
                </a:r>
              </a:p>
            </p:txBody>
          </p:sp>
          <p:sp>
            <p:nvSpPr>
              <p:cNvPr id="21" name="Text Box 98"/>
              <p:cNvSpPr txBox="1">
                <a:spLocks noChangeArrowheads="1"/>
              </p:cNvSpPr>
              <p:nvPr/>
            </p:nvSpPr>
            <p:spPr bwMode="gray">
              <a:xfrm>
                <a:off x="3767" y="2575"/>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8</a:t>
                </a:r>
              </a:p>
            </p:txBody>
          </p:sp>
          <p:sp>
            <p:nvSpPr>
              <p:cNvPr id="22" name="Text Box 99"/>
              <p:cNvSpPr txBox="1">
                <a:spLocks noChangeArrowheads="1"/>
              </p:cNvSpPr>
              <p:nvPr/>
            </p:nvSpPr>
            <p:spPr bwMode="gray">
              <a:xfrm>
                <a:off x="4249" y="1716"/>
                <a:ext cx="257"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12</a:t>
                </a:r>
              </a:p>
            </p:txBody>
          </p:sp>
          <p:sp>
            <p:nvSpPr>
              <p:cNvPr id="23" name="Text Box 100"/>
              <p:cNvSpPr txBox="1">
                <a:spLocks noChangeArrowheads="1"/>
              </p:cNvSpPr>
              <p:nvPr/>
            </p:nvSpPr>
            <p:spPr bwMode="gray">
              <a:xfrm>
                <a:off x="4569" y="1791"/>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1</a:t>
                </a:r>
              </a:p>
            </p:txBody>
          </p:sp>
          <p:sp>
            <p:nvSpPr>
              <p:cNvPr id="24" name="Text Box 101"/>
              <p:cNvSpPr txBox="1">
                <a:spLocks noChangeArrowheads="1"/>
              </p:cNvSpPr>
              <p:nvPr/>
            </p:nvSpPr>
            <p:spPr bwMode="gray">
              <a:xfrm>
                <a:off x="4785" y="2006"/>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2</a:t>
                </a:r>
              </a:p>
            </p:txBody>
          </p:sp>
          <p:sp>
            <p:nvSpPr>
              <p:cNvPr id="25" name="Text Box 102"/>
              <p:cNvSpPr txBox="1">
                <a:spLocks noChangeArrowheads="1"/>
              </p:cNvSpPr>
              <p:nvPr/>
            </p:nvSpPr>
            <p:spPr bwMode="gray">
              <a:xfrm>
                <a:off x="4862" y="2297"/>
                <a:ext cx="169"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3</a:t>
                </a:r>
              </a:p>
            </p:txBody>
          </p:sp>
          <p:sp>
            <p:nvSpPr>
              <p:cNvPr id="26" name="Text Box 103"/>
              <p:cNvSpPr txBox="1">
                <a:spLocks noChangeArrowheads="1"/>
              </p:cNvSpPr>
              <p:nvPr/>
            </p:nvSpPr>
            <p:spPr bwMode="gray">
              <a:xfrm>
                <a:off x="4785" y="2585"/>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4</a:t>
                </a:r>
              </a:p>
            </p:txBody>
          </p:sp>
          <p:sp>
            <p:nvSpPr>
              <p:cNvPr id="27" name="Text Box 104"/>
              <p:cNvSpPr txBox="1">
                <a:spLocks noChangeArrowheads="1"/>
              </p:cNvSpPr>
              <p:nvPr/>
            </p:nvSpPr>
            <p:spPr bwMode="gray">
              <a:xfrm>
                <a:off x="4579" y="2787"/>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5</a:t>
                </a:r>
              </a:p>
            </p:txBody>
          </p:sp>
          <p:sp>
            <p:nvSpPr>
              <p:cNvPr id="28" name="Text Box 105"/>
              <p:cNvSpPr txBox="1">
                <a:spLocks noChangeArrowheads="1"/>
              </p:cNvSpPr>
              <p:nvPr/>
            </p:nvSpPr>
            <p:spPr bwMode="gray">
              <a:xfrm>
                <a:off x="3681" y="2289"/>
                <a:ext cx="195"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9</a:t>
                </a:r>
              </a:p>
            </p:txBody>
          </p:sp>
          <p:sp>
            <p:nvSpPr>
              <p:cNvPr id="29" name="Text Box 106"/>
              <p:cNvSpPr txBox="1">
                <a:spLocks noChangeArrowheads="1"/>
              </p:cNvSpPr>
              <p:nvPr/>
            </p:nvSpPr>
            <p:spPr bwMode="gray">
              <a:xfrm>
                <a:off x="3769" y="2002"/>
                <a:ext cx="257"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10</a:t>
                </a:r>
              </a:p>
            </p:txBody>
          </p:sp>
          <p:sp>
            <p:nvSpPr>
              <p:cNvPr id="30" name="Text Box 107"/>
              <p:cNvSpPr txBox="1">
                <a:spLocks noChangeArrowheads="1"/>
              </p:cNvSpPr>
              <p:nvPr/>
            </p:nvSpPr>
            <p:spPr bwMode="gray">
              <a:xfrm>
                <a:off x="3977" y="1798"/>
                <a:ext cx="257" cy="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algn="ctr" eaLnBrk="0" fontAlgn="base" hangingPunct="0">
                  <a:spcBef>
                    <a:spcPct val="0"/>
                  </a:spcBef>
                  <a:spcAft>
                    <a:spcPct val="0"/>
                  </a:spcAft>
                  <a:defRPr>
                    <a:solidFill>
                      <a:schemeClr val="tx1"/>
                    </a:solidFill>
                    <a:latin typeface="Arial" panose="020B0604020202020204" pitchFamily="34" charset="0"/>
                  </a:defRPr>
                </a:lvl6pPr>
                <a:lvl7pPr marL="2971800" indent="-228600" algn="ctr" eaLnBrk="0" fontAlgn="base" hangingPunct="0">
                  <a:spcBef>
                    <a:spcPct val="0"/>
                  </a:spcBef>
                  <a:spcAft>
                    <a:spcPct val="0"/>
                  </a:spcAft>
                  <a:defRPr>
                    <a:solidFill>
                      <a:schemeClr val="tx1"/>
                    </a:solidFill>
                    <a:latin typeface="Arial" panose="020B0604020202020204" pitchFamily="34" charset="0"/>
                  </a:defRPr>
                </a:lvl7pPr>
                <a:lvl8pPr marL="3429000" indent="-228600" algn="ctr" eaLnBrk="0" fontAlgn="base" hangingPunct="0">
                  <a:spcBef>
                    <a:spcPct val="0"/>
                  </a:spcBef>
                  <a:spcAft>
                    <a:spcPct val="0"/>
                  </a:spcAft>
                  <a:defRPr>
                    <a:solidFill>
                      <a:schemeClr val="tx1"/>
                    </a:solidFill>
                    <a:latin typeface="Arial" panose="020B0604020202020204" pitchFamily="34" charset="0"/>
                  </a:defRPr>
                </a:lvl8pPr>
                <a:lvl9pPr marL="3886200" indent="-228600" algn="ctr" eaLnBrk="0" fontAlgn="base" hangingPunct="0">
                  <a:spcBef>
                    <a:spcPct val="0"/>
                  </a:spcBef>
                  <a:spcAft>
                    <a:spcPct val="0"/>
                  </a:spcAft>
                  <a:defRPr>
                    <a:solidFill>
                      <a:schemeClr val="tx1"/>
                    </a:solidFill>
                    <a:latin typeface="Arial" panose="020B0604020202020204" pitchFamily="34" charset="0"/>
                  </a:defRPr>
                </a:lvl9pPr>
              </a:lstStyle>
              <a:p>
                <a:pPr>
                  <a:defRPr/>
                </a:pPr>
                <a:r>
                  <a:rPr lang="de-DE" altLang="zh-CN" sz="1100" b="1" kern="0" dirty="0">
                    <a:solidFill>
                      <a:srgbClr val="FFFFFF"/>
                    </a:solidFill>
                    <a:latin typeface="微软雅黑" panose="020B0503020204020204" charset="-122"/>
                    <a:ea typeface="微软雅黑" panose="020B0503020204020204" charset="-122"/>
                  </a:rPr>
                  <a:t>11</a:t>
                </a:r>
              </a:p>
            </p:txBody>
          </p:sp>
        </p:grpSp>
      </p:grpSp>
      <p:grpSp>
        <p:nvGrpSpPr>
          <p:cNvPr id="91" name="Gruppieren 128"/>
          <p:cNvGrpSpPr/>
          <p:nvPr/>
        </p:nvGrpSpPr>
        <p:grpSpPr bwMode="auto">
          <a:xfrm>
            <a:off x="5664268" y="2886191"/>
            <a:ext cx="126235" cy="1255306"/>
            <a:chOff x="2776538" y="2833688"/>
            <a:chExt cx="133350" cy="1317625"/>
          </a:xfrm>
        </p:grpSpPr>
        <p:sp>
          <p:nvSpPr>
            <p:cNvPr id="92" name="Rectangle 108"/>
            <p:cNvSpPr>
              <a:spLocks noChangeAspect="1" noChangeArrowheads="1"/>
            </p:cNvSpPr>
            <p:nvPr/>
          </p:nvSpPr>
          <p:spPr bwMode="gray">
            <a:xfrm>
              <a:off x="2776538" y="2833688"/>
              <a:ext cx="133350" cy="1317625"/>
            </a:xfrm>
            <a:prstGeom prst="rect">
              <a:avLst/>
            </a:prstGeom>
            <a:solidFill>
              <a:srgbClr val="DDDDD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93" name="Rectangle 109"/>
            <p:cNvSpPr>
              <a:spLocks noChangeAspect="1" noChangeArrowheads="1"/>
            </p:cNvSpPr>
            <p:nvPr/>
          </p:nvSpPr>
          <p:spPr bwMode="gray">
            <a:xfrm flipH="1">
              <a:off x="2813019" y="2895243"/>
              <a:ext cx="49199" cy="606009"/>
            </a:xfrm>
            <a:prstGeom prst="rect">
              <a:avLst/>
            </a:prstGeom>
            <a:solidFill>
              <a:srgbClr val="000000"/>
            </a:solidFill>
            <a:ln w="38100">
              <a:solidFill>
                <a:srgbClr val="000000"/>
              </a:solidFill>
              <a:miter lim="800000"/>
            </a:ln>
          </p:spPr>
          <p:txBody>
            <a:bodyPr rot="10800000" vert="eaVert" wrap="none" anchor="ctr"/>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grpSp>
      <p:grpSp>
        <p:nvGrpSpPr>
          <p:cNvPr id="94" name="Group 110"/>
          <p:cNvGrpSpPr/>
          <p:nvPr/>
        </p:nvGrpSpPr>
        <p:grpSpPr bwMode="auto">
          <a:xfrm>
            <a:off x="5674390" y="2635485"/>
            <a:ext cx="104799" cy="1756715"/>
            <a:chOff x="3635" y="14"/>
            <a:chExt cx="76" cy="1262"/>
          </a:xfrm>
        </p:grpSpPr>
        <p:sp>
          <p:nvSpPr>
            <p:cNvPr id="95" name="Rectangle 111"/>
            <p:cNvSpPr>
              <a:spLocks noChangeArrowheads="1"/>
            </p:cNvSpPr>
            <p:nvPr/>
          </p:nvSpPr>
          <p:spPr bwMode="gray">
            <a:xfrm>
              <a:off x="3635" y="14"/>
              <a:ext cx="76" cy="1262"/>
            </a:xfrm>
            <a:prstGeom prst="rect">
              <a:avLst/>
            </a:prstGeom>
            <a:solidFill>
              <a:srgbClr val="DDDDDD">
                <a:alpha val="0"/>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96" name="Rectangle 112"/>
            <p:cNvSpPr>
              <a:spLocks noChangeArrowheads="1"/>
            </p:cNvSpPr>
            <p:nvPr/>
          </p:nvSpPr>
          <p:spPr bwMode="gray">
            <a:xfrm flipH="1">
              <a:off x="3658" y="91"/>
              <a:ext cx="29" cy="562"/>
            </a:xfrm>
            <a:prstGeom prst="rect">
              <a:avLst/>
            </a:prstGeom>
            <a:solidFill>
              <a:srgbClr val="0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97" name="Oval 113"/>
            <p:cNvSpPr>
              <a:spLocks noChangeArrowheads="1"/>
            </p:cNvSpPr>
            <p:nvPr/>
          </p:nvSpPr>
          <p:spPr bwMode="gray">
            <a:xfrm>
              <a:off x="3635" y="605"/>
              <a:ext cx="76" cy="77"/>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98" name="Oval 114"/>
            <p:cNvSpPr>
              <a:spLocks noChangeArrowheads="1"/>
            </p:cNvSpPr>
            <p:nvPr/>
          </p:nvSpPr>
          <p:spPr bwMode="gray">
            <a:xfrm>
              <a:off x="3650" y="622"/>
              <a:ext cx="45" cy="44"/>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sp>
          <p:nvSpPr>
            <p:cNvPr id="99" name="Oval 115"/>
            <p:cNvSpPr>
              <a:spLocks noChangeArrowheads="1"/>
            </p:cNvSpPr>
            <p:nvPr/>
          </p:nvSpPr>
          <p:spPr bwMode="gray">
            <a:xfrm>
              <a:off x="3664" y="633"/>
              <a:ext cx="19" cy="19"/>
            </a:xfrm>
            <a:prstGeom prst="ellipse">
              <a:avLst/>
            </a:pr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pPr>
                <a:defRPr/>
              </a:pPr>
              <a:endParaRPr lang="zh-CN" altLang="en-US" sz="1500" kern="0" noProof="1">
                <a:solidFill>
                  <a:sysClr val="windowText" lastClr="000000"/>
                </a:solidFill>
                <a:latin typeface="微软雅黑" panose="020B0503020204020204" charset="-122"/>
                <a:ea typeface="微软雅黑" panose="020B0503020204020204" charset="-122"/>
              </a:endParaRPr>
            </a:p>
          </p:txBody>
        </p:sp>
      </p:grpSp>
      <p:sp>
        <p:nvSpPr>
          <p:cNvPr id="100" name="矩形标注 99"/>
          <p:cNvSpPr/>
          <p:nvPr/>
        </p:nvSpPr>
        <p:spPr bwMode="auto">
          <a:xfrm>
            <a:off x="2581834" y="2774587"/>
            <a:ext cx="1610741" cy="402555"/>
          </a:xfrm>
          <a:prstGeom prst="wedgeRectCallout">
            <a:avLst>
              <a:gd name="adj1" fmla="val 96115"/>
              <a:gd name="adj2" fmla="val 219439"/>
            </a:avLst>
          </a:prstGeom>
          <a:solidFill>
            <a:srgbClr val="FFFFFF"/>
          </a:solidFill>
          <a:ln w="12700" cap="flat" cmpd="sng" algn="ctr">
            <a:solidFill>
              <a:srgbClr val="EAEAEA">
                <a:lumMod val="75000"/>
              </a:srgbClr>
            </a:solidFill>
            <a:prstDash val="solid"/>
            <a:headEnd type="none" w="med" len="med"/>
            <a:tailEnd type="none" w="med" len="med"/>
          </a:ln>
          <a:effectLst/>
        </p:spPr>
        <p:txBody>
          <a:bodyPr wrap="none" lIns="68589" tIns="34295" rIns="68589" bIns="34295" anchor="ctr"/>
          <a:lstStyle/>
          <a:p>
            <a:pPr algn="ctr" fontAlgn="base">
              <a:spcBef>
                <a:spcPct val="0"/>
              </a:spcBef>
              <a:spcAft>
                <a:spcPct val="0"/>
              </a:spcAft>
            </a:pPr>
            <a:r>
              <a:rPr lang="zh-CN" altLang="zh-CN" sz="1400" b="1" dirty="0">
                <a:solidFill>
                  <a:srgbClr val="7D7D7D"/>
                </a:solidFill>
                <a:latin typeface="微软雅黑" panose="020B0503020204020204" charset="-122"/>
                <a:ea typeface="微软雅黑" panose="020B0503020204020204" charset="-122"/>
                <a:cs typeface="宋体" panose="02010600030101010101" pitchFamily="2" charset="-122"/>
              </a:rPr>
              <a:t>单击此处添加标题</a:t>
            </a:r>
          </a:p>
        </p:txBody>
      </p:sp>
      <p:sp>
        <p:nvSpPr>
          <p:cNvPr id="101" name="矩形标注 100"/>
          <p:cNvSpPr/>
          <p:nvPr/>
        </p:nvSpPr>
        <p:spPr bwMode="auto">
          <a:xfrm>
            <a:off x="7109574" y="4492839"/>
            <a:ext cx="1897105" cy="402555"/>
          </a:xfrm>
          <a:prstGeom prst="wedgeRectCallout">
            <a:avLst>
              <a:gd name="adj1" fmla="val -98533"/>
              <a:gd name="adj2" fmla="val -122834"/>
            </a:avLst>
          </a:prstGeom>
          <a:solidFill>
            <a:srgbClr val="FFFFFF"/>
          </a:solidFill>
          <a:ln w="12700" cap="flat" cmpd="sng" algn="ctr">
            <a:solidFill>
              <a:srgbClr val="EAEAEA">
                <a:lumMod val="75000"/>
              </a:srgbClr>
            </a:solidFill>
            <a:prstDash val="solid"/>
            <a:headEnd type="none" w="med" len="med"/>
            <a:tailEnd type="none" w="med" len="med"/>
          </a:ln>
          <a:effectLst/>
        </p:spPr>
        <p:txBody>
          <a:bodyPr wrap="none" lIns="68589" tIns="34295" rIns="68589" bIns="34295" anchor="ctr"/>
          <a:lstStyle/>
          <a:p>
            <a:pPr algn="ctr" fontAlgn="base">
              <a:spcBef>
                <a:spcPct val="0"/>
              </a:spcBef>
              <a:spcAft>
                <a:spcPct val="0"/>
              </a:spcAft>
            </a:pPr>
            <a:r>
              <a:rPr lang="zh-CN" altLang="zh-CN" sz="1600" b="1" dirty="0">
                <a:solidFill>
                  <a:srgbClr val="7D7D7D"/>
                </a:solidFill>
                <a:latin typeface="微软雅黑" panose="020B0503020204020204" charset="-122"/>
                <a:ea typeface="微软雅黑" panose="020B0503020204020204" charset="-122"/>
                <a:cs typeface="宋体" panose="02010600030101010101" pitchFamily="2" charset="-122"/>
              </a:rPr>
              <a:t>单击此处添加标题</a:t>
            </a:r>
          </a:p>
        </p:txBody>
      </p:sp>
      <p:sp>
        <p:nvSpPr>
          <p:cNvPr id="102" name="矩形标注 101"/>
          <p:cNvSpPr/>
          <p:nvPr/>
        </p:nvSpPr>
        <p:spPr bwMode="auto">
          <a:xfrm>
            <a:off x="7163593" y="1783313"/>
            <a:ext cx="1610741" cy="402555"/>
          </a:xfrm>
          <a:prstGeom prst="wedgeRectCallout">
            <a:avLst>
              <a:gd name="adj1" fmla="val -111139"/>
              <a:gd name="adj2" fmla="val 205806"/>
            </a:avLst>
          </a:prstGeom>
          <a:solidFill>
            <a:srgbClr val="FFFFFF"/>
          </a:solidFill>
          <a:ln w="12700" cap="flat" cmpd="sng" algn="ctr">
            <a:solidFill>
              <a:srgbClr val="EAEAEA">
                <a:lumMod val="75000"/>
              </a:srgbClr>
            </a:solidFill>
            <a:prstDash val="solid"/>
            <a:headEnd type="none" w="med" len="med"/>
            <a:tailEnd type="none" w="med" len="med"/>
          </a:ln>
          <a:effectLst/>
        </p:spPr>
        <p:txBody>
          <a:bodyPr wrap="none" lIns="68589" tIns="34295" rIns="68589" bIns="34295" anchor="ctr"/>
          <a:lstStyle/>
          <a:p>
            <a:pPr algn="ctr" fontAlgn="base">
              <a:spcBef>
                <a:spcPct val="0"/>
              </a:spcBef>
              <a:spcAft>
                <a:spcPct val="0"/>
              </a:spcAft>
            </a:pPr>
            <a:r>
              <a:rPr lang="zh-CN" altLang="zh-CN" sz="1400" b="1" dirty="0">
                <a:solidFill>
                  <a:srgbClr val="7D7D7D"/>
                </a:solidFill>
                <a:latin typeface="微软雅黑" panose="020B0503020204020204" charset="-122"/>
                <a:ea typeface="微软雅黑" panose="020B0503020204020204" charset="-122"/>
                <a:cs typeface="宋体" panose="02010600030101010101" pitchFamily="2" charset="-122"/>
              </a:rPr>
              <a:t>单击此处添加标题</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1"/>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1"/>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16"/>
                                        </p:tgtEl>
                                        <p:attrNameLst>
                                          <p:attrName>style.visibility</p:attrName>
                                        </p:attrNameLst>
                                      </p:cBhvr>
                                      <p:to>
                                        <p:strVal val="visible"/>
                                      </p:to>
                                    </p:set>
                                  </p:childTnLst>
                                </p:cTn>
                              </p:par>
                            </p:childTnLst>
                          </p:cTn>
                        </p:par>
                        <p:par>
                          <p:cTn id="35" fill="hold">
                            <p:stCondLst>
                              <p:cond delay="0"/>
                            </p:stCondLst>
                            <p:childTnLst>
                              <p:par>
                                <p:cTn id="36" presetID="8" presetClass="emph" presetSubtype="0" fill="hold" nodeType="afterEffect">
                                  <p:stCondLst>
                                    <p:cond delay="0"/>
                                  </p:stCondLst>
                                  <p:childTnLst>
                                    <p:animRot by="21600000">
                                      <p:cBhvr>
                                        <p:cTn id="37" dur="2000" fill="hold"/>
                                        <p:tgtEl>
                                          <p:spTgt spid="94"/>
                                        </p:tgtEl>
                                        <p:attrNameLst>
                                          <p:attrName>r</p:attrName>
                                        </p:attrNameLst>
                                      </p:cBhvr>
                                    </p:animRot>
                                  </p:childTnLst>
                                </p:cTn>
                              </p:par>
                              <p:par>
                                <p:cTn id="38" presetID="8" presetClass="emph" presetSubtype="0" fill="hold" nodeType="withEffect">
                                  <p:stCondLst>
                                    <p:cond delay="0"/>
                                  </p:stCondLst>
                                  <p:childTnLst>
                                    <p:animRot by="1800000">
                                      <p:cBhvr>
                                        <p:cTn id="39" dur="2000" fill="hold"/>
                                        <p:tgtEl>
                                          <p:spTgt spid="91"/>
                                        </p:tgtEl>
                                        <p:attrNameLst>
                                          <p:attrName>r</p:attrName>
                                        </p:attrNameLst>
                                      </p:cBhvr>
                                    </p:animRot>
                                  </p:childTnLst>
                                </p:cTn>
                              </p:par>
                            </p:childTnLst>
                          </p:cTn>
                        </p:par>
                        <p:par>
                          <p:cTn id="40" fill="hold">
                            <p:stCondLst>
                              <p:cond delay="2000"/>
                            </p:stCondLst>
                            <p:childTnLst>
                              <p:par>
                                <p:cTn id="41" presetID="22" presetClass="entr" presetSubtype="8" fill="hold" grpId="0" nodeType="afterEffect">
                                  <p:stCondLst>
                                    <p:cond delay="0"/>
                                  </p:stCondLst>
                                  <p:childTnLst>
                                    <p:set>
                                      <p:cBhvr>
                                        <p:cTn id="42" dur="1" fill="hold">
                                          <p:stCondLst>
                                            <p:cond delay="0"/>
                                          </p:stCondLst>
                                        </p:cTn>
                                        <p:tgtEl>
                                          <p:spTgt spid="102"/>
                                        </p:tgtEl>
                                        <p:attrNameLst>
                                          <p:attrName>style.visibility</p:attrName>
                                        </p:attrNameLst>
                                      </p:cBhvr>
                                      <p:to>
                                        <p:strVal val="visible"/>
                                      </p:to>
                                    </p:set>
                                    <p:animEffect transition="in" filter="wipe(left)">
                                      <p:cBhvr>
                                        <p:cTn id="43" dur="500"/>
                                        <p:tgtEl>
                                          <p:spTgt spid="102"/>
                                        </p:tgtEl>
                                      </p:cBhvr>
                                    </p:animEffect>
                                  </p:childTnLst>
                                </p:cTn>
                              </p:par>
                            </p:childTnLst>
                          </p:cTn>
                        </p:par>
                      </p:childTnLst>
                    </p:cTn>
                  </p:par>
                  <p:par>
                    <p:cTn id="44" fill="hold">
                      <p:stCondLst>
                        <p:cond delay="indefinite"/>
                      </p:stCondLst>
                      <p:childTnLst>
                        <p:par>
                          <p:cTn id="45" fill="hold">
                            <p:stCondLst>
                              <p:cond delay="0"/>
                            </p:stCondLst>
                            <p:childTnLst>
                              <p:par>
                                <p:cTn id="46" presetID="8" presetClass="emph" presetSubtype="0" fill="hold" nodeType="clickEffect">
                                  <p:stCondLst>
                                    <p:cond delay="0"/>
                                  </p:stCondLst>
                                  <p:childTnLst>
                                    <p:animRot by="86400000">
                                      <p:cBhvr>
                                        <p:cTn id="47" dur="2000" fill="hold"/>
                                        <p:tgtEl>
                                          <p:spTgt spid="94"/>
                                        </p:tgtEl>
                                        <p:attrNameLst>
                                          <p:attrName>r</p:attrName>
                                        </p:attrNameLst>
                                      </p:cBhvr>
                                    </p:animRot>
                                  </p:childTnLst>
                                </p:cTn>
                              </p:par>
                              <p:par>
                                <p:cTn id="48" presetID="8" presetClass="emph" presetSubtype="0" fill="hold" nodeType="withEffect">
                                  <p:stCondLst>
                                    <p:cond delay="0"/>
                                  </p:stCondLst>
                                  <p:childTnLst>
                                    <p:animRot by="7200000">
                                      <p:cBhvr>
                                        <p:cTn id="49" dur="2000" fill="hold"/>
                                        <p:tgtEl>
                                          <p:spTgt spid="91"/>
                                        </p:tgtEl>
                                        <p:attrNameLst>
                                          <p:attrName>r</p:attrName>
                                        </p:attrNameLst>
                                      </p:cBhvr>
                                    </p:animRot>
                                  </p:childTnLst>
                                </p:cTn>
                              </p:par>
                            </p:childTnLst>
                          </p:cTn>
                        </p:par>
                        <p:par>
                          <p:cTn id="50" fill="hold">
                            <p:stCondLst>
                              <p:cond delay="2000"/>
                            </p:stCondLst>
                            <p:childTnLst>
                              <p:par>
                                <p:cTn id="51" presetID="22" presetClass="entr" presetSubtype="8" fill="hold" grpId="0" nodeType="afterEffect">
                                  <p:stCondLst>
                                    <p:cond delay="0"/>
                                  </p:stCondLst>
                                  <p:childTnLst>
                                    <p:set>
                                      <p:cBhvr>
                                        <p:cTn id="52" dur="1" fill="hold">
                                          <p:stCondLst>
                                            <p:cond delay="0"/>
                                          </p:stCondLst>
                                        </p:cTn>
                                        <p:tgtEl>
                                          <p:spTgt spid="101"/>
                                        </p:tgtEl>
                                        <p:attrNameLst>
                                          <p:attrName>style.visibility</p:attrName>
                                        </p:attrNameLst>
                                      </p:cBhvr>
                                      <p:to>
                                        <p:strVal val="visible"/>
                                      </p:to>
                                    </p:set>
                                    <p:animEffect transition="in" filter="wipe(left)">
                                      <p:cBhvr>
                                        <p:cTn id="53" dur="500"/>
                                        <p:tgtEl>
                                          <p:spTgt spid="101"/>
                                        </p:tgtEl>
                                      </p:cBhvr>
                                    </p:animEffect>
                                  </p:childTnLst>
                                </p:cTn>
                              </p:par>
                            </p:childTnLst>
                          </p:cTn>
                        </p:par>
                      </p:childTnLst>
                    </p:cTn>
                  </p:par>
                  <p:par>
                    <p:cTn id="54" fill="hold">
                      <p:stCondLst>
                        <p:cond delay="indefinite"/>
                      </p:stCondLst>
                      <p:childTnLst>
                        <p:par>
                          <p:cTn id="55" fill="hold">
                            <p:stCondLst>
                              <p:cond delay="0"/>
                            </p:stCondLst>
                            <p:childTnLst>
                              <p:par>
                                <p:cTn id="56" presetID="8" presetClass="emph" presetSubtype="0" fill="hold" nodeType="clickEffect">
                                  <p:stCondLst>
                                    <p:cond delay="0"/>
                                  </p:stCondLst>
                                  <p:childTnLst>
                                    <p:animRot by="64800000">
                                      <p:cBhvr>
                                        <p:cTn id="57" dur="2000" fill="hold"/>
                                        <p:tgtEl>
                                          <p:spTgt spid="94"/>
                                        </p:tgtEl>
                                        <p:attrNameLst>
                                          <p:attrName>r</p:attrName>
                                        </p:attrNameLst>
                                      </p:cBhvr>
                                    </p:animRot>
                                  </p:childTnLst>
                                </p:cTn>
                              </p:par>
                              <p:par>
                                <p:cTn id="58" presetID="8" presetClass="emph" presetSubtype="0" fill="hold" nodeType="withEffect">
                                  <p:stCondLst>
                                    <p:cond delay="0"/>
                                  </p:stCondLst>
                                  <p:childTnLst>
                                    <p:animRot by="5400000">
                                      <p:cBhvr>
                                        <p:cTn id="59" dur="2000" fill="hold"/>
                                        <p:tgtEl>
                                          <p:spTgt spid="91"/>
                                        </p:tgtEl>
                                        <p:attrNameLst>
                                          <p:attrName>r</p:attrName>
                                        </p:attrNameLst>
                                      </p:cBhvr>
                                    </p:animRot>
                                  </p:childTnLst>
                                </p:cTn>
                              </p:par>
                            </p:childTnLst>
                          </p:cTn>
                        </p:par>
                        <p:par>
                          <p:cTn id="60" fill="hold">
                            <p:stCondLst>
                              <p:cond delay="2000"/>
                            </p:stCondLst>
                            <p:childTnLst>
                              <p:par>
                                <p:cTn id="61" presetID="22" presetClass="entr" presetSubtype="2" fill="hold" grpId="0" nodeType="afterEffect">
                                  <p:stCondLst>
                                    <p:cond delay="0"/>
                                  </p:stCondLst>
                                  <p:childTnLst>
                                    <p:set>
                                      <p:cBhvr>
                                        <p:cTn id="62" dur="1" fill="hold">
                                          <p:stCondLst>
                                            <p:cond delay="0"/>
                                          </p:stCondLst>
                                        </p:cTn>
                                        <p:tgtEl>
                                          <p:spTgt spid="100"/>
                                        </p:tgtEl>
                                        <p:attrNameLst>
                                          <p:attrName>style.visibility</p:attrName>
                                        </p:attrNameLst>
                                      </p:cBhvr>
                                      <p:to>
                                        <p:strVal val="visible"/>
                                      </p:to>
                                    </p:set>
                                    <p:animEffect transition="in" filter="wipe(right)">
                                      <p:cBhvr>
                                        <p:cTn id="63" dur="500"/>
                                        <p:tgtEl>
                                          <p:spTgt spid="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P spid="100" grpId="0" animBg="1"/>
      <p:bldP spid="101" grpId="0" animBg="1"/>
      <p:bldP spid="10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6" name="AutoShape 10"/>
          <p:cNvSpPr>
            <a:spLocks noChangeArrowheads="1"/>
          </p:cNvSpPr>
          <p:nvPr/>
        </p:nvSpPr>
        <p:spPr bwMode="auto">
          <a:xfrm rot="16200000">
            <a:off x="5409692" y="-584415"/>
            <a:ext cx="1258728" cy="7940395"/>
          </a:xfrm>
          <a:prstGeom prst="downArrow">
            <a:avLst>
              <a:gd name="adj1" fmla="val 49074"/>
              <a:gd name="adj2" fmla="val 44819"/>
            </a:avLst>
          </a:prstGeom>
          <a:solidFill>
            <a:schemeClr val="bg1">
              <a:lumMod val="65000"/>
            </a:schemeClr>
          </a:solidFill>
          <a:ln>
            <a:noFill/>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fontAlgn="base" hangingPunct="1">
              <a:spcBef>
                <a:spcPct val="0"/>
              </a:spcBef>
              <a:spcAft>
                <a:spcPct val="0"/>
              </a:spcAft>
              <a:buFont typeface="Arial" panose="020B0604020202020204" pitchFamily="34" charset="0"/>
              <a:buNone/>
            </a:pPr>
            <a:endParaRPr lang="zh-CN" altLang="zh-CN" sz="2000">
              <a:solidFill>
                <a:srgbClr val="000000"/>
              </a:solidFill>
              <a:latin typeface="微软雅黑" panose="020B0503020204020204" charset="-122"/>
              <a:ea typeface="微软雅黑" panose="020B0503020204020204" charset="-122"/>
              <a:sym typeface="微软雅黑" panose="020B0503020204020204" charset="-122"/>
            </a:endParaRPr>
          </a:p>
        </p:txBody>
      </p:sp>
      <p:sp>
        <p:nvSpPr>
          <p:cNvPr id="7" name="矩形标注 31"/>
          <p:cNvSpPr>
            <a:spLocks noChangeArrowheads="1"/>
          </p:cNvSpPr>
          <p:nvPr/>
        </p:nvSpPr>
        <p:spPr bwMode="auto">
          <a:xfrm>
            <a:off x="4451972" y="4360904"/>
            <a:ext cx="1477963" cy="41434"/>
          </a:xfrm>
          <a:prstGeom prst="wedgeRectCallout">
            <a:avLst>
              <a:gd name="adj1" fmla="val -17528"/>
              <a:gd name="adj2" fmla="val -509463"/>
            </a:avLst>
          </a:prstGeom>
          <a:solidFill>
            <a:schemeClr val="accent2"/>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prstClr val="black">
                  <a:lumMod val="75000"/>
                  <a:lumOff val="25000"/>
                </a:prstClr>
              </a:solidFill>
              <a:latin typeface="宋体" panose="02010600030101010101" pitchFamily="2" charset="-122"/>
              <a:sym typeface="宋体" panose="02010600030101010101" pitchFamily="2" charset="-122"/>
            </a:endParaRPr>
          </a:p>
        </p:txBody>
      </p:sp>
      <p:sp>
        <p:nvSpPr>
          <p:cNvPr id="8" name="矩形标注 32"/>
          <p:cNvSpPr>
            <a:spLocks noChangeArrowheads="1"/>
          </p:cNvSpPr>
          <p:nvPr/>
        </p:nvSpPr>
        <p:spPr bwMode="auto">
          <a:xfrm>
            <a:off x="2754561" y="2413518"/>
            <a:ext cx="1584325" cy="57150"/>
          </a:xfrm>
          <a:prstGeom prst="wedgeRectCallout">
            <a:avLst>
              <a:gd name="adj1" fmla="val -23398"/>
              <a:gd name="adj2" fmla="val 403287"/>
            </a:avLst>
          </a:prstGeom>
          <a:solidFill>
            <a:schemeClr val="accent1"/>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prstClr val="black">
                  <a:lumMod val="75000"/>
                  <a:lumOff val="25000"/>
                </a:prstClr>
              </a:solidFill>
              <a:latin typeface="宋体" panose="02010600030101010101" pitchFamily="2" charset="-122"/>
              <a:sym typeface="宋体" panose="02010600030101010101" pitchFamily="2" charset="-122"/>
            </a:endParaRPr>
          </a:p>
        </p:txBody>
      </p:sp>
      <p:sp>
        <p:nvSpPr>
          <p:cNvPr id="9" name="Rectangle 28"/>
          <p:cNvSpPr>
            <a:spLocks noChangeArrowheads="1"/>
          </p:cNvSpPr>
          <p:nvPr/>
        </p:nvSpPr>
        <p:spPr bwMode="auto">
          <a:xfrm>
            <a:off x="4284994" y="4422089"/>
            <a:ext cx="2275098"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3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详写内容</a:t>
            </a:r>
            <a:r>
              <a:rPr lang="en-US" altLang="zh-CN" sz="1000" dirty="0">
                <a:solidFill>
                  <a:schemeClr val="tx1">
                    <a:lumMod val="75000"/>
                    <a:lumOff val="25000"/>
                  </a:schemeClr>
                </a:solidFill>
                <a:latin typeface="微软雅黑" panose="020B0503020204020204" charset="-122"/>
                <a:ea typeface="微软雅黑" panose="020B0503020204020204" charset="-122"/>
              </a:rPr>
              <a:t>……</a:t>
            </a: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点击输入本栏的具体文字，简明扼要的说明分项内容，此为概念图解，根据您的内容酌情修改。</a:t>
            </a:r>
            <a:endParaRPr lang="zh-CN" altLang="en-US" sz="1000" spc="75" dirty="0">
              <a:solidFill>
                <a:schemeClr val="tx1">
                  <a:lumMod val="65000"/>
                  <a:lumOff val="35000"/>
                </a:schemeClr>
              </a:solidFill>
              <a:latin typeface="+mn-ea"/>
            </a:endParaRPr>
          </a:p>
        </p:txBody>
      </p:sp>
      <p:sp>
        <p:nvSpPr>
          <p:cNvPr id="10" name="Rectangle 28"/>
          <p:cNvSpPr>
            <a:spLocks noChangeArrowheads="1"/>
          </p:cNvSpPr>
          <p:nvPr/>
        </p:nvSpPr>
        <p:spPr bwMode="auto">
          <a:xfrm>
            <a:off x="2673309" y="1682822"/>
            <a:ext cx="227509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3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详写内容</a:t>
            </a:r>
            <a:r>
              <a:rPr lang="en-US" altLang="zh-CN" sz="1000" dirty="0">
                <a:solidFill>
                  <a:schemeClr val="tx1">
                    <a:lumMod val="75000"/>
                    <a:lumOff val="25000"/>
                  </a:schemeClr>
                </a:solidFill>
                <a:latin typeface="微软雅黑" panose="020B0503020204020204" charset="-122"/>
                <a:ea typeface="微软雅黑" panose="020B0503020204020204" charset="-122"/>
              </a:rPr>
              <a:t>……</a:t>
            </a: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点击输入本栏的具体文字，简明扼要的说明分项内容，此为概念图解，根据您的内容酌情修改。</a:t>
            </a:r>
            <a:endParaRPr lang="zh-CN" altLang="en-US" sz="1000" spc="75" dirty="0">
              <a:solidFill>
                <a:schemeClr val="tx1">
                  <a:lumMod val="65000"/>
                  <a:lumOff val="35000"/>
                </a:schemeClr>
              </a:solidFill>
              <a:latin typeface="+mn-ea"/>
            </a:endParaRPr>
          </a:p>
        </p:txBody>
      </p:sp>
      <p:sp>
        <p:nvSpPr>
          <p:cNvPr id="11" name="矩形标注 35"/>
          <p:cNvSpPr>
            <a:spLocks noChangeArrowheads="1"/>
          </p:cNvSpPr>
          <p:nvPr/>
        </p:nvSpPr>
        <p:spPr bwMode="auto">
          <a:xfrm>
            <a:off x="6161809" y="2413518"/>
            <a:ext cx="1584325" cy="57150"/>
          </a:xfrm>
          <a:prstGeom prst="wedgeRectCallout">
            <a:avLst>
              <a:gd name="adj1" fmla="val -23398"/>
              <a:gd name="adj2" fmla="val 403287"/>
            </a:avLst>
          </a:prstGeom>
          <a:solidFill>
            <a:schemeClr val="accent3"/>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prstClr val="black">
                  <a:lumMod val="75000"/>
                  <a:lumOff val="25000"/>
                </a:prstClr>
              </a:solidFill>
              <a:latin typeface="宋体" panose="02010600030101010101" pitchFamily="2" charset="-122"/>
              <a:sym typeface="宋体" panose="02010600030101010101" pitchFamily="2" charset="-122"/>
            </a:endParaRPr>
          </a:p>
        </p:txBody>
      </p:sp>
      <p:sp>
        <p:nvSpPr>
          <p:cNvPr id="12" name="Rectangle 28"/>
          <p:cNvSpPr>
            <a:spLocks noChangeArrowheads="1"/>
          </p:cNvSpPr>
          <p:nvPr/>
        </p:nvSpPr>
        <p:spPr bwMode="auto">
          <a:xfrm>
            <a:off x="6080556" y="1682821"/>
            <a:ext cx="2275098"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3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详写内容</a:t>
            </a:r>
            <a:r>
              <a:rPr lang="en-US" altLang="zh-CN" sz="1000" dirty="0">
                <a:solidFill>
                  <a:schemeClr val="tx1">
                    <a:lumMod val="75000"/>
                    <a:lumOff val="25000"/>
                  </a:schemeClr>
                </a:solidFill>
                <a:latin typeface="微软雅黑" panose="020B0503020204020204" charset="-122"/>
                <a:ea typeface="微软雅黑" panose="020B0503020204020204" charset="-122"/>
              </a:rPr>
              <a:t>……</a:t>
            </a: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点击输入本栏的具体文字，简明扼要的说明分项内容，此为概念图解，根据您的内容酌情修改。</a:t>
            </a:r>
            <a:endParaRPr lang="zh-CN" altLang="en-US" sz="1000" spc="75" dirty="0">
              <a:solidFill>
                <a:schemeClr val="tx1">
                  <a:lumMod val="65000"/>
                  <a:lumOff val="35000"/>
                </a:schemeClr>
              </a:solidFill>
              <a:latin typeface="+mn-ea"/>
            </a:endParaRPr>
          </a:p>
        </p:txBody>
      </p:sp>
      <p:sp>
        <p:nvSpPr>
          <p:cNvPr id="13" name="矩形标注 37"/>
          <p:cNvSpPr>
            <a:spLocks noChangeArrowheads="1"/>
          </p:cNvSpPr>
          <p:nvPr/>
        </p:nvSpPr>
        <p:spPr bwMode="auto">
          <a:xfrm>
            <a:off x="7768343" y="4360904"/>
            <a:ext cx="1476375" cy="41434"/>
          </a:xfrm>
          <a:prstGeom prst="wedgeRectCallout">
            <a:avLst>
              <a:gd name="adj1" fmla="val -17528"/>
              <a:gd name="adj2" fmla="val -509463"/>
            </a:avLst>
          </a:prstGeom>
          <a:solidFill>
            <a:schemeClr val="accent4"/>
          </a:solidFill>
          <a:ln>
            <a:noFill/>
          </a:ln>
        </p:spPr>
        <p:txBody>
          <a:bodyPr anchor="ct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gn="ctr" eaLnBrk="1" fontAlgn="base" hangingPunct="1">
              <a:spcBef>
                <a:spcPct val="0"/>
              </a:spcBef>
              <a:spcAft>
                <a:spcPct val="0"/>
              </a:spcAft>
              <a:buFont typeface="Arial" panose="020B0604020202020204" pitchFamily="34" charset="0"/>
              <a:buNone/>
            </a:pPr>
            <a:endParaRPr lang="zh-CN" altLang="zh-CN">
              <a:solidFill>
                <a:prstClr val="black">
                  <a:lumMod val="75000"/>
                  <a:lumOff val="25000"/>
                </a:prstClr>
              </a:solidFill>
              <a:latin typeface="宋体" panose="02010600030101010101" pitchFamily="2" charset="-122"/>
              <a:sym typeface="宋体" panose="02010600030101010101" pitchFamily="2" charset="-122"/>
            </a:endParaRPr>
          </a:p>
        </p:txBody>
      </p:sp>
      <p:sp>
        <p:nvSpPr>
          <p:cNvPr id="14" name="Rectangle 28"/>
          <p:cNvSpPr>
            <a:spLocks noChangeArrowheads="1"/>
          </p:cNvSpPr>
          <p:nvPr/>
        </p:nvSpPr>
        <p:spPr bwMode="auto">
          <a:xfrm>
            <a:off x="7599779" y="4422089"/>
            <a:ext cx="2275096" cy="6924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bevel/>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a:lnSpc>
                <a:spcPct val="13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详写内容</a:t>
            </a:r>
            <a:r>
              <a:rPr lang="en-US" altLang="zh-CN" sz="1000" dirty="0">
                <a:solidFill>
                  <a:schemeClr val="tx1">
                    <a:lumMod val="75000"/>
                    <a:lumOff val="25000"/>
                  </a:schemeClr>
                </a:solidFill>
                <a:latin typeface="微软雅黑" panose="020B0503020204020204" charset="-122"/>
                <a:ea typeface="微软雅黑" panose="020B0503020204020204" charset="-122"/>
              </a:rPr>
              <a:t>……</a:t>
            </a: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点击输入本栏的具体文字，简明扼要的说明分项内容，此为概念图解，根据您的内容酌情修改。</a:t>
            </a:r>
            <a:endParaRPr lang="zh-CN" altLang="en-US" sz="1000" spc="75" dirty="0">
              <a:solidFill>
                <a:schemeClr val="tx1">
                  <a:lumMod val="65000"/>
                  <a:lumOff val="35000"/>
                </a:schemeClr>
              </a:solidFill>
              <a:latin typeface="+mn-ea"/>
            </a:endParaRPr>
          </a:p>
        </p:txBody>
      </p:sp>
      <p:sp>
        <p:nvSpPr>
          <p:cNvPr id="15" name="Freeform 5"/>
          <p:cNvSpPr/>
          <p:nvPr/>
        </p:nvSpPr>
        <p:spPr bwMode="auto">
          <a:xfrm>
            <a:off x="2560212" y="2792277"/>
            <a:ext cx="1333350" cy="1181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1">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16" name="Freeform 5"/>
          <p:cNvSpPr/>
          <p:nvPr/>
        </p:nvSpPr>
        <p:spPr bwMode="auto">
          <a:xfrm>
            <a:off x="2641083" y="2849201"/>
            <a:ext cx="1188253" cy="105313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95000"/>
            </a:schemeClr>
          </a:solidFill>
          <a:ln w="50800">
            <a:noFill/>
          </a:ln>
          <a:effectLst>
            <a:outerShdw blurRad="101600" dist="50800" dir="2700000" algn="tl" rotWithShape="0">
              <a:schemeClr val="accent1">
                <a:lumMod val="50000"/>
                <a:alpha val="64000"/>
              </a:schemeClr>
            </a:outerShdw>
          </a:effectLst>
          <a:scene3d>
            <a:camera prst="orthographicFront"/>
            <a:lightRig rig="threePt" dir="t"/>
          </a:scene3d>
          <a:sp3d prstMaterial="softEdge">
            <a:bevelT w="63500" h="19050" prst="angle"/>
          </a:sp3d>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17" name="Freeform 5"/>
          <p:cNvSpPr/>
          <p:nvPr/>
        </p:nvSpPr>
        <p:spPr bwMode="auto">
          <a:xfrm>
            <a:off x="4295919" y="2792277"/>
            <a:ext cx="1333350" cy="1181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2"/>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2">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18" name="Freeform 5"/>
          <p:cNvSpPr/>
          <p:nvPr/>
        </p:nvSpPr>
        <p:spPr bwMode="auto">
          <a:xfrm>
            <a:off x="4376790" y="2849201"/>
            <a:ext cx="1188253" cy="105313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95000"/>
            </a:schemeClr>
          </a:solidFill>
          <a:ln w="50800">
            <a:noFill/>
          </a:ln>
          <a:effectLst>
            <a:outerShdw blurRad="101600" dist="50800" dir="2700000" algn="tl" rotWithShape="0">
              <a:schemeClr val="accent2">
                <a:lumMod val="50000"/>
                <a:alpha val="64000"/>
              </a:schemeClr>
            </a:outerShdw>
          </a:effectLst>
          <a:scene3d>
            <a:camera prst="orthographicFront"/>
            <a:lightRig rig="threePt" dir="t"/>
          </a:scene3d>
          <a:sp3d prstMaterial="softEdge">
            <a:bevelT w="63500" h="19050" prst="angle"/>
          </a:sp3d>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19" name="Freeform 5"/>
          <p:cNvSpPr/>
          <p:nvPr/>
        </p:nvSpPr>
        <p:spPr bwMode="auto">
          <a:xfrm>
            <a:off x="5942403" y="2792277"/>
            <a:ext cx="1333350" cy="1181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3"/>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20" name="Freeform 5"/>
          <p:cNvSpPr/>
          <p:nvPr/>
        </p:nvSpPr>
        <p:spPr bwMode="auto">
          <a:xfrm>
            <a:off x="6023273" y="2849201"/>
            <a:ext cx="1188253" cy="105313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95000"/>
            </a:schemeClr>
          </a:solidFill>
          <a:ln w="50800">
            <a:noFill/>
          </a:ln>
          <a:effectLst>
            <a:outerShdw blurRad="101600" dist="50800" dir="2700000" algn="tl" rotWithShape="0">
              <a:schemeClr val="accent3">
                <a:lumMod val="50000"/>
                <a:alpha val="64000"/>
              </a:schemeClr>
            </a:outerShdw>
          </a:effectLst>
          <a:scene3d>
            <a:camera prst="orthographicFront"/>
            <a:lightRig rig="threePt" dir="t"/>
          </a:scene3d>
          <a:sp3d prstMaterial="softEdge">
            <a:bevelT w="63500" h="19050" prst="angle"/>
          </a:sp3d>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21" name="矩形 20"/>
          <p:cNvSpPr/>
          <p:nvPr/>
        </p:nvSpPr>
        <p:spPr>
          <a:xfrm>
            <a:off x="2786418" y="3269969"/>
            <a:ext cx="929555" cy="500137"/>
          </a:xfrm>
          <a:prstGeom prst="rect">
            <a:avLst/>
          </a:prstGeom>
        </p:spPr>
        <p:txBody>
          <a:bodyPr wrap="square" lIns="68580" tIns="34290" rIns="68580" bIns="34290">
            <a:spAutoFit/>
          </a:bodyPr>
          <a:lstStyle/>
          <a:p>
            <a:pPr algn="ctr"/>
            <a:r>
              <a:rPr lang="zh-CN" altLang="en-US" b="1" dirty="0">
                <a:solidFill>
                  <a:schemeClr val="tx1">
                    <a:lumMod val="65000"/>
                    <a:lumOff val="35000"/>
                  </a:schemeClr>
                </a:solidFill>
                <a:latin typeface="ITC Avant Garde Std Bk" panose="020B0502020202020204" pitchFamily="34" charset="0"/>
              </a:rPr>
              <a:t>添加关键字</a:t>
            </a:r>
            <a:endParaRPr lang="zh-CN" altLang="en-US" sz="100" b="1" dirty="0">
              <a:solidFill>
                <a:schemeClr val="tx1">
                  <a:lumMod val="65000"/>
                  <a:lumOff val="35000"/>
                </a:schemeClr>
              </a:solidFill>
              <a:latin typeface="ITC Avant Garde Std Bk" panose="020B0502020202020204" pitchFamily="34" charset="0"/>
            </a:endParaRPr>
          </a:p>
        </p:txBody>
      </p:sp>
      <p:sp>
        <p:nvSpPr>
          <p:cNvPr id="22" name="矩形 21"/>
          <p:cNvSpPr/>
          <p:nvPr/>
        </p:nvSpPr>
        <p:spPr>
          <a:xfrm>
            <a:off x="6168608" y="3269969"/>
            <a:ext cx="929555" cy="500137"/>
          </a:xfrm>
          <a:prstGeom prst="rect">
            <a:avLst/>
          </a:prstGeom>
        </p:spPr>
        <p:txBody>
          <a:bodyPr wrap="square" lIns="68580" tIns="34290" rIns="68580" bIns="34290">
            <a:spAutoFit/>
          </a:bodyPr>
          <a:lstStyle/>
          <a:p>
            <a:pPr algn="ctr"/>
            <a:r>
              <a:rPr lang="zh-CN" altLang="en-US" b="1" dirty="0">
                <a:solidFill>
                  <a:schemeClr val="tx1">
                    <a:lumMod val="65000"/>
                    <a:lumOff val="35000"/>
                  </a:schemeClr>
                </a:solidFill>
                <a:latin typeface="ITC Avant Garde Std Bk" panose="020B0502020202020204" pitchFamily="34" charset="0"/>
              </a:rPr>
              <a:t>添加关键字</a:t>
            </a:r>
            <a:endParaRPr lang="zh-CN" altLang="en-US" sz="100" b="1" dirty="0">
              <a:solidFill>
                <a:schemeClr val="tx1">
                  <a:lumMod val="65000"/>
                  <a:lumOff val="35000"/>
                </a:schemeClr>
              </a:solidFill>
              <a:latin typeface="ITC Avant Garde Std Bk" panose="020B0502020202020204" pitchFamily="34" charset="0"/>
            </a:endParaRPr>
          </a:p>
        </p:txBody>
      </p:sp>
      <p:sp>
        <p:nvSpPr>
          <p:cNvPr id="23" name="矩形 22"/>
          <p:cNvSpPr/>
          <p:nvPr/>
        </p:nvSpPr>
        <p:spPr>
          <a:xfrm>
            <a:off x="4522125" y="3269969"/>
            <a:ext cx="929555" cy="500137"/>
          </a:xfrm>
          <a:prstGeom prst="rect">
            <a:avLst/>
          </a:prstGeom>
        </p:spPr>
        <p:txBody>
          <a:bodyPr wrap="square" lIns="68580" tIns="34290" rIns="68580" bIns="34290">
            <a:spAutoFit/>
          </a:bodyPr>
          <a:lstStyle/>
          <a:p>
            <a:pPr algn="ctr"/>
            <a:r>
              <a:rPr lang="zh-CN" altLang="en-US" b="1" dirty="0">
                <a:solidFill>
                  <a:schemeClr val="tx1">
                    <a:lumMod val="65000"/>
                    <a:lumOff val="35000"/>
                  </a:schemeClr>
                </a:solidFill>
                <a:latin typeface="ITC Avant Garde Std Bk" panose="020B0502020202020204" pitchFamily="34" charset="0"/>
              </a:rPr>
              <a:t>添加关键字</a:t>
            </a:r>
            <a:endParaRPr lang="zh-CN" altLang="en-US" sz="100" b="1" dirty="0">
              <a:solidFill>
                <a:schemeClr val="tx1">
                  <a:lumMod val="65000"/>
                  <a:lumOff val="35000"/>
                </a:schemeClr>
              </a:solidFill>
              <a:latin typeface="ITC Avant Garde Std Bk" panose="020B0502020202020204" pitchFamily="34" charset="0"/>
            </a:endParaRPr>
          </a:p>
        </p:txBody>
      </p:sp>
      <p:grpSp>
        <p:nvGrpSpPr>
          <p:cNvPr id="24" name="组合 23"/>
          <p:cNvGrpSpPr/>
          <p:nvPr/>
        </p:nvGrpSpPr>
        <p:grpSpPr>
          <a:xfrm>
            <a:off x="6455765" y="2973900"/>
            <a:ext cx="207186" cy="206089"/>
            <a:chOff x="3856417" y="4248125"/>
            <a:chExt cx="409860" cy="407692"/>
          </a:xfrm>
          <a:solidFill>
            <a:schemeClr val="accent3"/>
          </a:solidFill>
        </p:grpSpPr>
        <p:sp>
          <p:nvSpPr>
            <p:cNvPr id="25" name="Freeform 187"/>
            <p:cNvSpPr/>
            <p:nvPr/>
          </p:nvSpPr>
          <p:spPr bwMode="auto">
            <a:xfrm>
              <a:off x="3969183" y="4489921"/>
              <a:ext cx="279745" cy="165896"/>
            </a:xfrm>
            <a:custGeom>
              <a:avLst/>
              <a:gdLst>
                <a:gd name="T0" fmla="*/ 76 w 109"/>
                <a:gd name="T1" fmla="*/ 0 h 65"/>
                <a:gd name="T2" fmla="*/ 54 w 109"/>
                <a:gd name="T3" fmla="*/ 0 h 65"/>
                <a:gd name="T4" fmla="*/ 69 w 109"/>
                <a:gd name="T5" fmla="*/ 17 h 65"/>
                <a:gd name="T6" fmla="*/ 76 w 109"/>
                <a:gd name="T7" fmla="*/ 17 h 65"/>
                <a:gd name="T8" fmla="*/ 91 w 109"/>
                <a:gd name="T9" fmla="*/ 32 h 65"/>
                <a:gd name="T10" fmla="*/ 76 w 109"/>
                <a:gd name="T11" fmla="*/ 48 h 65"/>
                <a:gd name="T12" fmla="*/ 32 w 109"/>
                <a:gd name="T13" fmla="*/ 48 h 65"/>
                <a:gd name="T14" fmla="*/ 17 w 109"/>
                <a:gd name="T15" fmla="*/ 32 h 65"/>
                <a:gd name="T16" fmla="*/ 20 w 109"/>
                <a:gd name="T17" fmla="*/ 24 h 65"/>
                <a:gd name="T18" fmla="*/ 1 w 109"/>
                <a:gd name="T19" fmla="*/ 24 h 65"/>
                <a:gd name="T20" fmla="*/ 0 w 109"/>
                <a:gd name="T21" fmla="*/ 32 h 65"/>
                <a:gd name="T22" fmla="*/ 32 w 109"/>
                <a:gd name="T23" fmla="*/ 65 h 65"/>
                <a:gd name="T24" fmla="*/ 76 w 109"/>
                <a:gd name="T25" fmla="*/ 65 h 65"/>
                <a:gd name="T26" fmla="*/ 109 w 109"/>
                <a:gd name="T27" fmla="*/ 32 h 65"/>
                <a:gd name="T28" fmla="*/ 76 w 109"/>
                <a:gd name="T2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9" h="65">
                  <a:moveTo>
                    <a:pt x="76" y="0"/>
                  </a:moveTo>
                  <a:cubicBezTo>
                    <a:pt x="54" y="0"/>
                    <a:pt x="54" y="0"/>
                    <a:pt x="54" y="0"/>
                  </a:cubicBezTo>
                  <a:cubicBezTo>
                    <a:pt x="61" y="4"/>
                    <a:pt x="66" y="10"/>
                    <a:pt x="69" y="17"/>
                  </a:cubicBezTo>
                  <a:cubicBezTo>
                    <a:pt x="76" y="17"/>
                    <a:pt x="76" y="17"/>
                    <a:pt x="76" y="17"/>
                  </a:cubicBezTo>
                  <a:cubicBezTo>
                    <a:pt x="85" y="17"/>
                    <a:pt x="91" y="24"/>
                    <a:pt x="91" y="32"/>
                  </a:cubicBezTo>
                  <a:cubicBezTo>
                    <a:pt x="91" y="41"/>
                    <a:pt x="85" y="48"/>
                    <a:pt x="76" y="48"/>
                  </a:cubicBezTo>
                  <a:cubicBezTo>
                    <a:pt x="32" y="48"/>
                    <a:pt x="32" y="48"/>
                    <a:pt x="32" y="48"/>
                  </a:cubicBezTo>
                  <a:cubicBezTo>
                    <a:pt x="24" y="48"/>
                    <a:pt x="17" y="41"/>
                    <a:pt x="17" y="32"/>
                  </a:cubicBezTo>
                  <a:cubicBezTo>
                    <a:pt x="17" y="29"/>
                    <a:pt x="18" y="26"/>
                    <a:pt x="20" y="24"/>
                  </a:cubicBezTo>
                  <a:cubicBezTo>
                    <a:pt x="1" y="24"/>
                    <a:pt x="1" y="24"/>
                    <a:pt x="1" y="24"/>
                  </a:cubicBezTo>
                  <a:cubicBezTo>
                    <a:pt x="0" y="27"/>
                    <a:pt x="0" y="30"/>
                    <a:pt x="0" y="32"/>
                  </a:cubicBezTo>
                  <a:cubicBezTo>
                    <a:pt x="0" y="50"/>
                    <a:pt x="14" y="65"/>
                    <a:pt x="32" y="65"/>
                  </a:cubicBezTo>
                  <a:cubicBezTo>
                    <a:pt x="76" y="65"/>
                    <a:pt x="76" y="65"/>
                    <a:pt x="76" y="65"/>
                  </a:cubicBezTo>
                  <a:cubicBezTo>
                    <a:pt x="94" y="65"/>
                    <a:pt x="109" y="50"/>
                    <a:pt x="109" y="32"/>
                  </a:cubicBezTo>
                  <a:cubicBezTo>
                    <a:pt x="109" y="15"/>
                    <a:pt x="94" y="0"/>
                    <a:pt x="7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6" name="Freeform 188"/>
            <p:cNvSpPr/>
            <p:nvPr/>
          </p:nvSpPr>
          <p:spPr bwMode="auto">
            <a:xfrm>
              <a:off x="3856417" y="4489921"/>
              <a:ext cx="279745" cy="165896"/>
            </a:xfrm>
            <a:custGeom>
              <a:avLst/>
              <a:gdLst>
                <a:gd name="T0" fmla="*/ 41 w 109"/>
                <a:gd name="T1" fmla="*/ 48 h 65"/>
                <a:gd name="T2" fmla="*/ 33 w 109"/>
                <a:gd name="T3" fmla="*/ 48 h 65"/>
                <a:gd name="T4" fmla="*/ 18 w 109"/>
                <a:gd name="T5" fmla="*/ 32 h 65"/>
                <a:gd name="T6" fmla="*/ 33 w 109"/>
                <a:gd name="T7" fmla="*/ 17 h 65"/>
                <a:gd name="T8" fmla="*/ 37 w 109"/>
                <a:gd name="T9" fmla="*/ 17 h 65"/>
                <a:gd name="T10" fmla="*/ 77 w 109"/>
                <a:gd name="T11" fmla="*/ 17 h 65"/>
                <a:gd name="T12" fmla="*/ 92 w 109"/>
                <a:gd name="T13" fmla="*/ 32 h 65"/>
                <a:gd name="T14" fmla="*/ 92 w 109"/>
                <a:gd name="T15" fmla="*/ 35 h 65"/>
                <a:gd name="T16" fmla="*/ 89 w 109"/>
                <a:gd name="T17" fmla="*/ 42 h 65"/>
                <a:gd name="T18" fmla="*/ 108 w 109"/>
                <a:gd name="T19" fmla="*/ 42 h 65"/>
                <a:gd name="T20" fmla="*/ 109 w 109"/>
                <a:gd name="T21" fmla="*/ 35 h 65"/>
                <a:gd name="T22" fmla="*/ 109 w 109"/>
                <a:gd name="T23" fmla="*/ 35 h 65"/>
                <a:gd name="T24" fmla="*/ 109 w 109"/>
                <a:gd name="T25" fmla="*/ 32 h 65"/>
                <a:gd name="T26" fmla="*/ 77 w 109"/>
                <a:gd name="T27" fmla="*/ 0 h 65"/>
                <a:gd name="T28" fmla="*/ 37 w 109"/>
                <a:gd name="T29" fmla="*/ 0 h 65"/>
                <a:gd name="T30" fmla="*/ 33 w 109"/>
                <a:gd name="T31" fmla="*/ 0 h 65"/>
                <a:gd name="T32" fmla="*/ 0 w 109"/>
                <a:gd name="T33" fmla="*/ 32 h 65"/>
                <a:gd name="T34" fmla="*/ 33 w 109"/>
                <a:gd name="T35" fmla="*/ 65 h 65"/>
                <a:gd name="T36" fmla="*/ 56 w 109"/>
                <a:gd name="T37" fmla="*/ 65 h 65"/>
                <a:gd name="T38" fmla="*/ 41 w 109"/>
                <a:gd name="T39" fmla="*/ 48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9" h="65">
                  <a:moveTo>
                    <a:pt x="41" y="48"/>
                  </a:moveTo>
                  <a:cubicBezTo>
                    <a:pt x="33" y="48"/>
                    <a:pt x="33" y="48"/>
                    <a:pt x="33" y="48"/>
                  </a:cubicBezTo>
                  <a:cubicBezTo>
                    <a:pt x="24" y="48"/>
                    <a:pt x="18" y="41"/>
                    <a:pt x="18" y="32"/>
                  </a:cubicBezTo>
                  <a:cubicBezTo>
                    <a:pt x="18" y="24"/>
                    <a:pt x="24" y="17"/>
                    <a:pt x="33" y="17"/>
                  </a:cubicBezTo>
                  <a:cubicBezTo>
                    <a:pt x="37" y="17"/>
                    <a:pt x="37" y="17"/>
                    <a:pt x="37" y="17"/>
                  </a:cubicBezTo>
                  <a:cubicBezTo>
                    <a:pt x="77" y="17"/>
                    <a:pt x="77" y="17"/>
                    <a:pt x="77" y="17"/>
                  </a:cubicBezTo>
                  <a:cubicBezTo>
                    <a:pt x="85" y="17"/>
                    <a:pt x="92" y="24"/>
                    <a:pt x="92" y="32"/>
                  </a:cubicBezTo>
                  <a:cubicBezTo>
                    <a:pt x="92" y="33"/>
                    <a:pt x="92" y="34"/>
                    <a:pt x="92" y="35"/>
                  </a:cubicBezTo>
                  <a:cubicBezTo>
                    <a:pt x="91" y="38"/>
                    <a:pt x="90" y="40"/>
                    <a:pt x="89" y="42"/>
                  </a:cubicBezTo>
                  <a:cubicBezTo>
                    <a:pt x="108" y="42"/>
                    <a:pt x="108" y="42"/>
                    <a:pt x="108" y="42"/>
                  </a:cubicBezTo>
                  <a:cubicBezTo>
                    <a:pt x="108" y="40"/>
                    <a:pt x="109" y="38"/>
                    <a:pt x="109" y="35"/>
                  </a:cubicBezTo>
                  <a:cubicBezTo>
                    <a:pt x="109" y="35"/>
                    <a:pt x="109" y="35"/>
                    <a:pt x="109" y="35"/>
                  </a:cubicBezTo>
                  <a:cubicBezTo>
                    <a:pt x="109" y="34"/>
                    <a:pt x="109" y="33"/>
                    <a:pt x="109" y="32"/>
                  </a:cubicBezTo>
                  <a:cubicBezTo>
                    <a:pt x="109" y="15"/>
                    <a:pt x="95" y="0"/>
                    <a:pt x="77" y="0"/>
                  </a:cubicBezTo>
                  <a:cubicBezTo>
                    <a:pt x="37" y="0"/>
                    <a:pt x="37" y="0"/>
                    <a:pt x="37" y="0"/>
                  </a:cubicBezTo>
                  <a:cubicBezTo>
                    <a:pt x="33" y="0"/>
                    <a:pt x="33" y="0"/>
                    <a:pt x="33" y="0"/>
                  </a:cubicBezTo>
                  <a:cubicBezTo>
                    <a:pt x="15" y="0"/>
                    <a:pt x="0" y="15"/>
                    <a:pt x="0" y="32"/>
                  </a:cubicBezTo>
                  <a:cubicBezTo>
                    <a:pt x="0" y="50"/>
                    <a:pt x="15" y="65"/>
                    <a:pt x="33" y="65"/>
                  </a:cubicBezTo>
                  <a:cubicBezTo>
                    <a:pt x="56" y="65"/>
                    <a:pt x="56" y="65"/>
                    <a:pt x="56" y="65"/>
                  </a:cubicBezTo>
                  <a:cubicBezTo>
                    <a:pt x="50" y="61"/>
                    <a:pt x="44" y="55"/>
                    <a:pt x="41"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7" name="Freeform 189"/>
            <p:cNvSpPr>
              <a:spLocks noEditPoints="1"/>
            </p:cNvSpPr>
            <p:nvPr/>
          </p:nvSpPr>
          <p:spPr bwMode="auto">
            <a:xfrm>
              <a:off x="3950749" y="4248125"/>
              <a:ext cx="202761" cy="204930"/>
            </a:xfrm>
            <a:custGeom>
              <a:avLst/>
              <a:gdLst>
                <a:gd name="T0" fmla="*/ 40 w 79"/>
                <a:gd name="T1" fmla="*/ 0 h 80"/>
                <a:gd name="T2" fmla="*/ 0 w 79"/>
                <a:gd name="T3" fmla="*/ 40 h 80"/>
                <a:gd name="T4" fmla="*/ 40 w 79"/>
                <a:gd name="T5" fmla="*/ 80 h 80"/>
                <a:gd name="T6" fmla="*/ 79 w 79"/>
                <a:gd name="T7" fmla="*/ 40 h 80"/>
                <a:gd name="T8" fmla="*/ 40 w 79"/>
                <a:gd name="T9" fmla="*/ 0 h 80"/>
                <a:gd name="T10" fmla="*/ 63 w 79"/>
                <a:gd name="T11" fmla="*/ 46 h 80"/>
                <a:gd name="T12" fmla="*/ 46 w 79"/>
                <a:gd name="T13" fmla="*/ 46 h 80"/>
                <a:gd name="T14" fmla="*/ 46 w 79"/>
                <a:gd name="T15" fmla="*/ 63 h 80"/>
                <a:gd name="T16" fmla="*/ 33 w 79"/>
                <a:gd name="T17" fmla="*/ 63 h 80"/>
                <a:gd name="T18" fmla="*/ 33 w 79"/>
                <a:gd name="T19" fmla="*/ 46 h 80"/>
                <a:gd name="T20" fmla="*/ 17 w 79"/>
                <a:gd name="T21" fmla="*/ 46 h 80"/>
                <a:gd name="T22" fmla="*/ 17 w 79"/>
                <a:gd name="T23" fmla="*/ 34 h 80"/>
                <a:gd name="T24" fmla="*/ 33 w 79"/>
                <a:gd name="T25" fmla="*/ 34 h 80"/>
                <a:gd name="T26" fmla="*/ 33 w 79"/>
                <a:gd name="T27" fmla="*/ 17 h 80"/>
                <a:gd name="T28" fmla="*/ 46 w 79"/>
                <a:gd name="T29" fmla="*/ 17 h 80"/>
                <a:gd name="T30" fmla="*/ 46 w 79"/>
                <a:gd name="T31" fmla="*/ 34 h 80"/>
                <a:gd name="T32" fmla="*/ 63 w 79"/>
                <a:gd name="T33" fmla="*/ 34 h 80"/>
                <a:gd name="T34" fmla="*/ 63 w 79"/>
                <a:gd name="T35" fmla="*/ 4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9" h="80">
                  <a:moveTo>
                    <a:pt x="40" y="0"/>
                  </a:moveTo>
                  <a:cubicBezTo>
                    <a:pt x="18" y="0"/>
                    <a:pt x="0" y="18"/>
                    <a:pt x="0" y="40"/>
                  </a:cubicBezTo>
                  <a:cubicBezTo>
                    <a:pt x="0" y="62"/>
                    <a:pt x="18" y="80"/>
                    <a:pt x="40" y="80"/>
                  </a:cubicBezTo>
                  <a:cubicBezTo>
                    <a:pt x="62" y="80"/>
                    <a:pt x="79" y="62"/>
                    <a:pt x="79" y="40"/>
                  </a:cubicBezTo>
                  <a:cubicBezTo>
                    <a:pt x="79" y="18"/>
                    <a:pt x="62" y="0"/>
                    <a:pt x="40" y="0"/>
                  </a:cubicBezTo>
                  <a:close/>
                  <a:moveTo>
                    <a:pt x="63" y="46"/>
                  </a:moveTo>
                  <a:cubicBezTo>
                    <a:pt x="46" y="46"/>
                    <a:pt x="46" y="46"/>
                    <a:pt x="46" y="46"/>
                  </a:cubicBezTo>
                  <a:cubicBezTo>
                    <a:pt x="46" y="63"/>
                    <a:pt x="46" y="63"/>
                    <a:pt x="46" y="63"/>
                  </a:cubicBezTo>
                  <a:cubicBezTo>
                    <a:pt x="33" y="63"/>
                    <a:pt x="33" y="63"/>
                    <a:pt x="33" y="63"/>
                  </a:cubicBezTo>
                  <a:cubicBezTo>
                    <a:pt x="33" y="46"/>
                    <a:pt x="33" y="46"/>
                    <a:pt x="33" y="46"/>
                  </a:cubicBezTo>
                  <a:cubicBezTo>
                    <a:pt x="17" y="46"/>
                    <a:pt x="17" y="46"/>
                    <a:pt x="17" y="46"/>
                  </a:cubicBezTo>
                  <a:cubicBezTo>
                    <a:pt x="17" y="34"/>
                    <a:pt x="17" y="34"/>
                    <a:pt x="17" y="34"/>
                  </a:cubicBezTo>
                  <a:cubicBezTo>
                    <a:pt x="33" y="34"/>
                    <a:pt x="33" y="34"/>
                    <a:pt x="33" y="34"/>
                  </a:cubicBezTo>
                  <a:cubicBezTo>
                    <a:pt x="33" y="17"/>
                    <a:pt x="33" y="17"/>
                    <a:pt x="33" y="17"/>
                  </a:cubicBezTo>
                  <a:cubicBezTo>
                    <a:pt x="46" y="17"/>
                    <a:pt x="46" y="17"/>
                    <a:pt x="46" y="17"/>
                  </a:cubicBezTo>
                  <a:cubicBezTo>
                    <a:pt x="46" y="34"/>
                    <a:pt x="46" y="34"/>
                    <a:pt x="46" y="34"/>
                  </a:cubicBezTo>
                  <a:cubicBezTo>
                    <a:pt x="63" y="34"/>
                    <a:pt x="63" y="34"/>
                    <a:pt x="63" y="34"/>
                  </a:cubicBezTo>
                  <a:lnTo>
                    <a:pt x="63"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8" name="Rectangle 190"/>
            <p:cNvSpPr>
              <a:spLocks noChangeArrowheads="1"/>
            </p:cNvSpPr>
            <p:nvPr/>
          </p:nvSpPr>
          <p:spPr bwMode="auto">
            <a:xfrm>
              <a:off x="4200135" y="4356553"/>
              <a:ext cx="30360" cy="10192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9" name="Rectangle 191"/>
            <p:cNvSpPr>
              <a:spLocks noChangeArrowheads="1"/>
            </p:cNvSpPr>
            <p:nvPr/>
          </p:nvSpPr>
          <p:spPr bwMode="auto">
            <a:xfrm>
              <a:off x="4164354" y="4392335"/>
              <a:ext cx="101923" cy="30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0" name="Rectangle 192"/>
            <p:cNvSpPr>
              <a:spLocks noChangeArrowheads="1"/>
            </p:cNvSpPr>
            <p:nvPr/>
          </p:nvSpPr>
          <p:spPr bwMode="auto">
            <a:xfrm>
              <a:off x="3879187" y="4386913"/>
              <a:ext cx="18433" cy="6180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1" name="Rectangle 193"/>
            <p:cNvSpPr>
              <a:spLocks noChangeArrowheads="1"/>
            </p:cNvSpPr>
            <p:nvPr/>
          </p:nvSpPr>
          <p:spPr bwMode="auto">
            <a:xfrm>
              <a:off x="3858586" y="4407515"/>
              <a:ext cx="61805" cy="17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grpSp>
      <p:grpSp>
        <p:nvGrpSpPr>
          <p:cNvPr id="32" name="组合 31"/>
          <p:cNvGrpSpPr/>
          <p:nvPr/>
        </p:nvGrpSpPr>
        <p:grpSpPr>
          <a:xfrm>
            <a:off x="3118960" y="2940659"/>
            <a:ext cx="245005" cy="281181"/>
            <a:chOff x="2733098" y="4187405"/>
            <a:chExt cx="484675" cy="556238"/>
          </a:xfrm>
          <a:solidFill>
            <a:schemeClr val="accent1"/>
          </a:solidFill>
        </p:grpSpPr>
        <p:sp>
          <p:nvSpPr>
            <p:cNvPr id="33" name="Oval 302"/>
            <p:cNvSpPr>
              <a:spLocks noChangeArrowheads="1"/>
            </p:cNvSpPr>
            <p:nvPr/>
          </p:nvSpPr>
          <p:spPr bwMode="auto">
            <a:xfrm>
              <a:off x="2849117" y="4187405"/>
              <a:ext cx="84574" cy="10734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4" name="Freeform 303"/>
            <p:cNvSpPr>
              <a:spLocks noEditPoints="1"/>
            </p:cNvSpPr>
            <p:nvPr/>
          </p:nvSpPr>
          <p:spPr bwMode="auto">
            <a:xfrm>
              <a:off x="2733098" y="4304508"/>
              <a:ext cx="310105" cy="439135"/>
            </a:xfrm>
            <a:custGeom>
              <a:avLst/>
              <a:gdLst>
                <a:gd name="T0" fmla="*/ 121 w 121"/>
                <a:gd name="T1" fmla="*/ 26 h 171"/>
                <a:gd name="T2" fmla="*/ 120 w 121"/>
                <a:gd name="T3" fmla="*/ 26 h 171"/>
                <a:gd name="T4" fmla="*/ 114 w 121"/>
                <a:gd name="T5" fmla="*/ 21 h 171"/>
                <a:gd name="T6" fmla="*/ 90 w 121"/>
                <a:gd name="T7" fmla="*/ 3 h 171"/>
                <a:gd name="T8" fmla="*/ 84 w 121"/>
                <a:gd name="T9" fmla="*/ 1 h 171"/>
                <a:gd name="T10" fmla="*/ 76 w 121"/>
                <a:gd name="T11" fmla="*/ 1 h 171"/>
                <a:gd name="T12" fmla="*/ 74 w 121"/>
                <a:gd name="T13" fmla="*/ 11 h 171"/>
                <a:gd name="T14" fmla="*/ 67 w 121"/>
                <a:gd name="T15" fmla="*/ 42 h 171"/>
                <a:gd name="T16" fmla="*/ 67 w 121"/>
                <a:gd name="T17" fmla="*/ 7 h 171"/>
                <a:gd name="T18" fmla="*/ 58 w 121"/>
                <a:gd name="T19" fmla="*/ 0 h 171"/>
                <a:gd name="T20" fmla="*/ 58 w 121"/>
                <a:gd name="T21" fmla="*/ 9 h 171"/>
                <a:gd name="T22" fmla="*/ 45 w 121"/>
                <a:gd name="T23" fmla="*/ 18 h 171"/>
                <a:gd name="T24" fmla="*/ 40 w 121"/>
                <a:gd name="T25" fmla="*/ 7 h 171"/>
                <a:gd name="T26" fmla="*/ 47 w 121"/>
                <a:gd name="T27" fmla="*/ 0 h 171"/>
                <a:gd name="T28" fmla="*/ 38 w 121"/>
                <a:gd name="T29" fmla="*/ 1 h 171"/>
                <a:gd name="T30" fmla="*/ 3 w 121"/>
                <a:gd name="T31" fmla="*/ 35 h 171"/>
                <a:gd name="T32" fmla="*/ 3 w 121"/>
                <a:gd name="T33" fmla="*/ 36 h 171"/>
                <a:gd name="T34" fmla="*/ 1 w 121"/>
                <a:gd name="T35" fmla="*/ 48 h 171"/>
                <a:gd name="T36" fmla="*/ 2 w 121"/>
                <a:gd name="T37" fmla="*/ 48 h 171"/>
                <a:gd name="T38" fmla="*/ 2 w 121"/>
                <a:gd name="T39" fmla="*/ 50 h 171"/>
                <a:gd name="T40" fmla="*/ 6 w 121"/>
                <a:gd name="T41" fmla="*/ 57 h 171"/>
                <a:gd name="T42" fmla="*/ 20 w 121"/>
                <a:gd name="T43" fmla="*/ 85 h 171"/>
                <a:gd name="T44" fmla="*/ 33 w 121"/>
                <a:gd name="T45" fmla="*/ 90 h 171"/>
                <a:gd name="T46" fmla="*/ 35 w 121"/>
                <a:gd name="T47" fmla="*/ 90 h 171"/>
                <a:gd name="T48" fmla="*/ 60 w 121"/>
                <a:gd name="T49" fmla="*/ 171 h 171"/>
                <a:gd name="T50" fmla="*/ 56 w 121"/>
                <a:gd name="T51" fmla="*/ 110 h 171"/>
                <a:gd name="T52" fmla="*/ 89 w 121"/>
                <a:gd name="T53" fmla="*/ 33 h 171"/>
                <a:gd name="T54" fmla="*/ 93 w 121"/>
                <a:gd name="T55" fmla="*/ 31 h 171"/>
                <a:gd name="T56" fmla="*/ 75 w 121"/>
                <a:gd name="T57" fmla="*/ 45 h 171"/>
                <a:gd name="T58" fmla="*/ 89 w 121"/>
                <a:gd name="T59" fmla="*/ 33 h 171"/>
                <a:gd name="T60" fmla="*/ 30 w 121"/>
                <a:gd name="T61" fmla="*/ 55 h 171"/>
                <a:gd name="T62" fmla="*/ 24 w 121"/>
                <a:gd name="T63" fmla="*/ 44 h 171"/>
                <a:gd name="T64" fmla="*/ 33 w 121"/>
                <a:gd name="T65" fmla="*/ 6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71">
                  <a:moveTo>
                    <a:pt x="120" y="42"/>
                  </a:moveTo>
                  <a:cubicBezTo>
                    <a:pt x="120" y="35"/>
                    <a:pt x="121" y="24"/>
                    <a:pt x="121" y="26"/>
                  </a:cubicBezTo>
                  <a:cubicBezTo>
                    <a:pt x="121" y="26"/>
                    <a:pt x="121" y="26"/>
                    <a:pt x="121" y="26"/>
                  </a:cubicBezTo>
                  <a:cubicBezTo>
                    <a:pt x="120" y="26"/>
                    <a:pt x="120" y="26"/>
                    <a:pt x="120" y="26"/>
                  </a:cubicBezTo>
                  <a:cubicBezTo>
                    <a:pt x="118" y="24"/>
                    <a:pt x="118" y="24"/>
                    <a:pt x="118" y="24"/>
                  </a:cubicBezTo>
                  <a:cubicBezTo>
                    <a:pt x="114" y="21"/>
                    <a:pt x="114" y="21"/>
                    <a:pt x="114" y="21"/>
                  </a:cubicBezTo>
                  <a:cubicBezTo>
                    <a:pt x="106" y="15"/>
                    <a:pt x="106" y="15"/>
                    <a:pt x="106" y="15"/>
                  </a:cubicBezTo>
                  <a:cubicBezTo>
                    <a:pt x="90" y="3"/>
                    <a:pt x="90" y="3"/>
                    <a:pt x="90" y="3"/>
                  </a:cubicBezTo>
                  <a:cubicBezTo>
                    <a:pt x="88" y="2"/>
                    <a:pt x="86" y="1"/>
                    <a:pt x="84" y="1"/>
                  </a:cubicBezTo>
                  <a:cubicBezTo>
                    <a:pt x="84" y="1"/>
                    <a:pt x="84" y="1"/>
                    <a:pt x="84" y="1"/>
                  </a:cubicBezTo>
                  <a:cubicBezTo>
                    <a:pt x="81" y="1"/>
                    <a:pt x="78" y="1"/>
                    <a:pt x="76" y="0"/>
                  </a:cubicBezTo>
                  <a:cubicBezTo>
                    <a:pt x="76" y="1"/>
                    <a:pt x="76" y="1"/>
                    <a:pt x="76" y="1"/>
                  </a:cubicBezTo>
                  <a:cubicBezTo>
                    <a:pt x="83" y="7"/>
                    <a:pt x="83" y="7"/>
                    <a:pt x="83" y="7"/>
                  </a:cubicBezTo>
                  <a:cubicBezTo>
                    <a:pt x="74" y="11"/>
                    <a:pt x="74" y="11"/>
                    <a:pt x="74" y="11"/>
                  </a:cubicBezTo>
                  <a:cubicBezTo>
                    <a:pt x="78" y="18"/>
                    <a:pt x="78" y="18"/>
                    <a:pt x="78" y="18"/>
                  </a:cubicBezTo>
                  <a:cubicBezTo>
                    <a:pt x="67" y="42"/>
                    <a:pt x="67" y="42"/>
                    <a:pt x="67" y="42"/>
                  </a:cubicBezTo>
                  <a:cubicBezTo>
                    <a:pt x="65" y="9"/>
                    <a:pt x="65" y="9"/>
                    <a:pt x="65" y="9"/>
                  </a:cubicBezTo>
                  <a:cubicBezTo>
                    <a:pt x="67" y="7"/>
                    <a:pt x="67" y="7"/>
                    <a:pt x="67" y="7"/>
                  </a:cubicBezTo>
                  <a:cubicBezTo>
                    <a:pt x="65" y="0"/>
                    <a:pt x="65" y="0"/>
                    <a:pt x="65" y="0"/>
                  </a:cubicBezTo>
                  <a:cubicBezTo>
                    <a:pt x="58" y="0"/>
                    <a:pt x="58" y="0"/>
                    <a:pt x="58" y="0"/>
                  </a:cubicBezTo>
                  <a:cubicBezTo>
                    <a:pt x="56" y="7"/>
                    <a:pt x="56" y="7"/>
                    <a:pt x="56" y="7"/>
                  </a:cubicBezTo>
                  <a:cubicBezTo>
                    <a:pt x="58" y="9"/>
                    <a:pt x="58" y="9"/>
                    <a:pt x="58" y="9"/>
                  </a:cubicBezTo>
                  <a:cubicBezTo>
                    <a:pt x="56" y="42"/>
                    <a:pt x="56" y="42"/>
                    <a:pt x="56" y="42"/>
                  </a:cubicBezTo>
                  <a:cubicBezTo>
                    <a:pt x="45" y="18"/>
                    <a:pt x="45" y="18"/>
                    <a:pt x="45" y="18"/>
                  </a:cubicBezTo>
                  <a:cubicBezTo>
                    <a:pt x="49" y="11"/>
                    <a:pt x="49" y="11"/>
                    <a:pt x="49" y="11"/>
                  </a:cubicBezTo>
                  <a:cubicBezTo>
                    <a:pt x="40" y="7"/>
                    <a:pt x="40" y="7"/>
                    <a:pt x="40" y="7"/>
                  </a:cubicBezTo>
                  <a:cubicBezTo>
                    <a:pt x="47" y="1"/>
                    <a:pt x="47" y="1"/>
                    <a:pt x="47" y="1"/>
                  </a:cubicBezTo>
                  <a:cubicBezTo>
                    <a:pt x="47" y="0"/>
                    <a:pt x="47" y="0"/>
                    <a:pt x="47" y="0"/>
                  </a:cubicBezTo>
                  <a:cubicBezTo>
                    <a:pt x="45" y="1"/>
                    <a:pt x="42" y="1"/>
                    <a:pt x="39" y="1"/>
                  </a:cubicBezTo>
                  <a:cubicBezTo>
                    <a:pt x="39" y="1"/>
                    <a:pt x="39" y="1"/>
                    <a:pt x="38" y="1"/>
                  </a:cubicBezTo>
                  <a:cubicBezTo>
                    <a:pt x="36" y="2"/>
                    <a:pt x="33" y="3"/>
                    <a:pt x="31" y="5"/>
                  </a:cubicBezTo>
                  <a:cubicBezTo>
                    <a:pt x="3" y="35"/>
                    <a:pt x="3" y="35"/>
                    <a:pt x="3" y="35"/>
                  </a:cubicBezTo>
                  <a:cubicBezTo>
                    <a:pt x="3" y="36"/>
                    <a:pt x="3" y="36"/>
                    <a:pt x="3" y="36"/>
                  </a:cubicBezTo>
                  <a:cubicBezTo>
                    <a:pt x="3" y="36"/>
                    <a:pt x="3" y="36"/>
                    <a:pt x="3" y="36"/>
                  </a:cubicBezTo>
                  <a:cubicBezTo>
                    <a:pt x="0" y="60"/>
                    <a:pt x="2" y="42"/>
                    <a:pt x="1" y="48"/>
                  </a:cubicBezTo>
                  <a:cubicBezTo>
                    <a:pt x="1" y="48"/>
                    <a:pt x="1" y="48"/>
                    <a:pt x="1" y="48"/>
                  </a:cubicBezTo>
                  <a:cubicBezTo>
                    <a:pt x="1" y="48"/>
                    <a:pt x="1" y="48"/>
                    <a:pt x="1" y="48"/>
                  </a:cubicBezTo>
                  <a:cubicBezTo>
                    <a:pt x="2" y="48"/>
                    <a:pt x="2" y="48"/>
                    <a:pt x="2" y="48"/>
                  </a:cubicBezTo>
                  <a:cubicBezTo>
                    <a:pt x="2" y="49"/>
                    <a:pt x="2" y="49"/>
                    <a:pt x="2" y="49"/>
                  </a:cubicBezTo>
                  <a:cubicBezTo>
                    <a:pt x="2" y="50"/>
                    <a:pt x="2" y="50"/>
                    <a:pt x="2" y="50"/>
                  </a:cubicBezTo>
                  <a:cubicBezTo>
                    <a:pt x="4" y="52"/>
                    <a:pt x="4" y="52"/>
                    <a:pt x="4" y="52"/>
                  </a:cubicBezTo>
                  <a:cubicBezTo>
                    <a:pt x="6" y="57"/>
                    <a:pt x="6" y="57"/>
                    <a:pt x="6" y="57"/>
                  </a:cubicBezTo>
                  <a:cubicBezTo>
                    <a:pt x="11" y="66"/>
                    <a:pt x="11" y="66"/>
                    <a:pt x="11" y="66"/>
                  </a:cubicBezTo>
                  <a:cubicBezTo>
                    <a:pt x="20" y="85"/>
                    <a:pt x="20" y="85"/>
                    <a:pt x="20" y="85"/>
                  </a:cubicBezTo>
                  <a:cubicBezTo>
                    <a:pt x="24" y="82"/>
                    <a:pt x="29" y="80"/>
                    <a:pt x="33" y="78"/>
                  </a:cubicBezTo>
                  <a:cubicBezTo>
                    <a:pt x="33" y="82"/>
                    <a:pt x="33" y="86"/>
                    <a:pt x="33" y="90"/>
                  </a:cubicBezTo>
                  <a:cubicBezTo>
                    <a:pt x="33" y="90"/>
                    <a:pt x="33" y="90"/>
                    <a:pt x="33" y="90"/>
                  </a:cubicBezTo>
                  <a:cubicBezTo>
                    <a:pt x="33" y="90"/>
                    <a:pt x="34" y="90"/>
                    <a:pt x="35" y="90"/>
                  </a:cubicBezTo>
                  <a:cubicBezTo>
                    <a:pt x="37" y="171"/>
                    <a:pt x="37" y="171"/>
                    <a:pt x="37" y="171"/>
                  </a:cubicBezTo>
                  <a:cubicBezTo>
                    <a:pt x="60" y="171"/>
                    <a:pt x="60" y="171"/>
                    <a:pt x="60" y="171"/>
                  </a:cubicBezTo>
                  <a:cubicBezTo>
                    <a:pt x="61" y="161"/>
                    <a:pt x="61" y="148"/>
                    <a:pt x="61" y="134"/>
                  </a:cubicBezTo>
                  <a:cubicBezTo>
                    <a:pt x="58" y="127"/>
                    <a:pt x="56" y="118"/>
                    <a:pt x="56" y="110"/>
                  </a:cubicBezTo>
                  <a:cubicBezTo>
                    <a:pt x="56" y="74"/>
                    <a:pt x="84" y="44"/>
                    <a:pt x="120" y="42"/>
                  </a:cubicBezTo>
                  <a:close/>
                  <a:moveTo>
                    <a:pt x="89" y="33"/>
                  </a:moveTo>
                  <a:cubicBezTo>
                    <a:pt x="89" y="31"/>
                    <a:pt x="89" y="29"/>
                    <a:pt x="89" y="27"/>
                  </a:cubicBezTo>
                  <a:cubicBezTo>
                    <a:pt x="93" y="31"/>
                    <a:pt x="93" y="31"/>
                    <a:pt x="93" y="31"/>
                  </a:cubicBezTo>
                  <a:cubicBezTo>
                    <a:pt x="96" y="33"/>
                    <a:pt x="96" y="33"/>
                    <a:pt x="96" y="33"/>
                  </a:cubicBezTo>
                  <a:cubicBezTo>
                    <a:pt x="75" y="45"/>
                    <a:pt x="75" y="45"/>
                    <a:pt x="75" y="45"/>
                  </a:cubicBezTo>
                  <a:cubicBezTo>
                    <a:pt x="74" y="42"/>
                    <a:pt x="74" y="42"/>
                    <a:pt x="74" y="42"/>
                  </a:cubicBezTo>
                  <a:lnTo>
                    <a:pt x="89" y="33"/>
                  </a:lnTo>
                  <a:close/>
                  <a:moveTo>
                    <a:pt x="33" y="60"/>
                  </a:moveTo>
                  <a:cubicBezTo>
                    <a:pt x="30" y="55"/>
                    <a:pt x="30" y="55"/>
                    <a:pt x="30" y="55"/>
                  </a:cubicBezTo>
                  <a:cubicBezTo>
                    <a:pt x="25" y="46"/>
                    <a:pt x="25" y="46"/>
                    <a:pt x="25" y="46"/>
                  </a:cubicBezTo>
                  <a:cubicBezTo>
                    <a:pt x="24" y="44"/>
                    <a:pt x="24" y="44"/>
                    <a:pt x="24" y="44"/>
                  </a:cubicBezTo>
                  <a:cubicBezTo>
                    <a:pt x="34" y="31"/>
                    <a:pt x="34" y="31"/>
                    <a:pt x="34" y="31"/>
                  </a:cubicBezTo>
                  <a:cubicBezTo>
                    <a:pt x="34" y="41"/>
                    <a:pt x="33" y="50"/>
                    <a:pt x="33"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5" name="Freeform 304"/>
            <p:cNvSpPr/>
            <p:nvPr/>
          </p:nvSpPr>
          <p:spPr bwMode="auto">
            <a:xfrm>
              <a:off x="2897909" y="4668827"/>
              <a:ext cx="60720" cy="74816"/>
            </a:xfrm>
            <a:custGeom>
              <a:avLst/>
              <a:gdLst>
                <a:gd name="T0" fmla="*/ 0 w 24"/>
                <a:gd name="T1" fmla="*/ 0 h 29"/>
                <a:gd name="T2" fmla="*/ 1 w 24"/>
                <a:gd name="T3" fmla="*/ 29 h 29"/>
                <a:gd name="T4" fmla="*/ 24 w 24"/>
                <a:gd name="T5" fmla="*/ 29 h 29"/>
                <a:gd name="T6" fmla="*/ 24 w 24"/>
                <a:gd name="T7" fmla="*/ 26 h 29"/>
                <a:gd name="T8" fmla="*/ 0 w 24"/>
                <a:gd name="T9" fmla="*/ 0 h 29"/>
              </a:gdLst>
              <a:ahLst/>
              <a:cxnLst>
                <a:cxn ang="0">
                  <a:pos x="T0" y="T1"/>
                </a:cxn>
                <a:cxn ang="0">
                  <a:pos x="T2" y="T3"/>
                </a:cxn>
                <a:cxn ang="0">
                  <a:pos x="T4" y="T5"/>
                </a:cxn>
                <a:cxn ang="0">
                  <a:pos x="T6" y="T7"/>
                </a:cxn>
                <a:cxn ang="0">
                  <a:pos x="T8" y="T9"/>
                </a:cxn>
              </a:cxnLst>
              <a:rect l="0" t="0" r="r" b="b"/>
              <a:pathLst>
                <a:path w="24" h="29">
                  <a:moveTo>
                    <a:pt x="0" y="0"/>
                  </a:moveTo>
                  <a:cubicBezTo>
                    <a:pt x="1" y="29"/>
                    <a:pt x="1" y="29"/>
                    <a:pt x="1" y="29"/>
                  </a:cubicBezTo>
                  <a:cubicBezTo>
                    <a:pt x="24" y="29"/>
                    <a:pt x="24" y="29"/>
                    <a:pt x="24" y="29"/>
                  </a:cubicBezTo>
                  <a:cubicBezTo>
                    <a:pt x="24" y="28"/>
                    <a:pt x="24" y="27"/>
                    <a:pt x="24" y="26"/>
                  </a:cubicBezTo>
                  <a:cubicBezTo>
                    <a:pt x="14" y="19"/>
                    <a:pt x="6" y="1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6" name="Freeform 305"/>
            <p:cNvSpPr/>
            <p:nvPr/>
          </p:nvSpPr>
          <p:spPr bwMode="auto">
            <a:xfrm>
              <a:off x="3035614" y="4422694"/>
              <a:ext cx="54214" cy="41203"/>
            </a:xfrm>
            <a:custGeom>
              <a:avLst/>
              <a:gdLst>
                <a:gd name="T0" fmla="*/ 43 w 50"/>
                <a:gd name="T1" fmla="*/ 0 h 38"/>
                <a:gd name="T2" fmla="*/ 36 w 50"/>
                <a:gd name="T3" fmla="*/ 0 h 38"/>
                <a:gd name="T4" fmla="*/ 14 w 50"/>
                <a:gd name="T5" fmla="*/ 0 h 38"/>
                <a:gd name="T6" fmla="*/ 7 w 50"/>
                <a:gd name="T7" fmla="*/ 0 h 38"/>
                <a:gd name="T8" fmla="*/ 0 w 50"/>
                <a:gd name="T9" fmla="*/ 38 h 38"/>
                <a:gd name="T10" fmla="*/ 14 w 50"/>
                <a:gd name="T11" fmla="*/ 38 h 38"/>
                <a:gd name="T12" fmla="*/ 36 w 50"/>
                <a:gd name="T13" fmla="*/ 38 h 38"/>
                <a:gd name="T14" fmla="*/ 50 w 50"/>
                <a:gd name="T15" fmla="*/ 38 h 38"/>
                <a:gd name="T16" fmla="*/ 43 w 50"/>
                <a:gd name="T17"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38">
                  <a:moveTo>
                    <a:pt x="43" y="0"/>
                  </a:moveTo>
                  <a:lnTo>
                    <a:pt x="36" y="0"/>
                  </a:lnTo>
                  <a:lnTo>
                    <a:pt x="14" y="0"/>
                  </a:lnTo>
                  <a:lnTo>
                    <a:pt x="7" y="0"/>
                  </a:lnTo>
                  <a:lnTo>
                    <a:pt x="0" y="38"/>
                  </a:lnTo>
                  <a:lnTo>
                    <a:pt x="14" y="38"/>
                  </a:lnTo>
                  <a:lnTo>
                    <a:pt x="36" y="38"/>
                  </a:lnTo>
                  <a:lnTo>
                    <a:pt x="50" y="38"/>
                  </a:lnTo>
                  <a:lnTo>
                    <a:pt x="4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7" name="Freeform 306"/>
            <p:cNvSpPr/>
            <p:nvPr/>
          </p:nvSpPr>
          <p:spPr bwMode="auto">
            <a:xfrm>
              <a:off x="2964051" y="4430285"/>
              <a:ext cx="61805" cy="59636"/>
            </a:xfrm>
            <a:custGeom>
              <a:avLst/>
              <a:gdLst>
                <a:gd name="T0" fmla="*/ 33 w 57"/>
                <a:gd name="T1" fmla="*/ 0 h 55"/>
                <a:gd name="T2" fmla="*/ 26 w 57"/>
                <a:gd name="T3" fmla="*/ 5 h 55"/>
                <a:gd name="T4" fmla="*/ 7 w 57"/>
                <a:gd name="T5" fmla="*/ 14 h 55"/>
                <a:gd name="T6" fmla="*/ 0 w 57"/>
                <a:gd name="T7" fmla="*/ 19 h 55"/>
                <a:gd name="T8" fmla="*/ 14 w 57"/>
                <a:gd name="T9" fmla="*/ 55 h 55"/>
                <a:gd name="T10" fmla="*/ 28 w 57"/>
                <a:gd name="T11" fmla="*/ 47 h 55"/>
                <a:gd name="T12" fmla="*/ 45 w 57"/>
                <a:gd name="T13" fmla="*/ 38 h 55"/>
                <a:gd name="T14" fmla="*/ 57 w 57"/>
                <a:gd name="T15" fmla="*/ 31 h 55"/>
                <a:gd name="T16" fmla="*/ 33 w 57"/>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5">
                  <a:moveTo>
                    <a:pt x="33" y="0"/>
                  </a:moveTo>
                  <a:lnTo>
                    <a:pt x="26" y="5"/>
                  </a:lnTo>
                  <a:lnTo>
                    <a:pt x="7" y="14"/>
                  </a:lnTo>
                  <a:lnTo>
                    <a:pt x="0" y="19"/>
                  </a:lnTo>
                  <a:lnTo>
                    <a:pt x="14" y="55"/>
                  </a:lnTo>
                  <a:lnTo>
                    <a:pt x="28" y="47"/>
                  </a:lnTo>
                  <a:lnTo>
                    <a:pt x="45" y="38"/>
                  </a:lnTo>
                  <a:lnTo>
                    <a:pt x="57" y="31"/>
                  </a:lnTo>
                  <a:lnTo>
                    <a:pt x="3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8" name="Freeform 307"/>
            <p:cNvSpPr/>
            <p:nvPr/>
          </p:nvSpPr>
          <p:spPr bwMode="auto">
            <a:xfrm>
              <a:off x="2909837" y="4479077"/>
              <a:ext cx="61805" cy="61805"/>
            </a:xfrm>
            <a:custGeom>
              <a:avLst/>
              <a:gdLst>
                <a:gd name="T0" fmla="*/ 19 w 57"/>
                <a:gd name="T1" fmla="*/ 0 h 57"/>
                <a:gd name="T2" fmla="*/ 15 w 57"/>
                <a:gd name="T3" fmla="*/ 7 h 57"/>
                <a:gd name="T4" fmla="*/ 5 w 57"/>
                <a:gd name="T5" fmla="*/ 26 h 57"/>
                <a:gd name="T6" fmla="*/ 0 w 57"/>
                <a:gd name="T7" fmla="*/ 33 h 57"/>
                <a:gd name="T8" fmla="*/ 31 w 57"/>
                <a:gd name="T9" fmla="*/ 57 h 57"/>
                <a:gd name="T10" fmla="*/ 38 w 57"/>
                <a:gd name="T11" fmla="*/ 45 h 57"/>
                <a:gd name="T12" fmla="*/ 50 w 57"/>
                <a:gd name="T13" fmla="*/ 26 h 57"/>
                <a:gd name="T14" fmla="*/ 57 w 57"/>
                <a:gd name="T15" fmla="*/ 14 h 57"/>
                <a:gd name="T16" fmla="*/ 19 w 57"/>
                <a:gd name="T1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7">
                  <a:moveTo>
                    <a:pt x="19" y="0"/>
                  </a:moveTo>
                  <a:lnTo>
                    <a:pt x="15" y="7"/>
                  </a:lnTo>
                  <a:lnTo>
                    <a:pt x="5" y="26"/>
                  </a:lnTo>
                  <a:lnTo>
                    <a:pt x="0" y="33"/>
                  </a:lnTo>
                  <a:lnTo>
                    <a:pt x="31" y="57"/>
                  </a:lnTo>
                  <a:lnTo>
                    <a:pt x="38" y="45"/>
                  </a:lnTo>
                  <a:lnTo>
                    <a:pt x="50" y="26"/>
                  </a:lnTo>
                  <a:lnTo>
                    <a:pt x="57" y="14"/>
                  </a:lnTo>
                  <a:lnTo>
                    <a:pt x="1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9" name="Freeform 308"/>
            <p:cNvSpPr/>
            <p:nvPr/>
          </p:nvSpPr>
          <p:spPr bwMode="auto">
            <a:xfrm>
              <a:off x="2897909" y="4550640"/>
              <a:ext cx="40119" cy="52046"/>
            </a:xfrm>
            <a:custGeom>
              <a:avLst/>
              <a:gdLst>
                <a:gd name="T0" fmla="*/ 0 w 37"/>
                <a:gd name="T1" fmla="*/ 5 h 48"/>
                <a:gd name="T2" fmla="*/ 0 w 37"/>
                <a:gd name="T3" fmla="*/ 14 h 48"/>
                <a:gd name="T4" fmla="*/ 0 w 37"/>
                <a:gd name="T5" fmla="*/ 33 h 48"/>
                <a:gd name="T6" fmla="*/ 0 w 37"/>
                <a:gd name="T7" fmla="*/ 43 h 48"/>
                <a:gd name="T8" fmla="*/ 37 w 37"/>
                <a:gd name="T9" fmla="*/ 48 h 48"/>
                <a:gd name="T10" fmla="*/ 37 w 37"/>
                <a:gd name="T11" fmla="*/ 33 h 48"/>
                <a:gd name="T12" fmla="*/ 37 w 37"/>
                <a:gd name="T13" fmla="*/ 14 h 48"/>
                <a:gd name="T14" fmla="*/ 37 w 37"/>
                <a:gd name="T15" fmla="*/ 0 h 48"/>
                <a:gd name="T16" fmla="*/ 0 w 37"/>
                <a:gd name="T17" fmla="*/ 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48">
                  <a:moveTo>
                    <a:pt x="0" y="5"/>
                  </a:moveTo>
                  <a:lnTo>
                    <a:pt x="0" y="14"/>
                  </a:lnTo>
                  <a:lnTo>
                    <a:pt x="0" y="33"/>
                  </a:lnTo>
                  <a:lnTo>
                    <a:pt x="0" y="43"/>
                  </a:lnTo>
                  <a:lnTo>
                    <a:pt x="37" y="48"/>
                  </a:lnTo>
                  <a:lnTo>
                    <a:pt x="37" y="33"/>
                  </a:lnTo>
                  <a:lnTo>
                    <a:pt x="37" y="14"/>
                  </a:lnTo>
                  <a:lnTo>
                    <a:pt x="37" y="0"/>
                  </a:lnTo>
                  <a:lnTo>
                    <a:pt x="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0" name="Freeform 309"/>
            <p:cNvSpPr/>
            <p:nvPr/>
          </p:nvSpPr>
          <p:spPr bwMode="auto">
            <a:xfrm>
              <a:off x="2905500" y="4612444"/>
              <a:ext cx="58551" cy="61805"/>
            </a:xfrm>
            <a:custGeom>
              <a:avLst/>
              <a:gdLst>
                <a:gd name="T0" fmla="*/ 0 w 54"/>
                <a:gd name="T1" fmla="*/ 26 h 57"/>
                <a:gd name="T2" fmla="*/ 4 w 54"/>
                <a:gd name="T3" fmla="*/ 33 h 57"/>
                <a:gd name="T4" fmla="*/ 14 w 54"/>
                <a:gd name="T5" fmla="*/ 50 h 57"/>
                <a:gd name="T6" fmla="*/ 19 w 54"/>
                <a:gd name="T7" fmla="*/ 57 h 57"/>
                <a:gd name="T8" fmla="*/ 54 w 54"/>
                <a:gd name="T9" fmla="*/ 43 h 57"/>
                <a:gd name="T10" fmla="*/ 47 w 54"/>
                <a:gd name="T11" fmla="*/ 31 h 57"/>
                <a:gd name="T12" fmla="*/ 37 w 54"/>
                <a:gd name="T13" fmla="*/ 14 h 57"/>
                <a:gd name="T14" fmla="*/ 30 w 54"/>
                <a:gd name="T15" fmla="*/ 0 h 57"/>
                <a:gd name="T16" fmla="*/ 0 w 54"/>
                <a:gd name="T17" fmla="*/ 2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57">
                  <a:moveTo>
                    <a:pt x="0" y="26"/>
                  </a:moveTo>
                  <a:lnTo>
                    <a:pt x="4" y="33"/>
                  </a:lnTo>
                  <a:lnTo>
                    <a:pt x="14" y="50"/>
                  </a:lnTo>
                  <a:lnTo>
                    <a:pt x="19" y="57"/>
                  </a:lnTo>
                  <a:lnTo>
                    <a:pt x="54" y="43"/>
                  </a:lnTo>
                  <a:lnTo>
                    <a:pt x="47" y="31"/>
                  </a:lnTo>
                  <a:lnTo>
                    <a:pt x="37" y="14"/>
                  </a:lnTo>
                  <a:lnTo>
                    <a:pt x="30" y="0"/>
                  </a:lnTo>
                  <a:lnTo>
                    <a:pt x="0"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1" name="Freeform 310"/>
            <p:cNvSpPr/>
            <p:nvPr/>
          </p:nvSpPr>
          <p:spPr bwMode="auto">
            <a:xfrm>
              <a:off x="2954292" y="4668827"/>
              <a:ext cx="60720" cy="58551"/>
            </a:xfrm>
            <a:custGeom>
              <a:avLst/>
              <a:gdLst>
                <a:gd name="T0" fmla="*/ 0 w 56"/>
                <a:gd name="T1" fmla="*/ 35 h 54"/>
                <a:gd name="T2" fmla="*/ 7 w 56"/>
                <a:gd name="T3" fmla="*/ 40 h 54"/>
                <a:gd name="T4" fmla="*/ 26 w 56"/>
                <a:gd name="T5" fmla="*/ 50 h 54"/>
                <a:gd name="T6" fmla="*/ 30 w 56"/>
                <a:gd name="T7" fmla="*/ 54 h 54"/>
                <a:gd name="T8" fmla="*/ 56 w 56"/>
                <a:gd name="T9" fmla="*/ 24 h 54"/>
                <a:gd name="T10" fmla="*/ 45 w 56"/>
                <a:gd name="T11" fmla="*/ 17 h 54"/>
                <a:gd name="T12" fmla="*/ 26 w 56"/>
                <a:gd name="T13" fmla="*/ 7 h 54"/>
                <a:gd name="T14" fmla="*/ 14 w 56"/>
                <a:gd name="T15" fmla="*/ 0 h 54"/>
                <a:gd name="T16" fmla="*/ 0 w 56"/>
                <a:gd name="T17"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4">
                  <a:moveTo>
                    <a:pt x="0" y="35"/>
                  </a:moveTo>
                  <a:lnTo>
                    <a:pt x="7" y="40"/>
                  </a:lnTo>
                  <a:lnTo>
                    <a:pt x="26" y="50"/>
                  </a:lnTo>
                  <a:lnTo>
                    <a:pt x="30" y="54"/>
                  </a:lnTo>
                  <a:lnTo>
                    <a:pt x="56" y="24"/>
                  </a:lnTo>
                  <a:lnTo>
                    <a:pt x="45" y="17"/>
                  </a:lnTo>
                  <a:lnTo>
                    <a:pt x="26" y="7"/>
                  </a:lnTo>
                  <a:lnTo>
                    <a:pt x="14" y="0"/>
                  </a:lnTo>
                  <a:lnTo>
                    <a:pt x="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2" name="Freeform 311"/>
            <p:cNvSpPr/>
            <p:nvPr/>
          </p:nvSpPr>
          <p:spPr bwMode="auto">
            <a:xfrm>
              <a:off x="3022602" y="4699187"/>
              <a:ext cx="54214" cy="44456"/>
            </a:xfrm>
            <a:custGeom>
              <a:avLst/>
              <a:gdLst>
                <a:gd name="T0" fmla="*/ 8 w 50"/>
                <a:gd name="T1" fmla="*/ 41 h 41"/>
                <a:gd name="T2" fmla="*/ 15 w 50"/>
                <a:gd name="T3" fmla="*/ 41 h 41"/>
                <a:gd name="T4" fmla="*/ 36 w 50"/>
                <a:gd name="T5" fmla="*/ 41 h 41"/>
                <a:gd name="T6" fmla="*/ 43 w 50"/>
                <a:gd name="T7" fmla="*/ 41 h 41"/>
                <a:gd name="T8" fmla="*/ 50 w 50"/>
                <a:gd name="T9" fmla="*/ 0 h 41"/>
                <a:gd name="T10" fmla="*/ 36 w 50"/>
                <a:gd name="T11" fmla="*/ 0 h 41"/>
                <a:gd name="T12" fmla="*/ 15 w 50"/>
                <a:gd name="T13" fmla="*/ 0 h 41"/>
                <a:gd name="T14" fmla="*/ 0 w 50"/>
                <a:gd name="T15" fmla="*/ 0 h 41"/>
                <a:gd name="T16" fmla="*/ 8 w 50"/>
                <a:gd name="T17"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1">
                  <a:moveTo>
                    <a:pt x="8" y="41"/>
                  </a:moveTo>
                  <a:lnTo>
                    <a:pt x="15" y="41"/>
                  </a:lnTo>
                  <a:lnTo>
                    <a:pt x="36" y="41"/>
                  </a:lnTo>
                  <a:lnTo>
                    <a:pt x="43" y="41"/>
                  </a:lnTo>
                  <a:lnTo>
                    <a:pt x="50" y="0"/>
                  </a:lnTo>
                  <a:lnTo>
                    <a:pt x="36" y="0"/>
                  </a:lnTo>
                  <a:lnTo>
                    <a:pt x="15" y="0"/>
                  </a:lnTo>
                  <a:lnTo>
                    <a:pt x="0" y="0"/>
                  </a:lnTo>
                  <a:lnTo>
                    <a:pt x="8"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3" name="Freeform 312"/>
            <p:cNvSpPr/>
            <p:nvPr/>
          </p:nvSpPr>
          <p:spPr bwMode="auto">
            <a:xfrm>
              <a:off x="3087659" y="4674248"/>
              <a:ext cx="60720" cy="58551"/>
            </a:xfrm>
            <a:custGeom>
              <a:avLst/>
              <a:gdLst>
                <a:gd name="T0" fmla="*/ 26 w 56"/>
                <a:gd name="T1" fmla="*/ 54 h 54"/>
                <a:gd name="T2" fmla="*/ 30 w 56"/>
                <a:gd name="T3" fmla="*/ 52 h 54"/>
                <a:gd name="T4" fmla="*/ 49 w 56"/>
                <a:gd name="T5" fmla="*/ 40 h 54"/>
                <a:gd name="T6" fmla="*/ 56 w 56"/>
                <a:gd name="T7" fmla="*/ 38 h 54"/>
                <a:gd name="T8" fmla="*/ 42 w 56"/>
                <a:gd name="T9" fmla="*/ 0 h 54"/>
                <a:gd name="T10" fmla="*/ 30 w 56"/>
                <a:gd name="T11" fmla="*/ 7 h 54"/>
                <a:gd name="T12" fmla="*/ 11 w 56"/>
                <a:gd name="T13" fmla="*/ 19 h 54"/>
                <a:gd name="T14" fmla="*/ 0 w 56"/>
                <a:gd name="T15" fmla="*/ 26 h 54"/>
                <a:gd name="T16" fmla="*/ 26 w 56"/>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4">
                  <a:moveTo>
                    <a:pt x="26" y="54"/>
                  </a:moveTo>
                  <a:lnTo>
                    <a:pt x="30" y="52"/>
                  </a:lnTo>
                  <a:lnTo>
                    <a:pt x="49" y="40"/>
                  </a:lnTo>
                  <a:lnTo>
                    <a:pt x="56" y="38"/>
                  </a:lnTo>
                  <a:lnTo>
                    <a:pt x="42" y="0"/>
                  </a:lnTo>
                  <a:lnTo>
                    <a:pt x="30" y="7"/>
                  </a:lnTo>
                  <a:lnTo>
                    <a:pt x="11" y="19"/>
                  </a:lnTo>
                  <a:lnTo>
                    <a:pt x="0" y="26"/>
                  </a:lnTo>
                  <a:lnTo>
                    <a:pt x="26"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4" name="Freeform 313"/>
            <p:cNvSpPr/>
            <p:nvPr/>
          </p:nvSpPr>
          <p:spPr bwMode="auto">
            <a:xfrm>
              <a:off x="3144042" y="4625456"/>
              <a:ext cx="58551" cy="58551"/>
            </a:xfrm>
            <a:custGeom>
              <a:avLst/>
              <a:gdLst>
                <a:gd name="T0" fmla="*/ 35 w 54"/>
                <a:gd name="T1" fmla="*/ 54 h 54"/>
                <a:gd name="T2" fmla="*/ 40 w 54"/>
                <a:gd name="T3" fmla="*/ 47 h 54"/>
                <a:gd name="T4" fmla="*/ 49 w 54"/>
                <a:gd name="T5" fmla="*/ 31 h 54"/>
                <a:gd name="T6" fmla="*/ 54 w 54"/>
                <a:gd name="T7" fmla="*/ 23 h 54"/>
                <a:gd name="T8" fmla="*/ 23 w 54"/>
                <a:gd name="T9" fmla="*/ 0 h 54"/>
                <a:gd name="T10" fmla="*/ 16 w 54"/>
                <a:gd name="T11" fmla="*/ 12 h 54"/>
                <a:gd name="T12" fmla="*/ 7 w 54"/>
                <a:gd name="T13" fmla="*/ 28 h 54"/>
                <a:gd name="T14" fmla="*/ 0 w 54"/>
                <a:gd name="T15" fmla="*/ 40 h 54"/>
                <a:gd name="T16" fmla="*/ 35 w 54"/>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54">
                  <a:moveTo>
                    <a:pt x="35" y="54"/>
                  </a:moveTo>
                  <a:lnTo>
                    <a:pt x="40" y="47"/>
                  </a:lnTo>
                  <a:lnTo>
                    <a:pt x="49" y="31"/>
                  </a:lnTo>
                  <a:lnTo>
                    <a:pt x="54" y="23"/>
                  </a:lnTo>
                  <a:lnTo>
                    <a:pt x="23" y="0"/>
                  </a:lnTo>
                  <a:lnTo>
                    <a:pt x="16" y="12"/>
                  </a:lnTo>
                  <a:lnTo>
                    <a:pt x="7" y="28"/>
                  </a:lnTo>
                  <a:lnTo>
                    <a:pt x="0" y="40"/>
                  </a:lnTo>
                  <a:lnTo>
                    <a:pt x="35"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5" name="Freeform 314"/>
            <p:cNvSpPr/>
            <p:nvPr/>
          </p:nvSpPr>
          <p:spPr bwMode="auto">
            <a:xfrm>
              <a:off x="3174402" y="4563651"/>
              <a:ext cx="43371" cy="50962"/>
            </a:xfrm>
            <a:custGeom>
              <a:avLst/>
              <a:gdLst>
                <a:gd name="T0" fmla="*/ 40 w 40"/>
                <a:gd name="T1" fmla="*/ 43 h 47"/>
                <a:gd name="T2" fmla="*/ 40 w 40"/>
                <a:gd name="T3" fmla="*/ 33 h 47"/>
                <a:gd name="T4" fmla="*/ 40 w 40"/>
                <a:gd name="T5" fmla="*/ 14 h 47"/>
                <a:gd name="T6" fmla="*/ 40 w 40"/>
                <a:gd name="T7" fmla="*/ 5 h 47"/>
                <a:gd name="T8" fmla="*/ 0 w 40"/>
                <a:gd name="T9" fmla="*/ 0 h 47"/>
                <a:gd name="T10" fmla="*/ 0 w 40"/>
                <a:gd name="T11" fmla="*/ 14 h 47"/>
                <a:gd name="T12" fmla="*/ 0 w 40"/>
                <a:gd name="T13" fmla="*/ 33 h 47"/>
                <a:gd name="T14" fmla="*/ 0 w 40"/>
                <a:gd name="T15" fmla="*/ 47 h 47"/>
                <a:gd name="T16" fmla="*/ 40 w 40"/>
                <a:gd name="T17" fmla="*/ 43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7">
                  <a:moveTo>
                    <a:pt x="40" y="43"/>
                  </a:moveTo>
                  <a:lnTo>
                    <a:pt x="40" y="33"/>
                  </a:lnTo>
                  <a:lnTo>
                    <a:pt x="40" y="14"/>
                  </a:lnTo>
                  <a:lnTo>
                    <a:pt x="40" y="5"/>
                  </a:lnTo>
                  <a:lnTo>
                    <a:pt x="0" y="0"/>
                  </a:lnTo>
                  <a:lnTo>
                    <a:pt x="0" y="14"/>
                  </a:lnTo>
                  <a:lnTo>
                    <a:pt x="0" y="33"/>
                  </a:lnTo>
                  <a:lnTo>
                    <a:pt x="0" y="47"/>
                  </a:lnTo>
                  <a:lnTo>
                    <a:pt x="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6" name="Freeform 315"/>
            <p:cNvSpPr/>
            <p:nvPr/>
          </p:nvSpPr>
          <p:spPr bwMode="auto">
            <a:xfrm>
              <a:off x="3148379" y="4492088"/>
              <a:ext cx="59636" cy="58551"/>
            </a:xfrm>
            <a:custGeom>
              <a:avLst/>
              <a:gdLst>
                <a:gd name="T0" fmla="*/ 55 w 55"/>
                <a:gd name="T1" fmla="*/ 31 h 54"/>
                <a:gd name="T2" fmla="*/ 52 w 55"/>
                <a:gd name="T3" fmla="*/ 24 h 54"/>
                <a:gd name="T4" fmla="*/ 40 w 55"/>
                <a:gd name="T5" fmla="*/ 7 h 54"/>
                <a:gd name="T6" fmla="*/ 38 w 55"/>
                <a:gd name="T7" fmla="*/ 0 h 54"/>
                <a:gd name="T8" fmla="*/ 0 w 55"/>
                <a:gd name="T9" fmla="*/ 14 h 54"/>
                <a:gd name="T10" fmla="*/ 7 w 55"/>
                <a:gd name="T11" fmla="*/ 26 h 54"/>
                <a:gd name="T12" fmla="*/ 17 w 55"/>
                <a:gd name="T13" fmla="*/ 42 h 54"/>
                <a:gd name="T14" fmla="*/ 24 w 55"/>
                <a:gd name="T15" fmla="*/ 54 h 54"/>
                <a:gd name="T16" fmla="*/ 55 w 55"/>
                <a:gd name="T1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 h="54">
                  <a:moveTo>
                    <a:pt x="55" y="31"/>
                  </a:moveTo>
                  <a:lnTo>
                    <a:pt x="52" y="24"/>
                  </a:lnTo>
                  <a:lnTo>
                    <a:pt x="40" y="7"/>
                  </a:lnTo>
                  <a:lnTo>
                    <a:pt x="38" y="0"/>
                  </a:lnTo>
                  <a:lnTo>
                    <a:pt x="0" y="14"/>
                  </a:lnTo>
                  <a:lnTo>
                    <a:pt x="7" y="26"/>
                  </a:lnTo>
                  <a:lnTo>
                    <a:pt x="17" y="42"/>
                  </a:lnTo>
                  <a:lnTo>
                    <a:pt x="24" y="54"/>
                  </a:lnTo>
                  <a:lnTo>
                    <a:pt x="55"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7" name="Freeform 316"/>
            <p:cNvSpPr/>
            <p:nvPr/>
          </p:nvSpPr>
          <p:spPr bwMode="auto">
            <a:xfrm>
              <a:off x="3097418" y="4437874"/>
              <a:ext cx="61805" cy="59636"/>
            </a:xfrm>
            <a:custGeom>
              <a:avLst/>
              <a:gdLst>
                <a:gd name="T0" fmla="*/ 57 w 57"/>
                <a:gd name="T1" fmla="*/ 17 h 55"/>
                <a:gd name="T2" fmla="*/ 50 w 57"/>
                <a:gd name="T3" fmla="*/ 14 h 55"/>
                <a:gd name="T4" fmla="*/ 33 w 57"/>
                <a:gd name="T5" fmla="*/ 3 h 55"/>
                <a:gd name="T6" fmla="*/ 26 w 57"/>
                <a:gd name="T7" fmla="*/ 0 h 55"/>
                <a:gd name="T8" fmla="*/ 0 w 57"/>
                <a:gd name="T9" fmla="*/ 31 h 55"/>
                <a:gd name="T10" fmla="*/ 14 w 57"/>
                <a:gd name="T11" fmla="*/ 38 h 55"/>
                <a:gd name="T12" fmla="*/ 31 w 57"/>
                <a:gd name="T13" fmla="*/ 48 h 55"/>
                <a:gd name="T14" fmla="*/ 43 w 57"/>
                <a:gd name="T15" fmla="*/ 55 h 55"/>
                <a:gd name="T16" fmla="*/ 57 w 57"/>
                <a:gd name="T17" fmla="*/ 1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5">
                  <a:moveTo>
                    <a:pt x="57" y="17"/>
                  </a:moveTo>
                  <a:lnTo>
                    <a:pt x="50" y="14"/>
                  </a:lnTo>
                  <a:lnTo>
                    <a:pt x="33" y="3"/>
                  </a:lnTo>
                  <a:lnTo>
                    <a:pt x="26" y="0"/>
                  </a:lnTo>
                  <a:lnTo>
                    <a:pt x="0" y="31"/>
                  </a:lnTo>
                  <a:lnTo>
                    <a:pt x="14" y="38"/>
                  </a:lnTo>
                  <a:lnTo>
                    <a:pt x="31" y="48"/>
                  </a:lnTo>
                  <a:lnTo>
                    <a:pt x="43" y="55"/>
                  </a:lnTo>
                  <a:lnTo>
                    <a:pt x="57"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8" name="Freeform 317"/>
            <p:cNvSpPr>
              <a:spLocks noEditPoints="1"/>
            </p:cNvSpPr>
            <p:nvPr/>
          </p:nvSpPr>
          <p:spPr bwMode="auto">
            <a:xfrm>
              <a:off x="2926101" y="4448717"/>
              <a:ext cx="263481" cy="266734"/>
            </a:xfrm>
            <a:custGeom>
              <a:avLst/>
              <a:gdLst>
                <a:gd name="T0" fmla="*/ 51 w 103"/>
                <a:gd name="T1" fmla="*/ 104 h 104"/>
                <a:gd name="T2" fmla="*/ 0 w 103"/>
                <a:gd name="T3" fmla="*/ 52 h 104"/>
                <a:gd name="T4" fmla="*/ 51 w 103"/>
                <a:gd name="T5" fmla="*/ 0 h 104"/>
                <a:gd name="T6" fmla="*/ 103 w 103"/>
                <a:gd name="T7" fmla="*/ 52 h 104"/>
                <a:gd name="T8" fmla="*/ 51 w 103"/>
                <a:gd name="T9" fmla="*/ 104 h 104"/>
                <a:gd name="T10" fmla="*/ 51 w 103"/>
                <a:gd name="T11" fmla="*/ 16 h 104"/>
                <a:gd name="T12" fmla="*/ 15 w 103"/>
                <a:gd name="T13" fmla="*/ 52 h 104"/>
                <a:gd name="T14" fmla="*/ 51 w 103"/>
                <a:gd name="T15" fmla="*/ 89 h 104"/>
                <a:gd name="T16" fmla="*/ 87 w 103"/>
                <a:gd name="T17" fmla="*/ 52 h 104"/>
                <a:gd name="T18" fmla="*/ 51 w 103"/>
                <a:gd name="T19" fmla="*/ 1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4">
                  <a:moveTo>
                    <a:pt x="51" y="104"/>
                  </a:moveTo>
                  <a:cubicBezTo>
                    <a:pt x="23" y="104"/>
                    <a:pt x="0" y="81"/>
                    <a:pt x="0" y="52"/>
                  </a:cubicBezTo>
                  <a:cubicBezTo>
                    <a:pt x="0" y="24"/>
                    <a:pt x="23" y="0"/>
                    <a:pt x="51" y="0"/>
                  </a:cubicBezTo>
                  <a:cubicBezTo>
                    <a:pt x="80" y="0"/>
                    <a:pt x="103" y="24"/>
                    <a:pt x="103" y="52"/>
                  </a:cubicBezTo>
                  <a:cubicBezTo>
                    <a:pt x="103" y="81"/>
                    <a:pt x="80" y="104"/>
                    <a:pt x="51" y="104"/>
                  </a:cubicBezTo>
                  <a:close/>
                  <a:moveTo>
                    <a:pt x="51" y="16"/>
                  </a:moveTo>
                  <a:cubicBezTo>
                    <a:pt x="31" y="16"/>
                    <a:pt x="15" y="32"/>
                    <a:pt x="15" y="52"/>
                  </a:cubicBezTo>
                  <a:cubicBezTo>
                    <a:pt x="15" y="73"/>
                    <a:pt x="31" y="89"/>
                    <a:pt x="51" y="89"/>
                  </a:cubicBezTo>
                  <a:cubicBezTo>
                    <a:pt x="71" y="89"/>
                    <a:pt x="87" y="73"/>
                    <a:pt x="87" y="52"/>
                  </a:cubicBezTo>
                  <a:cubicBezTo>
                    <a:pt x="87" y="32"/>
                    <a:pt x="71" y="16"/>
                    <a:pt x="5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9" name="Oval 318"/>
            <p:cNvSpPr>
              <a:spLocks noChangeArrowheads="1"/>
            </p:cNvSpPr>
            <p:nvPr/>
          </p:nvSpPr>
          <p:spPr bwMode="auto">
            <a:xfrm>
              <a:off x="2999832" y="4525702"/>
              <a:ext cx="112766" cy="112766"/>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grpSp>
      <p:grpSp>
        <p:nvGrpSpPr>
          <p:cNvPr id="50" name="组合 49"/>
          <p:cNvGrpSpPr/>
          <p:nvPr/>
        </p:nvGrpSpPr>
        <p:grpSpPr>
          <a:xfrm>
            <a:off x="4862312" y="2978025"/>
            <a:ext cx="288853" cy="196770"/>
            <a:chOff x="4895160" y="4287159"/>
            <a:chExt cx="571418" cy="389258"/>
          </a:xfrm>
          <a:solidFill>
            <a:schemeClr val="accent2"/>
          </a:solidFill>
        </p:grpSpPr>
        <p:sp>
          <p:nvSpPr>
            <p:cNvPr id="51" name="Freeform 327"/>
            <p:cNvSpPr>
              <a:spLocks noEditPoints="1"/>
            </p:cNvSpPr>
            <p:nvPr/>
          </p:nvSpPr>
          <p:spPr bwMode="auto">
            <a:xfrm>
              <a:off x="4895160" y="4287159"/>
              <a:ext cx="438051" cy="389258"/>
            </a:xfrm>
            <a:custGeom>
              <a:avLst/>
              <a:gdLst>
                <a:gd name="T0" fmla="*/ 166 w 171"/>
                <a:gd name="T1" fmla="*/ 0 h 152"/>
                <a:gd name="T2" fmla="*/ 5 w 171"/>
                <a:gd name="T3" fmla="*/ 0 h 152"/>
                <a:gd name="T4" fmla="*/ 0 w 171"/>
                <a:gd name="T5" fmla="*/ 5 h 152"/>
                <a:gd name="T6" fmla="*/ 0 w 171"/>
                <a:gd name="T7" fmla="*/ 146 h 152"/>
                <a:gd name="T8" fmla="*/ 5 w 171"/>
                <a:gd name="T9" fmla="*/ 152 h 152"/>
                <a:gd name="T10" fmla="*/ 166 w 171"/>
                <a:gd name="T11" fmla="*/ 152 h 152"/>
                <a:gd name="T12" fmla="*/ 171 w 171"/>
                <a:gd name="T13" fmla="*/ 146 h 152"/>
                <a:gd name="T14" fmla="*/ 171 w 171"/>
                <a:gd name="T15" fmla="*/ 5 h 152"/>
                <a:gd name="T16" fmla="*/ 166 w 171"/>
                <a:gd name="T17" fmla="*/ 0 h 152"/>
                <a:gd name="T18" fmla="*/ 132 w 171"/>
                <a:gd name="T19" fmla="*/ 12 h 152"/>
                <a:gd name="T20" fmla="*/ 139 w 171"/>
                <a:gd name="T21" fmla="*/ 19 h 152"/>
                <a:gd name="T22" fmla="*/ 132 w 171"/>
                <a:gd name="T23" fmla="*/ 26 h 152"/>
                <a:gd name="T24" fmla="*/ 124 w 171"/>
                <a:gd name="T25" fmla="*/ 19 h 152"/>
                <a:gd name="T26" fmla="*/ 132 w 171"/>
                <a:gd name="T27" fmla="*/ 12 h 152"/>
                <a:gd name="T28" fmla="*/ 110 w 171"/>
                <a:gd name="T29" fmla="*/ 12 h 152"/>
                <a:gd name="T30" fmla="*/ 118 w 171"/>
                <a:gd name="T31" fmla="*/ 19 h 152"/>
                <a:gd name="T32" fmla="*/ 110 w 171"/>
                <a:gd name="T33" fmla="*/ 26 h 152"/>
                <a:gd name="T34" fmla="*/ 103 w 171"/>
                <a:gd name="T35" fmla="*/ 19 h 152"/>
                <a:gd name="T36" fmla="*/ 110 w 171"/>
                <a:gd name="T37" fmla="*/ 12 h 152"/>
                <a:gd name="T38" fmla="*/ 160 w 171"/>
                <a:gd name="T39" fmla="*/ 141 h 152"/>
                <a:gd name="T40" fmla="*/ 11 w 171"/>
                <a:gd name="T41" fmla="*/ 141 h 152"/>
                <a:gd name="T42" fmla="*/ 11 w 171"/>
                <a:gd name="T43" fmla="*/ 38 h 152"/>
                <a:gd name="T44" fmla="*/ 160 w 171"/>
                <a:gd name="T45" fmla="*/ 38 h 152"/>
                <a:gd name="T46" fmla="*/ 160 w 171"/>
                <a:gd name="T47" fmla="*/ 141 h 152"/>
                <a:gd name="T48" fmla="*/ 153 w 171"/>
                <a:gd name="T49" fmla="*/ 26 h 152"/>
                <a:gd name="T50" fmla="*/ 146 w 171"/>
                <a:gd name="T51" fmla="*/ 19 h 152"/>
                <a:gd name="T52" fmla="*/ 153 w 171"/>
                <a:gd name="T53" fmla="*/ 12 h 152"/>
                <a:gd name="T54" fmla="*/ 160 w 171"/>
                <a:gd name="T55" fmla="*/ 19 h 152"/>
                <a:gd name="T56" fmla="*/ 153 w 171"/>
                <a:gd name="T57" fmla="*/ 2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52">
                  <a:moveTo>
                    <a:pt x="166" y="0"/>
                  </a:moveTo>
                  <a:cubicBezTo>
                    <a:pt x="5" y="0"/>
                    <a:pt x="5" y="0"/>
                    <a:pt x="5" y="0"/>
                  </a:cubicBezTo>
                  <a:cubicBezTo>
                    <a:pt x="2" y="0"/>
                    <a:pt x="0" y="2"/>
                    <a:pt x="0" y="5"/>
                  </a:cubicBezTo>
                  <a:cubicBezTo>
                    <a:pt x="0" y="146"/>
                    <a:pt x="0" y="146"/>
                    <a:pt x="0" y="146"/>
                  </a:cubicBezTo>
                  <a:cubicBezTo>
                    <a:pt x="0" y="149"/>
                    <a:pt x="2" y="152"/>
                    <a:pt x="5" y="152"/>
                  </a:cubicBezTo>
                  <a:cubicBezTo>
                    <a:pt x="166" y="152"/>
                    <a:pt x="166" y="152"/>
                    <a:pt x="166" y="152"/>
                  </a:cubicBezTo>
                  <a:cubicBezTo>
                    <a:pt x="169" y="152"/>
                    <a:pt x="171" y="149"/>
                    <a:pt x="171" y="146"/>
                  </a:cubicBezTo>
                  <a:cubicBezTo>
                    <a:pt x="171" y="5"/>
                    <a:pt x="171" y="5"/>
                    <a:pt x="171" y="5"/>
                  </a:cubicBezTo>
                  <a:cubicBezTo>
                    <a:pt x="171" y="2"/>
                    <a:pt x="169" y="0"/>
                    <a:pt x="166" y="0"/>
                  </a:cubicBezTo>
                  <a:close/>
                  <a:moveTo>
                    <a:pt x="132" y="12"/>
                  </a:moveTo>
                  <a:cubicBezTo>
                    <a:pt x="136" y="12"/>
                    <a:pt x="139" y="15"/>
                    <a:pt x="139" y="19"/>
                  </a:cubicBezTo>
                  <a:cubicBezTo>
                    <a:pt x="139" y="23"/>
                    <a:pt x="136" y="26"/>
                    <a:pt x="132" y="26"/>
                  </a:cubicBezTo>
                  <a:cubicBezTo>
                    <a:pt x="128" y="26"/>
                    <a:pt x="124" y="23"/>
                    <a:pt x="124" y="19"/>
                  </a:cubicBezTo>
                  <a:cubicBezTo>
                    <a:pt x="124" y="15"/>
                    <a:pt x="128" y="12"/>
                    <a:pt x="132" y="12"/>
                  </a:cubicBezTo>
                  <a:close/>
                  <a:moveTo>
                    <a:pt x="110" y="12"/>
                  </a:moveTo>
                  <a:cubicBezTo>
                    <a:pt x="114" y="12"/>
                    <a:pt x="118" y="15"/>
                    <a:pt x="118" y="19"/>
                  </a:cubicBezTo>
                  <a:cubicBezTo>
                    <a:pt x="118" y="23"/>
                    <a:pt x="114" y="26"/>
                    <a:pt x="110" y="26"/>
                  </a:cubicBezTo>
                  <a:cubicBezTo>
                    <a:pt x="106" y="26"/>
                    <a:pt x="103" y="23"/>
                    <a:pt x="103" y="19"/>
                  </a:cubicBezTo>
                  <a:cubicBezTo>
                    <a:pt x="103" y="15"/>
                    <a:pt x="106" y="12"/>
                    <a:pt x="110" y="12"/>
                  </a:cubicBezTo>
                  <a:close/>
                  <a:moveTo>
                    <a:pt x="160" y="141"/>
                  </a:moveTo>
                  <a:cubicBezTo>
                    <a:pt x="11" y="141"/>
                    <a:pt x="11" y="141"/>
                    <a:pt x="11" y="141"/>
                  </a:cubicBezTo>
                  <a:cubicBezTo>
                    <a:pt x="11" y="38"/>
                    <a:pt x="11" y="38"/>
                    <a:pt x="11" y="38"/>
                  </a:cubicBezTo>
                  <a:cubicBezTo>
                    <a:pt x="160" y="38"/>
                    <a:pt x="160" y="38"/>
                    <a:pt x="160" y="38"/>
                  </a:cubicBezTo>
                  <a:lnTo>
                    <a:pt x="160" y="141"/>
                  </a:lnTo>
                  <a:close/>
                  <a:moveTo>
                    <a:pt x="153" y="26"/>
                  </a:moveTo>
                  <a:cubicBezTo>
                    <a:pt x="149" y="26"/>
                    <a:pt x="146" y="23"/>
                    <a:pt x="146" y="19"/>
                  </a:cubicBezTo>
                  <a:cubicBezTo>
                    <a:pt x="146" y="15"/>
                    <a:pt x="149" y="12"/>
                    <a:pt x="153" y="12"/>
                  </a:cubicBezTo>
                  <a:cubicBezTo>
                    <a:pt x="157" y="12"/>
                    <a:pt x="160" y="15"/>
                    <a:pt x="160" y="19"/>
                  </a:cubicBezTo>
                  <a:cubicBezTo>
                    <a:pt x="160" y="23"/>
                    <a:pt x="157" y="26"/>
                    <a:pt x="153"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2" name="Rectangle 328"/>
            <p:cNvSpPr>
              <a:spLocks noChangeArrowheads="1"/>
            </p:cNvSpPr>
            <p:nvPr/>
          </p:nvSpPr>
          <p:spPr bwMode="auto">
            <a:xfrm>
              <a:off x="4953712" y="4417273"/>
              <a:ext cx="315527" cy="596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3" name="Rectangle 329"/>
            <p:cNvSpPr>
              <a:spLocks noChangeArrowheads="1"/>
            </p:cNvSpPr>
            <p:nvPr/>
          </p:nvSpPr>
          <p:spPr bwMode="auto">
            <a:xfrm>
              <a:off x="4953712" y="4501847"/>
              <a:ext cx="99754" cy="1051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4" name="Rectangle 330"/>
            <p:cNvSpPr>
              <a:spLocks noChangeArrowheads="1"/>
            </p:cNvSpPr>
            <p:nvPr/>
          </p:nvSpPr>
          <p:spPr bwMode="auto">
            <a:xfrm>
              <a:off x="5071899" y="4505100"/>
              <a:ext cx="107344"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5" name="Rectangle 331"/>
            <p:cNvSpPr>
              <a:spLocks noChangeArrowheads="1"/>
            </p:cNvSpPr>
            <p:nvPr/>
          </p:nvSpPr>
          <p:spPr bwMode="auto">
            <a:xfrm>
              <a:off x="5071899" y="4548471"/>
              <a:ext cx="107344"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6" name="Rectangle 332"/>
            <p:cNvSpPr>
              <a:spLocks noChangeArrowheads="1"/>
            </p:cNvSpPr>
            <p:nvPr/>
          </p:nvSpPr>
          <p:spPr bwMode="auto">
            <a:xfrm>
              <a:off x="5071899" y="4589674"/>
              <a:ext cx="107344" cy="151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7" name="Freeform 333"/>
            <p:cNvSpPr/>
            <p:nvPr/>
          </p:nvSpPr>
          <p:spPr bwMode="auto">
            <a:xfrm>
              <a:off x="5225867" y="4569073"/>
              <a:ext cx="40119" cy="41203"/>
            </a:xfrm>
            <a:custGeom>
              <a:avLst/>
              <a:gdLst>
                <a:gd name="T0" fmla="*/ 11 w 37"/>
                <a:gd name="T1" fmla="*/ 0 h 38"/>
                <a:gd name="T2" fmla="*/ 11 w 37"/>
                <a:gd name="T3" fmla="*/ 2 h 38"/>
                <a:gd name="T4" fmla="*/ 0 w 37"/>
                <a:gd name="T5" fmla="*/ 38 h 38"/>
                <a:gd name="T6" fmla="*/ 35 w 37"/>
                <a:gd name="T7" fmla="*/ 26 h 38"/>
                <a:gd name="T8" fmla="*/ 37 w 37"/>
                <a:gd name="T9" fmla="*/ 26 h 38"/>
                <a:gd name="T10" fmla="*/ 11 w 37"/>
                <a:gd name="T11" fmla="*/ 0 h 38"/>
              </a:gdLst>
              <a:ahLst/>
              <a:cxnLst>
                <a:cxn ang="0">
                  <a:pos x="T0" y="T1"/>
                </a:cxn>
                <a:cxn ang="0">
                  <a:pos x="T2" y="T3"/>
                </a:cxn>
                <a:cxn ang="0">
                  <a:pos x="T4" y="T5"/>
                </a:cxn>
                <a:cxn ang="0">
                  <a:pos x="T6" y="T7"/>
                </a:cxn>
                <a:cxn ang="0">
                  <a:pos x="T8" y="T9"/>
                </a:cxn>
                <a:cxn ang="0">
                  <a:pos x="T10" y="T11"/>
                </a:cxn>
              </a:cxnLst>
              <a:rect l="0" t="0" r="r" b="b"/>
              <a:pathLst>
                <a:path w="37" h="38">
                  <a:moveTo>
                    <a:pt x="11" y="0"/>
                  </a:moveTo>
                  <a:lnTo>
                    <a:pt x="11" y="2"/>
                  </a:lnTo>
                  <a:lnTo>
                    <a:pt x="0" y="38"/>
                  </a:lnTo>
                  <a:lnTo>
                    <a:pt x="35" y="26"/>
                  </a:lnTo>
                  <a:lnTo>
                    <a:pt x="37" y="26"/>
                  </a:lnTo>
                  <a:lnTo>
                    <a:pt x="1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8" name="Freeform 334"/>
            <p:cNvSpPr/>
            <p:nvPr/>
          </p:nvSpPr>
          <p:spPr bwMode="auto">
            <a:xfrm>
              <a:off x="5389594" y="4366311"/>
              <a:ext cx="76984" cy="79153"/>
            </a:xfrm>
            <a:custGeom>
              <a:avLst/>
              <a:gdLst>
                <a:gd name="T0" fmla="*/ 23 w 30"/>
                <a:gd name="T1" fmla="*/ 31 h 31"/>
                <a:gd name="T2" fmla="*/ 28 w 30"/>
                <a:gd name="T3" fmla="*/ 25 h 31"/>
                <a:gd name="T4" fmla="*/ 28 w 30"/>
                <a:gd name="T5" fmla="*/ 18 h 31"/>
                <a:gd name="T6" fmla="*/ 13 w 30"/>
                <a:gd name="T7" fmla="*/ 2 h 31"/>
                <a:gd name="T8" fmla="*/ 6 w 30"/>
                <a:gd name="T9" fmla="*/ 2 h 31"/>
                <a:gd name="T10" fmla="*/ 0 w 30"/>
                <a:gd name="T11" fmla="*/ 8 h 31"/>
                <a:gd name="T12" fmla="*/ 23 w 30"/>
                <a:gd name="T13" fmla="*/ 31 h 31"/>
              </a:gdLst>
              <a:ahLst/>
              <a:cxnLst>
                <a:cxn ang="0">
                  <a:pos x="T0" y="T1"/>
                </a:cxn>
                <a:cxn ang="0">
                  <a:pos x="T2" y="T3"/>
                </a:cxn>
                <a:cxn ang="0">
                  <a:pos x="T4" y="T5"/>
                </a:cxn>
                <a:cxn ang="0">
                  <a:pos x="T6" y="T7"/>
                </a:cxn>
                <a:cxn ang="0">
                  <a:pos x="T8" y="T9"/>
                </a:cxn>
                <a:cxn ang="0">
                  <a:pos x="T10" y="T11"/>
                </a:cxn>
                <a:cxn ang="0">
                  <a:pos x="T12" y="T13"/>
                </a:cxn>
              </a:cxnLst>
              <a:rect l="0" t="0" r="r" b="b"/>
              <a:pathLst>
                <a:path w="30" h="31">
                  <a:moveTo>
                    <a:pt x="23" y="31"/>
                  </a:moveTo>
                  <a:cubicBezTo>
                    <a:pt x="28" y="25"/>
                    <a:pt x="28" y="25"/>
                    <a:pt x="28" y="25"/>
                  </a:cubicBezTo>
                  <a:cubicBezTo>
                    <a:pt x="30" y="23"/>
                    <a:pt x="30" y="20"/>
                    <a:pt x="28" y="18"/>
                  </a:cubicBezTo>
                  <a:cubicBezTo>
                    <a:pt x="13" y="2"/>
                    <a:pt x="13" y="2"/>
                    <a:pt x="13" y="2"/>
                  </a:cubicBezTo>
                  <a:cubicBezTo>
                    <a:pt x="11" y="0"/>
                    <a:pt x="8" y="0"/>
                    <a:pt x="6" y="2"/>
                  </a:cubicBezTo>
                  <a:cubicBezTo>
                    <a:pt x="0" y="8"/>
                    <a:pt x="0" y="8"/>
                    <a:pt x="0" y="8"/>
                  </a:cubicBezTo>
                  <a:lnTo>
                    <a:pt x="23"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9" name="Freeform 335"/>
            <p:cNvSpPr/>
            <p:nvPr/>
          </p:nvSpPr>
          <p:spPr bwMode="auto">
            <a:xfrm>
              <a:off x="5258396" y="4394503"/>
              <a:ext cx="182160" cy="182160"/>
            </a:xfrm>
            <a:custGeom>
              <a:avLst/>
              <a:gdLst>
                <a:gd name="T0" fmla="*/ 49 w 71"/>
                <a:gd name="T1" fmla="*/ 0 h 71"/>
                <a:gd name="T2" fmla="*/ 48 w 71"/>
                <a:gd name="T3" fmla="*/ 0 h 71"/>
                <a:gd name="T4" fmla="*/ 2 w 71"/>
                <a:gd name="T5" fmla="*/ 47 h 71"/>
                <a:gd name="T6" fmla="*/ 2 w 71"/>
                <a:gd name="T7" fmla="*/ 54 h 71"/>
                <a:gd name="T8" fmla="*/ 2 w 71"/>
                <a:gd name="T9" fmla="*/ 55 h 71"/>
                <a:gd name="T10" fmla="*/ 8 w 71"/>
                <a:gd name="T11" fmla="*/ 56 h 71"/>
                <a:gd name="T12" fmla="*/ 9 w 71"/>
                <a:gd name="T13" fmla="*/ 62 h 71"/>
                <a:gd name="T14" fmla="*/ 9 w 71"/>
                <a:gd name="T15" fmla="*/ 62 h 71"/>
                <a:gd name="T16" fmla="*/ 15 w 71"/>
                <a:gd name="T17" fmla="*/ 63 h 71"/>
                <a:gd name="T18" fmla="*/ 16 w 71"/>
                <a:gd name="T19" fmla="*/ 69 h 71"/>
                <a:gd name="T20" fmla="*/ 17 w 71"/>
                <a:gd name="T21" fmla="*/ 69 h 71"/>
                <a:gd name="T22" fmla="*/ 24 w 71"/>
                <a:gd name="T23" fmla="*/ 69 h 71"/>
                <a:gd name="T24" fmla="*/ 71 w 71"/>
                <a:gd name="T25" fmla="*/ 23 h 71"/>
                <a:gd name="T26" fmla="*/ 71 w 71"/>
                <a:gd name="T27" fmla="*/ 22 h 71"/>
                <a:gd name="T28" fmla="*/ 49 w 71"/>
                <a:gd name="T29"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71">
                  <a:moveTo>
                    <a:pt x="49" y="0"/>
                  </a:moveTo>
                  <a:cubicBezTo>
                    <a:pt x="49" y="0"/>
                    <a:pt x="48" y="0"/>
                    <a:pt x="48" y="0"/>
                  </a:cubicBezTo>
                  <a:cubicBezTo>
                    <a:pt x="2" y="47"/>
                    <a:pt x="2" y="47"/>
                    <a:pt x="2" y="47"/>
                  </a:cubicBezTo>
                  <a:cubicBezTo>
                    <a:pt x="0" y="49"/>
                    <a:pt x="0" y="52"/>
                    <a:pt x="2" y="54"/>
                  </a:cubicBezTo>
                  <a:cubicBezTo>
                    <a:pt x="2" y="55"/>
                    <a:pt x="2" y="55"/>
                    <a:pt x="2" y="55"/>
                  </a:cubicBezTo>
                  <a:cubicBezTo>
                    <a:pt x="4" y="56"/>
                    <a:pt x="6" y="57"/>
                    <a:pt x="8" y="56"/>
                  </a:cubicBezTo>
                  <a:cubicBezTo>
                    <a:pt x="7" y="58"/>
                    <a:pt x="7" y="60"/>
                    <a:pt x="9" y="62"/>
                  </a:cubicBezTo>
                  <a:cubicBezTo>
                    <a:pt x="9" y="62"/>
                    <a:pt x="9" y="62"/>
                    <a:pt x="9" y="62"/>
                  </a:cubicBezTo>
                  <a:cubicBezTo>
                    <a:pt x="11" y="64"/>
                    <a:pt x="13" y="64"/>
                    <a:pt x="15" y="63"/>
                  </a:cubicBezTo>
                  <a:cubicBezTo>
                    <a:pt x="14" y="65"/>
                    <a:pt x="15" y="67"/>
                    <a:pt x="16" y="69"/>
                  </a:cubicBezTo>
                  <a:cubicBezTo>
                    <a:pt x="17" y="69"/>
                    <a:pt x="17" y="69"/>
                    <a:pt x="17" y="69"/>
                  </a:cubicBezTo>
                  <a:cubicBezTo>
                    <a:pt x="19" y="71"/>
                    <a:pt x="22" y="71"/>
                    <a:pt x="24" y="69"/>
                  </a:cubicBezTo>
                  <a:cubicBezTo>
                    <a:pt x="71" y="23"/>
                    <a:pt x="71" y="23"/>
                    <a:pt x="71" y="23"/>
                  </a:cubicBezTo>
                  <a:cubicBezTo>
                    <a:pt x="71" y="23"/>
                    <a:pt x="71" y="22"/>
                    <a:pt x="71" y="22"/>
                  </a:cubicBezTo>
                  <a:lnTo>
                    <a:pt x="4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grpSp>
      <p:sp>
        <p:nvSpPr>
          <p:cNvPr id="60" name="Freeform 5"/>
          <p:cNvSpPr/>
          <p:nvPr/>
        </p:nvSpPr>
        <p:spPr bwMode="auto">
          <a:xfrm>
            <a:off x="7605879" y="2792276"/>
            <a:ext cx="1333350" cy="1181736"/>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4"/>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61" name="Freeform 5"/>
          <p:cNvSpPr/>
          <p:nvPr/>
        </p:nvSpPr>
        <p:spPr bwMode="auto">
          <a:xfrm>
            <a:off x="7686749" y="2849200"/>
            <a:ext cx="1188253" cy="105313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95000"/>
            </a:schemeClr>
          </a:solidFill>
          <a:ln w="50800">
            <a:noFill/>
          </a:ln>
          <a:effectLst>
            <a:outerShdw blurRad="101600" dist="50800" dir="2700000" algn="tl" rotWithShape="0">
              <a:schemeClr val="accent3">
                <a:lumMod val="50000"/>
                <a:alpha val="64000"/>
              </a:schemeClr>
            </a:outerShdw>
          </a:effectLst>
          <a:scene3d>
            <a:camera prst="orthographicFront"/>
            <a:lightRig rig="threePt" dir="t"/>
          </a:scene3d>
          <a:sp3d prstMaterial="softEdge">
            <a:bevelT w="63500" h="19050" prst="angle"/>
          </a:sp3d>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62" name="矩形 61"/>
          <p:cNvSpPr/>
          <p:nvPr/>
        </p:nvSpPr>
        <p:spPr>
          <a:xfrm>
            <a:off x="7832084" y="3269968"/>
            <a:ext cx="929555" cy="500137"/>
          </a:xfrm>
          <a:prstGeom prst="rect">
            <a:avLst/>
          </a:prstGeom>
        </p:spPr>
        <p:txBody>
          <a:bodyPr wrap="square" lIns="68580" tIns="34290" rIns="68580" bIns="34290">
            <a:spAutoFit/>
          </a:bodyPr>
          <a:lstStyle/>
          <a:p>
            <a:pPr algn="ctr"/>
            <a:r>
              <a:rPr lang="zh-CN" altLang="en-US" b="1" dirty="0">
                <a:solidFill>
                  <a:schemeClr val="tx1">
                    <a:lumMod val="65000"/>
                    <a:lumOff val="35000"/>
                  </a:schemeClr>
                </a:solidFill>
                <a:latin typeface="ITC Avant Garde Std Bk" panose="020B0502020202020204" pitchFamily="34" charset="0"/>
              </a:rPr>
              <a:t>添加关键字</a:t>
            </a:r>
            <a:endParaRPr lang="zh-CN" altLang="en-US" sz="100" b="1" dirty="0">
              <a:solidFill>
                <a:schemeClr val="tx1">
                  <a:lumMod val="65000"/>
                  <a:lumOff val="35000"/>
                </a:schemeClr>
              </a:solidFill>
              <a:latin typeface="ITC Avant Garde Std Bk" panose="020B0502020202020204" pitchFamily="34" charset="0"/>
            </a:endParaRPr>
          </a:p>
        </p:txBody>
      </p:sp>
      <p:grpSp>
        <p:nvGrpSpPr>
          <p:cNvPr id="63" name="组合 62"/>
          <p:cNvGrpSpPr/>
          <p:nvPr/>
        </p:nvGrpSpPr>
        <p:grpSpPr>
          <a:xfrm>
            <a:off x="8151374" y="2978000"/>
            <a:ext cx="185723" cy="175428"/>
            <a:chOff x="4882149" y="3025052"/>
            <a:chExt cx="489013" cy="461905"/>
          </a:xfrm>
          <a:solidFill>
            <a:schemeClr val="accent4"/>
          </a:solidFill>
        </p:grpSpPr>
        <p:sp>
          <p:nvSpPr>
            <p:cNvPr id="64" name="Freeform 250"/>
            <p:cNvSpPr/>
            <p:nvPr/>
          </p:nvSpPr>
          <p:spPr bwMode="auto">
            <a:xfrm>
              <a:off x="4882149" y="3161672"/>
              <a:ext cx="468411" cy="325285"/>
            </a:xfrm>
            <a:custGeom>
              <a:avLst/>
              <a:gdLst>
                <a:gd name="T0" fmla="*/ 102 w 183"/>
                <a:gd name="T1" fmla="*/ 127 h 127"/>
                <a:gd name="T2" fmla="*/ 65 w 183"/>
                <a:gd name="T3" fmla="*/ 119 h 127"/>
                <a:gd name="T4" fmla="*/ 20 w 183"/>
                <a:gd name="T5" fmla="*/ 0 h 127"/>
                <a:gd name="T6" fmla="*/ 50 w 183"/>
                <a:gd name="T7" fmla="*/ 14 h 127"/>
                <a:gd name="T8" fmla="*/ 78 w 183"/>
                <a:gd name="T9" fmla="*/ 89 h 127"/>
                <a:gd name="T10" fmla="*/ 154 w 183"/>
                <a:gd name="T11" fmla="*/ 60 h 127"/>
                <a:gd name="T12" fmla="*/ 183 w 183"/>
                <a:gd name="T13" fmla="*/ 74 h 127"/>
                <a:gd name="T14" fmla="*/ 134 w 183"/>
                <a:gd name="T15" fmla="*/ 121 h 127"/>
                <a:gd name="T16" fmla="*/ 102 w 183"/>
                <a:gd name="T17" fmla="*/ 127 h 1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83" h="127">
                  <a:moveTo>
                    <a:pt x="102" y="127"/>
                  </a:moveTo>
                  <a:cubicBezTo>
                    <a:pt x="89" y="127"/>
                    <a:pt x="77" y="124"/>
                    <a:pt x="65" y="119"/>
                  </a:cubicBezTo>
                  <a:cubicBezTo>
                    <a:pt x="20" y="98"/>
                    <a:pt x="0" y="45"/>
                    <a:pt x="20" y="0"/>
                  </a:cubicBezTo>
                  <a:cubicBezTo>
                    <a:pt x="50" y="14"/>
                    <a:pt x="50" y="14"/>
                    <a:pt x="50" y="14"/>
                  </a:cubicBezTo>
                  <a:cubicBezTo>
                    <a:pt x="37" y="42"/>
                    <a:pt x="50" y="76"/>
                    <a:pt x="78" y="89"/>
                  </a:cubicBezTo>
                  <a:cubicBezTo>
                    <a:pt x="107" y="102"/>
                    <a:pt x="141" y="89"/>
                    <a:pt x="154" y="60"/>
                  </a:cubicBezTo>
                  <a:cubicBezTo>
                    <a:pt x="183" y="74"/>
                    <a:pt x="183" y="74"/>
                    <a:pt x="183" y="74"/>
                  </a:cubicBezTo>
                  <a:cubicBezTo>
                    <a:pt x="174" y="96"/>
                    <a:pt x="156" y="112"/>
                    <a:pt x="134" y="121"/>
                  </a:cubicBezTo>
                  <a:cubicBezTo>
                    <a:pt x="123" y="125"/>
                    <a:pt x="112" y="127"/>
                    <a:pt x="102" y="127"/>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mn-ea"/>
              </a:endParaRPr>
            </a:p>
          </p:txBody>
        </p:sp>
        <p:sp>
          <p:nvSpPr>
            <p:cNvPr id="65" name="Freeform 251"/>
            <p:cNvSpPr/>
            <p:nvPr/>
          </p:nvSpPr>
          <p:spPr bwMode="auto">
            <a:xfrm>
              <a:off x="4942869" y="3028305"/>
              <a:ext cx="179991" cy="148547"/>
            </a:xfrm>
            <a:custGeom>
              <a:avLst/>
              <a:gdLst>
                <a:gd name="T0" fmla="*/ 70 w 70"/>
                <a:gd name="T1" fmla="*/ 0 h 58"/>
                <a:gd name="T2" fmla="*/ 8 w 70"/>
                <a:gd name="T3" fmla="*/ 33 h 58"/>
                <a:gd name="T4" fmla="*/ 0 w 70"/>
                <a:gd name="T5" fmla="*/ 45 h 58"/>
                <a:gd name="T6" fmla="*/ 30 w 70"/>
                <a:gd name="T7" fmla="*/ 58 h 58"/>
                <a:gd name="T8" fmla="*/ 33 w 70"/>
                <a:gd name="T9" fmla="*/ 53 h 58"/>
                <a:gd name="T10" fmla="*/ 70 w 70"/>
                <a:gd name="T11" fmla="*/ 33 h 58"/>
                <a:gd name="T12" fmla="*/ 70 w 70"/>
                <a:gd name="T13" fmla="*/ 0 h 58"/>
              </a:gdLst>
              <a:ahLst/>
              <a:cxnLst>
                <a:cxn ang="0">
                  <a:pos x="T0" y="T1"/>
                </a:cxn>
                <a:cxn ang="0">
                  <a:pos x="T2" y="T3"/>
                </a:cxn>
                <a:cxn ang="0">
                  <a:pos x="T4" y="T5"/>
                </a:cxn>
                <a:cxn ang="0">
                  <a:pos x="T6" y="T7"/>
                </a:cxn>
                <a:cxn ang="0">
                  <a:pos x="T8" y="T9"/>
                </a:cxn>
                <a:cxn ang="0">
                  <a:pos x="T10" y="T11"/>
                </a:cxn>
                <a:cxn ang="0">
                  <a:pos x="T12" y="T13"/>
                </a:cxn>
              </a:cxnLst>
              <a:rect l="0" t="0" r="r" b="b"/>
              <a:pathLst>
                <a:path w="70" h="58">
                  <a:moveTo>
                    <a:pt x="70" y="0"/>
                  </a:moveTo>
                  <a:cubicBezTo>
                    <a:pt x="45" y="2"/>
                    <a:pt x="23" y="14"/>
                    <a:pt x="8" y="33"/>
                  </a:cubicBezTo>
                  <a:cubicBezTo>
                    <a:pt x="5" y="37"/>
                    <a:pt x="2" y="41"/>
                    <a:pt x="0" y="45"/>
                  </a:cubicBezTo>
                  <a:cubicBezTo>
                    <a:pt x="30" y="58"/>
                    <a:pt x="30" y="58"/>
                    <a:pt x="30" y="58"/>
                  </a:cubicBezTo>
                  <a:cubicBezTo>
                    <a:pt x="31" y="57"/>
                    <a:pt x="32" y="55"/>
                    <a:pt x="33" y="53"/>
                  </a:cubicBezTo>
                  <a:cubicBezTo>
                    <a:pt x="42" y="42"/>
                    <a:pt x="55" y="35"/>
                    <a:pt x="70" y="33"/>
                  </a:cubicBezTo>
                  <a:lnTo>
                    <a:pt x="70"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mn-ea"/>
              </a:endParaRPr>
            </a:p>
          </p:txBody>
        </p:sp>
        <p:sp>
          <p:nvSpPr>
            <p:cNvPr id="66" name="Freeform 252"/>
            <p:cNvSpPr/>
            <p:nvPr/>
          </p:nvSpPr>
          <p:spPr bwMode="auto">
            <a:xfrm>
              <a:off x="5284419" y="3276606"/>
              <a:ext cx="86743" cy="54214"/>
            </a:xfrm>
            <a:custGeom>
              <a:avLst/>
              <a:gdLst>
                <a:gd name="T0" fmla="*/ 1 w 34"/>
                <a:gd name="T1" fmla="*/ 0 h 21"/>
                <a:gd name="T2" fmla="*/ 0 w 34"/>
                <a:gd name="T3" fmla="*/ 8 h 21"/>
                <a:gd name="T4" fmla="*/ 29 w 34"/>
                <a:gd name="T5" fmla="*/ 21 h 21"/>
                <a:gd name="T6" fmla="*/ 34 w 34"/>
                <a:gd name="T7" fmla="*/ 0 h 21"/>
                <a:gd name="T8" fmla="*/ 1 w 34"/>
                <a:gd name="T9" fmla="*/ 0 h 21"/>
              </a:gdLst>
              <a:ahLst/>
              <a:cxnLst>
                <a:cxn ang="0">
                  <a:pos x="T0" y="T1"/>
                </a:cxn>
                <a:cxn ang="0">
                  <a:pos x="T2" y="T3"/>
                </a:cxn>
                <a:cxn ang="0">
                  <a:pos x="T4" y="T5"/>
                </a:cxn>
                <a:cxn ang="0">
                  <a:pos x="T6" y="T7"/>
                </a:cxn>
                <a:cxn ang="0">
                  <a:pos x="T8" y="T9"/>
                </a:cxn>
              </a:cxnLst>
              <a:rect l="0" t="0" r="r" b="b"/>
              <a:pathLst>
                <a:path w="34" h="21">
                  <a:moveTo>
                    <a:pt x="1" y="0"/>
                  </a:moveTo>
                  <a:cubicBezTo>
                    <a:pt x="1" y="3"/>
                    <a:pt x="0" y="5"/>
                    <a:pt x="0" y="8"/>
                  </a:cubicBezTo>
                  <a:cubicBezTo>
                    <a:pt x="29" y="21"/>
                    <a:pt x="29" y="21"/>
                    <a:pt x="29" y="21"/>
                  </a:cubicBezTo>
                  <a:cubicBezTo>
                    <a:pt x="32" y="14"/>
                    <a:pt x="33" y="7"/>
                    <a:pt x="34" y="0"/>
                  </a:cubicBezTo>
                  <a:lnTo>
                    <a:pt x="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mn-ea"/>
              </a:endParaRPr>
            </a:p>
          </p:txBody>
        </p:sp>
        <p:sp>
          <p:nvSpPr>
            <p:cNvPr id="67" name="Freeform 253"/>
            <p:cNvSpPr/>
            <p:nvPr/>
          </p:nvSpPr>
          <p:spPr bwMode="auto">
            <a:xfrm>
              <a:off x="5143462" y="3025052"/>
              <a:ext cx="227700" cy="230953"/>
            </a:xfrm>
            <a:custGeom>
              <a:avLst/>
              <a:gdLst>
                <a:gd name="T0" fmla="*/ 89 w 89"/>
                <a:gd name="T1" fmla="*/ 90 h 90"/>
                <a:gd name="T2" fmla="*/ 57 w 89"/>
                <a:gd name="T3" fmla="*/ 90 h 90"/>
                <a:gd name="T4" fmla="*/ 0 w 89"/>
                <a:gd name="T5" fmla="*/ 33 h 90"/>
                <a:gd name="T6" fmla="*/ 0 w 89"/>
                <a:gd name="T7" fmla="*/ 0 h 90"/>
                <a:gd name="T8" fmla="*/ 89 w 89"/>
                <a:gd name="T9" fmla="*/ 90 h 90"/>
              </a:gdLst>
              <a:ahLst/>
              <a:cxnLst>
                <a:cxn ang="0">
                  <a:pos x="T0" y="T1"/>
                </a:cxn>
                <a:cxn ang="0">
                  <a:pos x="T2" y="T3"/>
                </a:cxn>
                <a:cxn ang="0">
                  <a:pos x="T4" y="T5"/>
                </a:cxn>
                <a:cxn ang="0">
                  <a:pos x="T6" y="T7"/>
                </a:cxn>
                <a:cxn ang="0">
                  <a:pos x="T8" y="T9"/>
                </a:cxn>
              </a:cxnLst>
              <a:rect l="0" t="0" r="r" b="b"/>
              <a:pathLst>
                <a:path w="89" h="90">
                  <a:moveTo>
                    <a:pt x="89" y="90"/>
                  </a:moveTo>
                  <a:cubicBezTo>
                    <a:pt x="57" y="90"/>
                    <a:pt x="57" y="90"/>
                    <a:pt x="57" y="90"/>
                  </a:cubicBezTo>
                  <a:cubicBezTo>
                    <a:pt x="57" y="59"/>
                    <a:pt x="31" y="33"/>
                    <a:pt x="0" y="33"/>
                  </a:cubicBezTo>
                  <a:cubicBezTo>
                    <a:pt x="0" y="0"/>
                    <a:pt x="0" y="0"/>
                    <a:pt x="0" y="0"/>
                  </a:cubicBezTo>
                  <a:cubicBezTo>
                    <a:pt x="49" y="0"/>
                    <a:pt x="89" y="41"/>
                    <a:pt x="89" y="9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latin typeface="+mn-ea"/>
              </a:endParaRPr>
            </a:p>
          </p:txBody>
        </p:sp>
        <p:sp>
          <p:nvSpPr>
            <p:cNvPr id="68" name="Rectangle 254"/>
            <p:cNvSpPr>
              <a:spLocks noChangeArrowheads="1"/>
            </p:cNvSpPr>
            <p:nvPr/>
          </p:nvSpPr>
          <p:spPr bwMode="auto">
            <a:xfrm>
              <a:off x="5058888" y="3284196"/>
              <a:ext cx="43371" cy="54214"/>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latin typeface="+mn-ea"/>
              </a:endParaRPr>
            </a:p>
          </p:txBody>
        </p:sp>
        <p:sp>
          <p:nvSpPr>
            <p:cNvPr id="69" name="Rectangle 255"/>
            <p:cNvSpPr>
              <a:spLocks noChangeArrowheads="1"/>
            </p:cNvSpPr>
            <p:nvPr/>
          </p:nvSpPr>
          <p:spPr bwMode="auto">
            <a:xfrm>
              <a:off x="5122860" y="3218054"/>
              <a:ext cx="41203" cy="12035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latin typeface="+mn-ea"/>
              </a:endParaRPr>
            </a:p>
          </p:txBody>
        </p:sp>
        <p:sp>
          <p:nvSpPr>
            <p:cNvPr id="70" name="Rectangle 256"/>
            <p:cNvSpPr>
              <a:spLocks noChangeArrowheads="1"/>
            </p:cNvSpPr>
            <p:nvPr/>
          </p:nvSpPr>
          <p:spPr bwMode="auto">
            <a:xfrm>
              <a:off x="5184664" y="3182273"/>
              <a:ext cx="41203" cy="156137"/>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latin typeface="+mn-ea"/>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0-#ppt_w/2"/>
                                          </p:val>
                                        </p:tav>
                                        <p:tav tm="100000">
                                          <p:val>
                                            <p:strVal val="#ppt_x"/>
                                          </p:val>
                                        </p:tav>
                                      </p:tavLst>
                                    </p:anim>
                                    <p:anim calcmode="lin" valueType="num">
                                      <p:cBhvr additive="base">
                                        <p:cTn id="8" dur="500" fill="hold"/>
                                        <p:tgtEl>
                                          <p:spTgt spid="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53" presetClass="entr" presetSubtype="16" fill="hold" grpId="0" nodeType="withEffect">
                                  <p:stCondLst>
                                    <p:cond delay="200"/>
                                  </p:stCondLst>
                                  <p:childTnLst>
                                    <p:set>
                                      <p:cBhvr>
                                        <p:cTn id="16" dur="1" fill="hold">
                                          <p:stCondLst>
                                            <p:cond delay="0"/>
                                          </p:stCondLst>
                                        </p:cTn>
                                        <p:tgtEl>
                                          <p:spTgt spid="17"/>
                                        </p:tgtEl>
                                        <p:attrNameLst>
                                          <p:attrName>style.visibility</p:attrName>
                                        </p:attrNameLst>
                                      </p:cBhvr>
                                      <p:to>
                                        <p:strVal val="visible"/>
                                      </p:to>
                                    </p:set>
                                    <p:anim calcmode="lin" valueType="num">
                                      <p:cBhvr>
                                        <p:cTn id="17" dur="500" fill="hold"/>
                                        <p:tgtEl>
                                          <p:spTgt spid="17"/>
                                        </p:tgtEl>
                                        <p:attrNameLst>
                                          <p:attrName>ppt_w</p:attrName>
                                        </p:attrNameLst>
                                      </p:cBhvr>
                                      <p:tavLst>
                                        <p:tav tm="0">
                                          <p:val>
                                            <p:fltVal val="0"/>
                                          </p:val>
                                        </p:tav>
                                        <p:tav tm="100000">
                                          <p:val>
                                            <p:strVal val="#ppt_w"/>
                                          </p:val>
                                        </p:tav>
                                      </p:tavLst>
                                    </p:anim>
                                    <p:anim calcmode="lin" valueType="num">
                                      <p:cBhvr>
                                        <p:cTn id="18" dur="500" fill="hold"/>
                                        <p:tgtEl>
                                          <p:spTgt spid="17"/>
                                        </p:tgtEl>
                                        <p:attrNameLst>
                                          <p:attrName>ppt_h</p:attrName>
                                        </p:attrNameLst>
                                      </p:cBhvr>
                                      <p:tavLst>
                                        <p:tav tm="0">
                                          <p:val>
                                            <p:fltVal val="0"/>
                                          </p:val>
                                        </p:tav>
                                        <p:tav tm="100000">
                                          <p:val>
                                            <p:strVal val="#ppt_h"/>
                                          </p:val>
                                        </p:tav>
                                      </p:tavLst>
                                    </p:anim>
                                    <p:animEffect transition="in" filter="fade">
                                      <p:cBhvr>
                                        <p:cTn id="19" dur="500"/>
                                        <p:tgtEl>
                                          <p:spTgt spid="17"/>
                                        </p:tgtEl>
                                      </p:cBhvr>
                                    </p:animEffect>
                                  </p:childTnLst>
                                </p:cTn>
                              </p:par>
                              <p:par>
                                <p:cTn id="20" presetID="53" presetClass="entr" presetSubtype="16" fill="hold" grpId="0" nodeType="withEffect">
                                  <p:stCondLst>
                                    <p:cond delay="400"/>
                                  </p:stCondLst>
                                  <p:childTnLst>
                                    <p:set>
                                      <p:cBhvr>
                                        <p:cTn id="21" dur="1" fill="hold">
                                          <p:stCondLst>
                                            <p:cond delay="0"/>
                                          </p:stCondLst>
                                        </p:cTn>
                                        <p:tgtEl>
                                          <p:spTgt spid="19"/>
                                        </p:tgtEl>
                                        <p:attrNameLst>
                                          <p:attrName>style.visibility</p:attrName>
                                        </p:attrNameLst>
                                      </p:cBhvr>
                                      <p:to>
                                        <p:strVal val="visible"/>
                                      </p:to>
                                    </p:set>
                                    <p:anim calcmode="lin" valueType="num">
                                      <p:cBhvr>
                                        <p:cTn id="22" dur="500" fill="hold"/>
                                        <p:tgtEl>
                                          <p:spTgt spid="19"/>
                                        </p:tgtEl>
                                        <p:attrNameLst>
                                          <p:attrName>ppt_w</p:attrName>
                                        </p:attrNameLst>
                                      </p:cBhvr>
                                      <p:tavLst>
                                        <p:tav tm="0">
                                          <p:val>
                                            <p:fltVal val="0"/>
                                          </p:val>
                                        </p:tav>
                                        <p:tav tm="100000">
                                          <p:val>
                                            <p:strVal val="#ppt_w"/>
                                          </p:val>
                                        </p:tav>
                                      </p:tavLst>
                                    </p:anim>
                                    <p:anim calcmode="lin" valueType="num">
                                      <p:cBhvr>
                                        <p:cTn id="23" dur="500" fill="hold"/>
                                        <p:tgtEl>
                                          <p:spTgt spid="19"/>
                                        </p:tgtEl>
                                        <p:attrNameLst>
                                          <p:attrName>ppt_h</p:attrName>
                                        </p:attrNameLst>
                                      </p:cBhvr>
                                      <p:tavLst>
                                        <p:tav tm="0">
                                          <p:val>
                                            <p:fltVal val="0"/>
                                          </p:val>
                                        </p:tav>
                                        <p:tav tm="100000">
                                          <p:val>
                                            <p:strVal val="#ppt_h"/>
                                          </p:val>
                                        </p:tav>
                                      </p:tavLst>
                                    </p:anim>
                                    <p:animEffect transition="in" filter="fade">
                                      <p:cBhvr>
                                        <p:cTn id="24" dur="500"/>
                                        <p:tgtEl>
                                          <p:spTgt spid="19"/>
                                        </p:tgtEl>
                                      </p:cBhvr>
                                    </p:animEffect>
                                  </p:childTnLst>
                                </p:cTn>
                              </p:par>
                              <p:par>
                                <p:cTn id="25" presetID="53" presetClass="entr" presetSubtype="16" fill="hold" grpId="0" nodeType="withEffect">
                                  <p:stCondLst>
                                    <p:cond delay="600"/>
                                  </p:stCondLst>
                                  <p:childTnLst>
                                    <p:set>
                                      <p:cBhvr>
                                        <p:cTn id="26" dur="1" fill="hold">
                                          <p:stCondLst>
                                            <p:cond delay="0"/>
                                          </p:stCondLst>
                                        </p:cTn>
                                        <p:tgtEl>
                                          <p:spTgt spid="60"/>
                                        </p:tgtEl>
                                        <p:attrNameLst>
                                          <p:attrName>style.visibility</p:attrName>
                                        </p:attrNameLst>
                                      </p:cBhvr>
                                      <p:to>
                                        <p:strVal val="visible"/>
                                      </p:to>
                                    </p:set>
                                    <p:anim calcmode="lin" valueType="num">
                                      <p:cBhvr>
                                        <p:cTn id="27" dur="500" fill="hold"/>
                                        <p:tgtEl>
                                          <p:spTgt spid="60"/>
                                        </p:tgtEl>
                                        <p:attrNameLst>
                                          <p:attrName>ppt_w</p:attrName>
                                        </p:attrNameLst>
                                      </p:cBhvr>
                                      <p:tavLst>
                                        <p:tav tm="0">
                                          <p:val>
                                            <p:fltVal val="0"/>
                                          </p:val>
                                        </p:tav>
                                        <p:tav tm="100000">
                                          <p:val>
                                            <p:strVal val="#ppt_w"/>
                                          </p:val>
                                        </p:tav>
                                      </p:tavLst>
                                    </p:anim>
                                    <p:anim calcmode="lin" valueType="num">
                                      <p:cBhvr>
                                        <p:cTn id="28" dur="500" fill="hold"/>
                                        <p:tgtEl>
                                          <p:spTgt spid="60"/>
                                        </p:tgtEl>
                                        <p:attrNameLst>
                                          <p:attrName>ppt_h</p:attrName>
                                        </p:attrNameLst>
                                      </p:cBhvr>
                                      <p:tavLst>
                                        <p:tav tm="0">
                                          <p:val>
                                            <p:fltVal val="0"/>
                                          </p:val>
                                        </p:tav>
                                        <p:tav tm="100000">
                                          <p:val>
                                            <p:strVal val="#ppt_h"/>
                                          </p:val>
                                        </p:tav>
                                      </p:tavLst>
                                    </p:anim>
                                    <p:animEffect transition="in" filter="fade">
                                      <p:cBhvr>
                                        <p:cTn id="29" dur="500"/>
                                        <p:tgtEl>
                                          <p:spTgt spid="60"/>
                                        </p:tgtEl>
                                      </p:cBhvr>
                                    </p:animEffect>
                                  </p:childTnLst>
                                </p:cTn>
                              </p:par>
                            </p:childTnLst>
                          </p:cTn>
                        </p:par>
                        <p:par>
                          <p:cTn id="30" fill="hold">
                            <p:stCondLst>
                              <p:cond delay="1000"/>
                            </p:stCondLst>
                            <p:childTnLst>
                              <p:par>
                                <p:cTn id="31" presetID="21" presetClass="entr" presetSubtype="1" fill="hold" grpId="0" nodeType="after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wheel(1)">
                                      <p:cBhvr>
                                        <p:cTn id="33" dur="500"/>
                                        <p:tgtEl>
                                          <p:spTgt spid="16"/>
                                        </p:tgtEl>
                                      </p:cBhvr>
                                    </p:animEffect>
                                  </p:childTnLst>
                                </p:cTn>
                              </p:par>
                              <p:par>
                                <p:cTn id="34" presetID="21" presetClass="entr" presetSubtype="1" fill="hold" grpId="0" nodeType="withEffect">
                                  <p:stCondLst>
                                    <p:cond delay="200"/>
                                  </p:stCondLst>
                                  <p:childTnLst>
                                    <p:set>
                                      <p:cBhvr>
                                        <p:cTn id="35" dur="1" fill="hold">
                                          <p:stCondLst>
                                            <p:cond delay="0"/>
                                          </p:stCondLst>
                                        </p:cTn>
                                        <p:tgtEl>
                                          <p:spTgt spid="18"/>
                                        </p:tgtEl>
                                        <p:attrNameLst>
                                          <p:attrName>style.visibility</p:attrName>
                                        </p:attrNameLst>
                                      </p:cBhvr>
                                      <p:to>
                                        <p:strVal val="visible"/>
                                      </p:to>
                                    </p:set>
                                    <p:animEffect transition="in" filter="wheel(1)">
                                      <p:cBhvr>
                                        <p:cTn id="36" dur="500"/>
                                        <p:tgtEl>
                                          <p:spTgt spid="18"/>
                                        </p:tgtEl>
                                      </p:cBhvr>
                                    </p:animEffect>
                                  </p:childTnLst>
                                </p:cTn>
                              </p:par>
                              <p:par>
                                <p:cTn id="37" presetID="21" presetClass="entr" presetSubtype="1" fill="hold" grpId="0" nodeType="withEffect">
                                  <p:stCondLst>
                                    <p:cond delay="400"/>
                                  </p:stCondLst>
                                  <p:childTnLst>
                                    <p:set>
                                      <p:cBhvr>
                                        <p:cTn id="38" dur="1" fill="hold">
                                          <p:stCondLst>
                                            <p:cond delay="0"/>
                                          </p:stCondLst>
                                        </p:cTn>
                                        <p:tgtEl>
                                          <p:spTgt spid="20"/>
                                        </p:tgtEl>
                                        <p:attrNameLst>
                                          <p:attrName>style.visibility</p:attrName>
                                        </p:attrNameLst>
                                      </p:cBhvr>
                                      <p:to>
                                        <p:strVal val="visible"/>
                                      </p:to>
                                    </p:set>
                                    <p:animEffect transition="in" filter="wheel(1)">
                                      <p:cBhvr>
                                        <p:cTn id="39" dur="500"/>
                                        <p:tgtEl>
                                          <p:spTgt spid="20"/>
                                        </p:tgtEl>
                                      </p:cBhvr>
                                    </p:animEffect>
                                  </p:childTnLst>
                                </p:cTn>
                              </p:par>
                              <p:par>
                                <p:cTn id="40" presetID="21" presetClass="entr" presetSubtype="1" fill="hold" grpId="0" nodeType="withEffect">
                                  <p:stCondLst>
                                    <p:cond delay="600"/>
                                  </p:stCondLst>
                                  <p:childTnLst>
                                    <p:set>
                                      <p:cBhvr>
                                        <p:cTn id="41" dur="1" fill="hold">
                                          <p:stCondLst>
                                            <p:cond delay="0"/>
                                          </p:stCondLst>
                                        </p:cTn>
                                        <p:tgtEl>
                                          <p:spTgt spid="61"/>
                                        </p:tgtEl>
                                        <p:attrNameLst>
                                          <p:attrName>style.visibility</p:attrName>
                                        </p:attrNameLst>
                                      </p:cBhvr>
                                      <p:to>
                                        <p:strVal val="visible"/>
                                      </p:to>
                                    </p:set>
                                    <p:animEffect transition="in" filter="wheel(1)">
                                      <p:cBhvr>
                                        <p:cTn id="42" dur="500"/>
                                        <p:tgtEl>
                                          <p:spTgt spid="61"/>
                                        </p:tgtEl>
                                      </p:cBhvr>
                                    </p:animEffect>
                                  </p:childTnLst>
                                </p:cTn>
                              </p:par>
                            </p:childTnLst>
                          </p:cTn>
                        </p:par>
                        <p:par>
                          <p:cTn id="43" fill="hold">
                            <p:stCondLst>
                              <p:cond delay="1500"/>
                            </p:stCondLst>
                            <p:childTnLst>
                              <p:par>
                                <p:cTn id="44" presetID="45" presetClass="entr" presetSubtype="0" fill="hold" nodeType="after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fade">
                                      <p:cBhvr>
                                        <p:cTn id="46" dur="500"/>
                                        <p:tgtEl>
                                          <p:spTgt spid="32"/>
                                        </p:tgtEl>
                                      </p:cBhvr>
                                    </p:animEffect>
                                    <p:anim calcmode="lin" valueType="num">
                                      <p:cBhvr>
                                        <p:cTn id="47" dur="500" fill="hold"/>
                                        <p:tgtEl>
                                          <p:spTgt spid="32"/>
                                        </p:tgtEl>
                                        <p:attrNameLst>
                                          <p:attrName>ppt_w</p:attrName>
                                        </p:attrNameLst>
                                      </p:cBhvr>
                                      <p:tavLst>
                                        <p:tav tm="0" fmla="#ppt_w*sin(2.5*pi*$)">
                                          <p:val>
                                            <p:fltVal val="0"/>
                                          </p:val>
                                        </p:tav>
                                        <p:tav tm="100000">
                                          <p:val>
                                            <p:fltVal val="1"/>
                                          </p:val>
                                        </p:tav>
                                      </p:tavLst>
                                    </p:anim>
                                    <p:anim calcmode="lin" valueType="num">
                                      <p:cBhvr>
                                        <p:cTn id="48" dur="500" fill="hold"/>
                                        <p:tgtEl>
                                          <p:spTgt spid="32"/>
                                        </p:tgtEl>
                                        <p:attrNameLst>
                                          <p:attrName>ppt_h</p:attrName>
                                        </p:attrNameLst>
                                      </p:cBhvr>
                                      <p:tavLst>
                                        <p:tav tm="0">
                                          <p:val>
                                            <p:strVal val="#ppt_h"/>
                                          </p:val>
                                        </p:tav>
                                        <p:tav tm="100000">
                                          <p:val>
                                            <p:strVal val="#ppt_h"/>
                                          </p:val>
                                        </p:tav>
                                      </p:tavLst>
                                    </p:anim>
                                  </p:childTnLst>
                                </p:cTn>
                              </p:par>
                              <p:par>
                                <p:cTn id="49" presetID="53" presetClass="entr" presetSubtype="16" fill="hold" grpId="0" nodeType="withEffect">
                                  <p:stCondLst>
                                    <p:cond delay="0"/>
                                  </p:stCondLst>
                                  <p:iterate type="lt">
                                    <p:tmPct val="10000"/>
                                  </p:iterate>
                                  <p:childTnLst>
                                    <p:set>
                                      <p:cBhvr>
                                        <p:cTn id="50" dur="1" fill="hold">
                                          <p:stCondLst>
                                            <p:cond delay="0"/>
                                          </p:stCondLst>
                                        </p:cTn>
                                        <p:tgtEl>
                                          <p:spTgt spid="21"/>
                                        </p:tgtEl>
                                        <p:attrNameLst>
                                          <p:attrName>style.visibility</p:attrName>
                                        </p:attrNameLst>
                                      </p:cBhvr>
                                      <p:to>
                                        <p:strVal val="visible"/>
                                      </p:to>
                                    </p:set>
                                    <p:anim calcmode="lin" valueType="num">
                                      <p:cBhvr>
                                        <p:cTn id="51" dur="500" fill="hold"/>
                                        <p:tgtEl>
                                          <p:spTgt spid="21"/>
                                        </p:tgtEl>
                                        <p:attrNameLst>
                                          <p:attrName>ppt_w</p:attrName>
                                        </p:attrNameLst>
                                      </p:cBhvr>
                                      <p:tavLst>
                                        <p:tav tm="0">
                                          <p:val>
                                            <p:fltVal val="0"/>
                                          </p:val>
                                        </p:tav>
                                        <p:tav tm="100000">
                                          <p:val>
                                            <p:strVal val="#ppt_w"/>
                                          </p:val>
                                        </p:tav>
                                      </p:tavLst>
                                    </p:anim>
                                    <p:anim calcmode="lin" valueType="num">
                                      <p:cBhvr>
                                        <p:cTn id="52" dur="500" fill="hold"/>
                                        <p:tgtEl>
                                          <p:spTgt spid="21"/>
                                        </p:tgtEl>
                                        <p:attrNameLst>
                                          <p:attrName>ppt_h</p:attrName>
                                        </p:attrNameLst>
                                      </p:cBhvr>
                                      <p:tavLst>
                                        <p:tav tm="0">
                                          <p:val>
                                            <p:fltVal val="0"/>
                                          </p:val>
                                        </p:tav>
                                        <p:tav tm="100000">
                                          <p:val>
                                            <p:strVal val="#ppt_h"/>
                                          </p:val>
                                        </p:tav>
                                      </p:tavLst>
                                    </p:anim>
                                    <p:animEffect transition="in" filter="fade">
                                      <p:cBhvr>
                                        <p:cTn id="53" dur="500"/>
                                        <p:tgtEl>
                                          <p:spTgt spid="21"/>
                                        </p:tgtEl>
                                      </p:cBhvr>
                                    </p:animEffect>
                                  </p:childTnLst>
                                </p:cTn>
                              </p:par>
                            </p:childTnLst>
                          </p:cTn>
                        </p:par>
                        <p:par>
                          <p:cTn id="54" fill="hold">
                            <p:stCondLst>
                              <p:cond delay="3400"/>
                            </p:stCondLst>
                            <p:childTnLst>
                              <p:par>
                                <p:cTn id="55" presetID="2" presetClass="entr" presetSubtype="1" fill="hold" grpId="0" nodeType="afterEffect">
                                  <p:stCondLst>
                                    <p:cond delay="0"/>
                                  </p:stCondLst>
                                  <p:childTnLst>
                                    <p:set>
                                      <p:cBhvr>
                                        <p:cTn id="56" dur="1" fill="hold">
                                          <p:stCondLst>
                                            <p:cond delay="0"/>
                                          </p:stCondLst>
                                        </p:cTn>
                                        <p:tgtEl>
                                          <p:spTgt spid="8"/>
                                        </p:tgtEl>
                                        <p:attrNameLst>
                                          <p:attrName>style.visibility</p:attrName>
                                        </p:attrNameLst>
                                      </p:cBhvr>
                                      <p:to>
                                        <p:strVal val="visible"/>
                                      </p:to>
                                    </p:set>
                                    <p:anim calcmode="lin" valueType="num">
                                      <p:cBhvr additive="base">
                                        <p:cTn id="57" dur="500" fill="hold"/>
                                        <p:tgtEl>
                                          <p:spTgt spid="8"/>
                                        </p:tgtEl>
                                        <p:attrNameLst>
                                          <p:attrName>ppt_x</p:attrName>
                                        </p:attrNameLst>
                                      </p:cBhvr>
                                      <p:tavLst>
                                        <p:tav tm="0">
                                          <p:val>
                                            <p:strVal val="#ppt_x"/>
                                          </p:val>
                                        </p:tav>
                                        <p:tav tm="100000">
                                          <p:val>
                                            <p:strVal val="#ppt_x"/>
                                          </p:val>
                                        </p:tav>
                                      </p:tavLst>
                                    </p:anim>
                                    <p:anim calcmode="lin" valueType="num">
                                      <p:cBhvr additive="base">
                                        <p:cTn id="58" dur="500" fill="hold"/>
                                        <p:tgtEl>
                                          <p:spTgt spid="8"/>
                                        </p:tgtEl>
                                        <p:attrNameLst>
                                          <p:attrName>ppt_y</p:attrName>
                                        </p:attrNameLst>
                                      </p:cBhvr>
                                      <p:tavLst>
                                        <p:tav tm="0">
                                          <p:val>
                                            <p:strVal val="0-#ppt_h/2"/>
                                          </p:val>
                                        </p:tav>
                                        <p:tav tm="100000">
                                          <p:val>
                                            <p:strVal val="#ppt_y"/>
                                          </p:val>
                                        </p:tav>
                                      </p:tavLst>
                                    </p:anim>
                                  </p:childTnLst>
                                </p:cTn>
                              </p:par>
                            </p:childTnLst>
                          </p:cTn>
                        </p:par>
                        <p:par>
                          <p:cTn id="59" fill="hold">
                            <p:stCondLst>
                              <p:cond delay="3900"/>
                            </p:stCondLst>
                            <p:childTnLst>
                              <p:par>
                                <p:cTn id="60" presetID="14" presetClass="entr" presetSubtype="10" fill="hold" grpId="0" nodeType="afterEffect">
                                  <p:stCondLst>
                                    <p:cond delay="0"/>
                                  </p:stCondLst>
                                  <p:childTnLst>
                                    <p:set>
                                      <p:cBhvr>
                                        <p:cTn id="61" dur="1" fill="hold">
                                          <p:stCondLst>
                                            <p:cond delay="0"/>
                                          </p:stCondLst>
                                        </p:cTn>
                                        <p:tgtEl>
                                          <p:spTgt spid="10"/>
                                        </p:tgtEl>
                                        <p:attrNameLst>
                                          <p:attrName>style.visibility</p:attrName>
                                        </p:attrNameLst>
                                      </p:cBhvr>
                                      <p:to>
                                        <p:strVal val="visible"/>
                                      </p:to>
                                    </p:set>
                                    <p:animEffect transition="in" filter="randombar(horizontal)">
                                      <p:cBhvr>
                                        <p:cTn id="62" dur="500"/>
                                        <p:tgtEl>
                                          <p:spTgt spid="10"/>
                                        </p:tgtEl>
                                      </p:cBhvr>
                                    </p:animEffect>
                                  </p:childTnLst>
                                </p:cTn>
                              </p:par>
                            </p:childTnLst>
                          </p:cTn>
                        </p:par>
                        <p:par>
                          <p:cTn id="63" fill="hold">
                            <p:stCondLst>
                              <p:cond delay="4400"/>
                            </p:stCondLst>
                            <p:childTnLst>
                              <p:par>
                                <p:cTn id="64" presetID="45" presetClass="entr" presetSubtype="0" fill="hold" nodeType="afterEffect">
                                  <p:stCondLst>
                                    <p:cond delay="0"/>
                                  </p:stCondLst>
                                  <p:childTnLst>
                                    <p:set>
                                      <p:cBhvr>
                                        <p:cTn id="65" dur="1" fill="hold">
                                          <p:stCondLst>
                                            <p:cond delay="0"/>
                                          </p:stCondLst>
                                        </p:cTn>
                                        <p:tgtEl>
                                          <p:spTgt spid="50"/>
                                        </p:tgtEl>
                                        <p:attrNameLst>
                                          <p:attrName>style.visibility</p:attrName>
                                        </p:attrNameLst>
                                      </p:cBhvr>
                                      <p:to>
                                        <p:strVal val="visible"/>
                                      </p:to>
                                    </p:set>
                                    <p:animEffect transition="in" filter="fade">
                                      <p:cBhvr>
                                        <p:cTn id="66" dur="500"/>
                                        <p:tgtEl>
                                          <p:spTgt spid="50"/>
                                        </p:tgtEl>
                                      </p:cBhvr>
                                    </p:animEffect>
                                    <p:anim calcmode="lin" valueType="num">
                                      <p:cBhvr>
                                        <p:cTn id="67" dur="500" fill="hold"/>
                                        <p:tgtEl>
                                          <p:spTgt spid="50"/>
                                        </p:tgtEl>
                                        <p:attrNameLst>
                                          <p:attrName>ppt_w</p:attrName>
                                        </p:attrNameLst>
                                      </p:cBhvr>
                                      <p:tavLst>
                                        <p:tav tm="0" fmla="#ppt_w*sin(2.5*pi*$)">
                                          <p:val>
                                            <p:fltVal val="0"/>
                                          </p:val>
                                        </p:tav>
                                        <p:tav tm="100000">
                                          <p:val>
                                            <p:fltVal val="1"/>
                                          </p:val>
                                        </p:tav>
                                      </p:tavLst>
                                    </p:anim>
                                    <p:anim calcmode="lin" valueType="num">
                                      <p:cBhvr>
                                        <p:cTn id="68" dur="500" fill="hold"/>
                                        <p:tgtEl>
                                          <p:spTgt spid="50"/>
                                        </p:tgtEl>
                                        <p:attrNameLst>
                                          <p:attrName>ppt_h</p:attrName>
                                        </p:attrNameLst>
                                      </p:cBhvr>
                                      <p:tavLst>
                                        <p:tav tm="0">
                                          <p:val>
                                            <p:strVal val="#ppt_h"/>
                                          </p:val>
                                        </p:tav>
                                        <p:tav tm="100000">
                                          <p:val>
                                            <p:strVal val="#ppt_h"/>
                                          </p:val>
                                        </p:tav>
                                      </p:tavLst>
                                    </p:anim>
                                  </p:childTnLst>
                                </p:cTn>
                              </p:par>
                              <p:par>
                                <p:cTn id="69" presetID="53" presetClass="entr" presetSubtype="16" fill="hold" grpId="0" nodeType="withEffect">
                                  <p:stCondLst>
                                    <p:cond delay="0"/>
                                  </p:stCondLst>
                                  <p:iterate type="lt">
                                    <p:tmPct val="10000"/>
                                  </p:iterate>
                                  <p:childTnLst>
                                    <p:set>
                                      <p:cBhvr>
                                        <p:cTn id="70" dur="1" fill="hold">
                                          <p:stCondLst>
                                            <p:cond delay="0"/>
                                          </p:stCondLst>
                                        </p:cTn>
                                        <p:tgtEl>
                                          <p:spTgt spid="23"/>
                                        </p:tgtEl>
                                        <p:attrNameLst>
                                          <p:attrName>style.visibility</p:attrName>
                                        </p:attrNameLst>
                                      </p:cBhvr>
                                      <p:to>
                                        <p:strVal val="visible"/>
                                      </p:to>
                                    </p:set>
                                    <p:anim calcmode="lin" valueType="num">
                                      <p:cBhvr>
                                        <p:cTn id="71" dur="500" fill="hold"/>
                                        <p:tgtEl>
                                          <p:spTgt spid="23"/>
                                        </p:tgtEl>
                                        <p:attrNameLst>
                                          <p:attrName>ppt_w</p:attrName>
                                        </p:attrNameLst>
                                      </p:cBhvr>
                                      <p:tavLst>
                                        <p:tav tm="0">
                                          <p:val>
                                            <p:fltVal val="0"/>
                                          </p:val>
                                        </p:tav>
                                        <p:tav tm="100000">
                                          <p:val>
                                            <p:strVal val="#ppt_w"/>
                                          </p:val>
                                        </p:tav>
                                      </p:tavLst>
                                    </p:anim>
                                    <p:anim calcmode="lin" valueType="num">
                                      <p:cBhvr>
                                        <p:cTn id="72" dur="500" fill="hold"/>
                                        <p:tgtEl>
                                          <p:spTgt spid="23"/>
                                        </p:tgtEl>
                                        <p:attrNameLst>
                                          <p:attrName>ppt_h</p:attrName>
                                        </p:attrNameLst>
                                      </p:cBhvr>
                                      <p:tavLst>
                                        <p:tav tm="0">
                                          <p:val>
                                            <p:fltVal val="0"/>
                                          </p:val>
                                        </p:tav>
                                        <p:tav tm="100000">
                                          <p:val>
                                            <p:strVal val="#ppt_h"/>
                                          </p:val>
                                        </p:tav>
                                      </p:tavLst>
                                    </p:anim>
                                    <p:animEffect transition="in" filter="fade">
                                      <p:cBhvr>
                                        <p:cTn id="73" dur="500"/>
                                        <p:tgtEl>
                                          <p:spTgt spid="23"/>
                                        </p:tgtEl>
                                      </p:cBhvr>
                                    </p:animEffect>
                                  </p:childTnLst>
                                </p:cTn>
                              </p:par>
                            </p:childTnLst>
                          </p:cTn>
                        </p:par>
                        <p:par>
                          <p:cTn id="74" fill="hold">
                            <p:stCondLst>
                              <p:cond delay="5099"/>
                            </p:stCondLst>
                            <p:childTnLst>
                              <p:par>
                                <p:cTn id="75" presetID="2" presetClass="entr" presetSubtype="4" fill="hold" grpId="0" nodeType="afterEffect">
                                  <p:stCondLst>
                                    <p:cond delay="0"/>
                                  </p:stCondLst>
                                  <p:childTnLst>
                                    <p:set>
                                      <p:cBhvr>
                                        <p:cTn id="76" dur="1" fill="hold">
                                          <p:stCondLst>
                                            <p:cond delay="0"/>
                                          </p:stCondLst>
                                        </p:cTn>
                                        <p:tgtEl>
                                          <p:spTgt spid="7"/>
                                        </p:tgtEl>
                                        <p:attrNameLst>
                                          <p:attrName>style.visibility</p:attrName>
                                        </p:attrNameLst>
                                      </p:cBhvr>
                                      <p:to>
                                        <p:strVal val="visible"/>
                                      </p:to>
                                    </p:set>
                                    <p:anim calcmode="lin" valueType="num">
                                      <p:cBhvr additive="base">
                                        <p:cTn id="77" dur="500" fill="hold"/>
                                        <p:tgtEl>
                                          <p:spTgt spid="7"/>
                                        </p:tgtEl>
                                        <p:attrNameLst>
                                          <p:attrName>ppt_x</p:attrName>
                                        </p:attrNameLst>
                                      </p:cBhvr>
                                      <p:tavLst>
                                        <p:tav tm="0">
                                          <p:val>
                                            <p:strVal val="#ppt_x"/>
                                          </p:val>
                                        </p:tav>
                                        <p:tav tm="100000">
                                          <p:val>
                                            <p:strVal val="#ppt_x"/>
                                          </p:val>
                                        </p:tav>
                                      </p:tavLst>
                                    </p:anim>
                                    <p:anim calcmode="lin" valueType="num">
                                      <p:cBhvr additive="base">
                                        <p:cTn id="78" dur="500" fill="hold"/>
                                        <p:tgtEl>
                                          <p:spTgt spid="7"/>
                                        </p:tgtEl>
                                        <p:attrNameLst>
                                          <p:attrName>ppt_y</p:attrName>
                                        </p:attrNameLst>
                                      </p:cBhvr>
                                      <p:tavLst>
                                        <p:tav tm="0">
                                          <p:val>
                                            <p:strVal val="1+#ppt_h/2"/>
                                          </p:val>
                                        </p:tav>
                                        <p:tav tm="100000">
                                          <p:val>
                                            <p:strVal val="#ppt_y"/>
                                          </p:val>
                                        </p:tav>
                                      </p:tavLst>
                                    </p:anim>
                                  </p:childTnLst>
                                </p:cTn>
                              </p:par>
                            </p:childTnLst>
                          </p:cTn>
                        </p:par>
                        <p:par>
                          <p:cTn id="79" fill="hold">
                            <p:stCondLst>
                              <p:cond delay="5599"/>
                            </p:stCondLst>
                            <p:childTnLst>
                              <p:par>
                                <p:cTn id="80" presetID="14" presetClass="entr" presetSubtype="10" fill="hold" grpId="0" nodeType="afterEffect">
                                  <p:stCondLst>
                                    <p:cond delay="0"/>
                                  </p:stCondLst>
                                  <p:childTnLst>
                                    <p:set>
                                      <p:cBhvr>
                                        <p:cTn id="81" dur="1" fill="hold">
                                          <p:stCondLst>
                                            <p:cond delay="0"/>
                                          </p:stCondLst>
                                        </p:cTn>
                                        <p:tgtEl>
                                          <p:spTgt spid="9"/>
                                        </p:tgtEl>
                                        <p:attrNameLst>
                                          <p:attrName>style.visibility</p:attrName>
                                        </p:attrNameLst>
                                      </p:cBhvr>
                                      <p:to>
                                        <p:strVal val="visible"/>
                                      </p:to>
                                    </p:set>
                                    <p:animEffect transition="in" filter="randombar(horizontal)">
                                      <p:cBhvr>
                                        <p:cTn id="82" dur="500"/>
                                        <p:tgtEl>
                                          <p:spTgt spid="9"/>
                                        </p:tgtEl>
                                      </p:cBhvr>
                                    </p:animEffect>
                                  </p:childTnLst>
                                </p:cTn>
                              </p:par>
                            </p:childTnLst>
                          </p:cTn>
                        </p:par>
                        <p:par>
                          <p:cTn id="83" fill="hold">
                            <p:stCondLst>
                              <p:cond delay="6099"/>
                            </p:stCondLst>
                            <p:childTnLst>
                              <p:par>
                                <p:cTn id="84" presetID="45" presetClass="entr" presetSubtype="0" fill="hold" nodeType="afterEffect">
                                  <p:stCondLst>
                                    <p:cond delay="0"/>
                                  </p:stCondLst>
                                  <p:childTnLst>
                                    <p:set>
                                      <p:cBhvr>
                                        <p:cTn id="85" dur="1" fill="hold">
                                          <p:stCondLst>
                                            <p:cond delay="0"/>
                                          </p:stCondLst>
                                        </p:cTn>
                                        <p:tgtEl>
                                          <p:spTgt spid="24"/>
                                        </p:tgtEl>
                                        <p:attrNameLst>
                                          <p:attrName>style.visibility</p:attrName>
                                        </p:attrNameLst>
                                      </p:cBhvr>
                                      <p:to>
                                        <p:strVal val="visible"/>
                                      </p:to>
                                    </p:set>
                                    <p:animEffect transition="in" filter="fade">
                                      <p:cBhvr>
                                        <p:cTn id="86" dur="500"/>
                                        <p:tgtEl>
                                          <p:spTgt spid="24"/>
                                        </p:tgtEl>
                                      </p:cBhvr>
                                    </p:animEffect>
                                    <p:anim calcmode="lin" valueType="num">
                                      <p:cBhvr>
                                        <p:cTn id="87" dur="500" fill="hold"/>
                                        <p:tgtEl>
                                          <p:spTgt spid="24"/>
                                        </p:tgtEl>
                                        <p:attrNameLst>
                                          <p:attrName>ppt_w</p:attrName>
                                        </p:attrNameLst>
                                      </p:cBhvr>
                                      <p:tavLst>
                                        <p:tav tm="0" fmla="#ppt_w*sin(2.5*pi*$)">
                                          <p:val>
                                            <p:fltVal val="0"/>
                                          </p:val>
                                        </p:tav>
                                        <p:tav tm="100000">
                                          <p:val>
                                            <p:fltVal val="1"/>
                                          </p:val>
                                        </p:tav>
                                      </p:tavLst>
                                    </p:anim>
                                    <p:anim calcmode="lin" valueType="num">
                                      <p:cBhvr>
                                        <p:cTn id="88" dur="500" fill="hold"/>
                                        <p:tgtEl>
                                          <p:spTgt spid="24"/>
                                        </p:tgtEl>
                                        <p:attrNameLst>
                                          <p:attrName>ppt_h</p:attrName>
                                        </p:attrNameLst>
                                      </p:cBhvr>
                                      <p:tavLst>
                                        <p:tav tm="0">
                                          <p:val>
                                            <p:strVal val="#ppt_h"/>
                                          </p:val>
                                        </p:tav>
                                        <p:tav tm="100000">
                                          <p:val>
                                            <p:strVal val="#ppt_h"/>
                                          </p:val>
                                        </p:tav>
                                      </p:tavLst>
                                    </p:anim>
                                  </p:childTnLst>
                                </p:cTn>
                              </p:par>
                              <p:par>
                                <p:cTn id="89" presetID="53" presetClass="entr" presetSubtype="16" fill="hold" grpId="0" nodeType="withEffect">
                                  <p:stCondLst>
                                    <p:cond delay="0"/>
                                  </p:stCondLst>
                                  <p:iterate type="lt">
                                    <p:tmPct val="10000"/>
                                  </p:iterate>
                                  <p:childTnLst>
                                    <p:set>
                                      <p:cBhvr>
                                        <p:cTn id="90" dur="1" fill="hold">
                                          <p:stCondLst>
                                            <p:cond delay="0"/>
                                          </p:stCondLst>
                                        </p:cTn>
                                        <p:tgtEl>
                                          <p:spTgt spid="22"/>
                                        </p:tgtEl>
                                        <p:attrNameLst>
                                          <p:attrName>style.visibility</p:attrName>
                                        </p:attrNameLst>
                                      </p:cBhvr>
                                      <p:to>
                                        <p:strVal val="visible"/>
                                      </p:to>
                                    </p:set>
                                    <p:anim calcmode="lin" valueType="num">
                                      <p:cBhvr>
                                        <p:cTn id="91" dur="500" fill="hold"/>
                                        <p:tgtEl>
                                          <p:spTgt spid="22"/>
                                        </p:tgtEl>
                                        <p:attrNameLst>
                                          <p:attrName>ppt_w</p:attrName>
                                        </p:attrNameLst>
                                      </p:cBhvr>
                                      <p:tavLst>
                                        <p:tav tm="0">
                                          <p:val>
                                            <p:fltVal val="0"/>
                                          </p:val>
                                        </p:tav>
                                        <p:tav tm="100000">
                                          <p:val>
                                            <p:strVal val="#ppt_w"/>
                                          </p:val>
                                        </p:tav>
                                      </p:tavLst>
                                    </p:anim>
                                    <p:anim calcmode="lin" valueType="num">
                                      <p:cBhvr>
                                        <p:cTn id="92" dur="500" fill="hold"/>
                                        <p:tgtEl>
                                          <p:spTgt spid="22"/>
                                        </p:tgtEl>
                                        <p:attrNameLst>
                                          <p:attrName>ppt_h</p:attrName>
                                        </p:attrNameLst>
                                      </p:cBhvr>
                                      <p:tavLst>
                                        <p:tav tm="0">
                                          <p:val>
                                            <p:fltVal val="0"/>
                                          </p:val>
                                        </p:tav>
                                        <p:tav tm="100000">
                                          <p:val>
                                            <p:strVal val="#ppt_h"/>
                                          </p:val>
                                        </p:tav>
                                      </p:tavLst>
                                    </p:anim>
                                    <p:animEffect transition="in" filter="fade">
                                      <p:cBhvr>
                                        <p:cTn id="93" dur="500"/>
                                        <p:tgtEl>
                                          <p:spTgt spid="22"/>
                                        </p:tgtEl>
                                      </p:cBhvr>
                                    </p:animEffect>
                                  </p:childTnLst>
                                </p:cTn>
                              </p:par>
                            </p:childTnLst>
                          </p:cTn>
                        </p:par>
                        <p:par>
                          <p:cTn id="94" fill="hold">
                            <p:stCondLst>
                              <p:cond delay="6799"/>
                            </p:stCondLst>
                            <p:childTnLst>
                              <p:par>
                                <p:cTn id="95" presetID="2" presetClass="entr" presetSubtype="1" fill="hold" grpId="0" nodeType="afterEffect">
                                  <p:stCondLst>
                                    <p:cond delay="0"/>
                                  </p:stCondLst>
                                  <p:childTnLst>
                                    <p:set>
                                      <p:cBhvr>
                                        <p:cTn id="96" dur="1" fill="hold">
                                          <p:stCondLst>
                                            <p:cond delay="0"/>
                                          </p:stCondLst>
                                        </p:cTn>
                                        <p:tgtEl>
                                          <p:spTgt spid="11"/>
                                        </p:tgtEl>
                                        <p:attrNameLst>
                                          <p:attrName>style.visibility</p:attrName>
                                        </p:attrNameLst>
                                      </p:cBhvr>
                                      <p:to>
                                        <p:strVal val="visible"/>
                                      </p:to>
                                    </p:set>
                                    <p:anim calcmode="lin" valueType="num">
                                      <p:cBhvr additive="base">
                                        <p:cTn id="97" dur="500" fill="hold"/>
                                        <p:tgtEl>
                                          <p:spTgt spid="11"/>
                                        </p:tgtEl>
                                        <p:attrNameLst>
                                          <p:attrName>ppt_x</p:attrName>
                                        </p:attrNameLst>
                                      </p:cBhvr>
                                      <p:tavLst>
                                        <p:tav tm="0">
                                          <p:val>
                                            <p:strVal val="#ppt_x"/>
                                          </p:val>
                                        </p:tav>
                                        <p:tav tm="100000">
                                          <p:val>
                                            <p:strVal val="#ppt_x"/>
                                          </p:val>
                                        </p:tav>
                                      </p:tavLst>
                                    </p:anim>
                                    <p:anim calcmode="lin" valueType="num">
                                      <p:cBhvr additive="base">
                                        <p:cTn id="98" dur="500" fill="hold"/>
                                        <p:tgtEl>
                                          <p:spTgt spid="11"/>
                                        </p:tgtEl>
                                        <p:attrNameLst>
                                          <p:attrName>ppt_y</p:attrName>
                                        </p:attrNameLst>
                                      </p:cBhvr>
                                      <p:tavLst>
                                        <p:tav tm="0">
                                          <p:val>
                                            <p:strVal val="0-#ppt_h/2"/>
                                          </p:val>
                                        </p:tav>
                                        <p:tav tm="100000">
                                          <p:val>
                                            <p:strVal val="#ppt_y"/>
                                          </p:val>
                                        </p:tav>
                                      </p:tavLst>
                                    </p:anim>
                                  </p:childTnLst>
                                </p:cTn>
                              </p:par>
                            </p:childTnLst>
                          </p:cTn>
                        </p:par>
                        <p:par>
                          <p:cTn id="99" fill="hold">
                            <p:stCondLst>
                              <p:cond delay="7299"/>
                            </p:stCondLst>
                            <p:childTnLst>
                              <p:par>
                                <p:cTn id="100" presetID="14" presetClass="entr" presetSubtype="10" fill="hold" grpId="0" nodeType="afterEffect">
                                  <p:stCondLst>
                                    <p:cond delay="0"/>
                                  </p:stCondLst>
                                  <p:childTnLst>
                                    <p:set>
                                      <p:cBhvr>
                                        <p:cTn id="101" dur="1" fill="hold">
                                          <p:stCondLst>
                                            <p:cond delay="0"/>
                                          </p:stCondLst>
                                        </p:cTn>
                                        <p:tgtEl>
                                          <p:spTgt spid="12"/>
                                        </p:tgtEl>
                                        <p:attrNameLst>
                                          <p:attrName>style.visibility</p:attrName>
                                        </p:attrNameLst>
                                      </p:cBhvr>
                                      <p:to>
                                        <p:strVal val="visible"/>
                                      </p:to>
                                    </p:set>
                                    <p:animEffect transition="in" filter="randombar(horizontal)">
                                      <p:cBhvr>
                                        <p:cTn id="102" dur="500"/>
                                        <p:tgtEl>
                                          <p:spTgt spid="12"/>
                                        </p:tgtEl>
                                      </p:cBhvr>
                                    </p:animEffect>
                                  </p:childTnLst>
                                </p:cTn>
                              </p:par>
                            </p:childTnLst>
                          </p:cTn>
                        </p:par>
                        <p:par>
                          <p:cTn id="103" fill="hold">
                            <p:stCondLst>
                              <p:cond delay="7799"/>
                            </p:stCondLst>
                            <p:childTnLst>
                              <p:par>
                                <p:cTn id="104" presetID="45" presetClass="entr" presetSubtype="0" fill="hold" nodeType="afterEffect">
                                  <p:stCondLst>
                                    <p:cond delay="0"/>
                                  </p:stCondLst>
                                  <p:childTnLst>
                                    <p:set>
                                      <p:cBhvr>
                                        <p:cTn id="105" dur="1" fill="hold">
                                          <p:stCondLst>
                                            <p:cond delay="0"/>
                                          </p:stCondLst>
                                        </p:cTn>
                                        <p:tgtEl>
                                          <p:spTgt spid="63"/>
                                        </p:tgtEl>
                                        <p:attrNameLst>
                                          <p:attrName>style.visibility</p:attrName>
                                        </p:attrNameLst>
                                      </p:cBhvr>
                                      <p:to>
                                        <p:strVal val="visible"/>
                                      </p:to>
                                    </p:set>
                                    <p:animEffect transition="in" filter="fade">
                                      <p:cBhvr>
                                        <p:cTn id="106" dur="500"/>
                                        <p:tgtEl>
                                          <p:spTgt spid="63"/>
                                        </p:tgtEl>
                                      </p:cBhvr>
                                    </p:animEffect>
                                    <p:anim calcmode="lin" valueType="num">
                                      <p:cBhvr>
                                        <p:cTn id="107" dur="500" fill="hold"/>
                                        <p:tgtEl>
                                          <p:spTgt spid="63"/>
                                        </p:tgtEl>
                                        <p:attrNameLst>
                                          <p:attrName>ppt_w</p:attrName>
                                        </p:attrNameLst>
                                      </p:cBhvr>
                                      <p:tavLst>
                                        <p:tav tm="0" fmla="#ppt_w*sin(2.5*pi*$)">
                                          <p:val>
                                            <p:fltVal val="0"/>
                                          </p:val>
                                        </p:tav>
                                        <p:tav tm="100000">
                                          <p:val>
                                            <p:fltVal val="1"/>
                                          </p:val>
                                        </p:tav>
                                      </p:tavLst>
                                    </p:anim>
                                    <p:anim calcmode="lin" valueType="num">
                                      <p:cBhvr>
                                        <p:cTn id="108" dur="500" fill="hold"/>
                                        <p:tgtEl>
                                          <p:spTgt spid="63"/>
                                        </p:tgtEl>
                                        <p:attrNameLst>
                                          <p:attrName>ppt_h</p:attrName>
                                        </p:attrNameLst>
                                      </p:cBhvr>
                                      <p:tavLst>
                                        <p:tav tm="0">
                                          <p:val>
                                            <p:strVal val="#ppt_h"/>
                                          </p:val>
                                        </p:tav>
                                        <p:tav tm="100000">
                                          <p:val>
                                            <p:strVal val="#ppt_h"/>
                                          </p:val>
                                        </p:tav>
                                      </p:tavLst>
                                    </p:anim>
                                  </p:childTnLst>
                                </p:cTn>
                              </p:par>
                              <p:par>
                                <p:cTn id="109" presetID="53" presetClass="entr" presetSubtype="16" fill="hold" grpId="0" nodeType="withEffect">
                                  <p:stCondLst>
                                    <p:cond delay="0"/>
                                  </p:stCondLst>
                                  <p:iterate type="lt">
                                    <p:tmPct val="10000"/>
                                  </p:iterate>
                                  <p:childTnLst>
                                    <p:set>
                                      <p:cBhvr>
                                        <p:cTn id="110" dur="1" fill="hold">
                                          <p:stCondLst>
                                            <p:cond delay="0"/>
                                          </p:stCondLst>
                                        </p:cTn>
                                        <p:tgtEl>
                                          <p:spTgt spid="62"/>
                                        </p:tgtEl>
                                        <p:attrNameLst>
                                          <p:attrName>style.visibility</p:attrName>
                                        </p:attrNameLst>
                                      </p:cBhvr>
                                      <p:to>
                                        <p:strVal val="visible"/>
                                      </p:to>
                                    </p:set>
                                    <p:anim calcmode="lin" valueType="num">
                                      <p:cBhvr>
                                        <p:cTn id="111" dur="500" fill="hold"/>
                                        <p:tgtEl>
                                          <p:spTgt spid="62"/>
                                        </p:tgtEl>
                                        <p:attrNameLst>
                                          <p:attrName>ppt_w</p:attrName>
                                        </p:attrNameLst>
                                      </p:cBhvr>
                                      <p:tavLst>
                                        <p:tav tm="0">
                                          <p:val>
                                            <p:fltVal val="0"/>
                                          </p:val>
                                        </p:tav>
                                        <p:tav tm="100000">
                                          <p:val>
                                            <p:strVal val="#ppt_w"/>
                                          </p:val>
                                        </p:tav>
                                      </p:tavLst>
                                    </p:anim>
                                    <p:anim calcmode="lin" valueType="num">
                                      <p:cBhvr>
                                        <p:cTn id="112" dur="500" fill="hold"/>
                                        <p:tgtEl>
                                          <p:spTgt spid="62"/>
                                        </p:tgtEl>
                                        <p:attrNameLst>
                                          <p:attrName>ppt_h</p:attrName>
                                        </p:attrNameLst>
                                      </p:cBhvr>
                                      <p:tavLst>
                                        <p:tav tm="0">
                                          <p:val>
                                            <p:fltVal val="0"/>
                                          </p:val>
                                        </p:tav>
                                        <p:tav tm="100000">
                                          <p:val>
                                            <p:strVal val="#ppt_h"/>
                                          </p:val>
                                        </p:tav>
                                      </p:tavLst>
                                    </p:anim>
                                    <p:animEffect transition="in" filter="fade">
                                      <p:cBhvr>
                                        <p:cTn id="113" dur="500"/>
                                        <p:tgtEl>
                                          <p:spTgt spid="62"/>
                                        </p:tgtEl>
                                      </p:cBhvr>
                                    </p:animEffect>
                                  </p:childTnLst>
                                </p:cTn>
                              </p:par>
                            </p:childTnLst>
                          </p:cTn>
                        </p:par>
                        <p:par>
                          <p:cTn id="114" fill="hold">
                            <p:stCondLst>
                              <p:cond delay="8500"/>
                            </p:stCondLst>
                            <p:childTnLst>
                              <p:par>
                                <p:cTn id="115" presetID="2" presetClass="entr" presetSubtype="4" fill="hold" grpId="0" nodeType="afterEffect">
                                  <p:stCondLst>
                                    <p:cond delay="0"/>
                                  </p:stCondLst>
                                  <p:childTnLst>
                                    <p:set>
                                      <p:cBhvr>
                                        <p:cTn id="116" dur="1" fill="hold">
                                          <p:stCondLst>
                                            <p:cond delay="0"/>
                                          </p:stCondLst>
                                        </p:cTn>
                                        <p:tgtEl>
                                          <p:spTgt spid="13"/>
                                        </p:tgtEl>
                                        <p:attrNameLst>
                                          <p:attrName>style.visibility</p:attrName>
                                        </p:attrNameLst>
                                      </p:cBhvr>
                                      <p:to>
                                        <p:strVal val="visible"/>
                                      </p:to>
                                    </p:set>
                                    <p:anim calcmode="lin" valueType="num">
                                      <p:cBhvr additive="base">
                                        <p:cTn id="117" dur="500" fill="hold"/>
                                        <p:tgtEl>
                                          <p:spTgt spid="13"/>
                                        </p:tgtEl>
                                        <p:attrNameLst>
                                          <p:attrName>ppt_x</p:attrName>
                                        </p:attrNameLst>
                                      </p:cBhvr>
                                      <p:tavLst>
                                        <p:tav tm="0">
                                          <p:val>
                                            <p:strVal val="#ppt_x"/>
                                          </p:val>
                                        </p:tav>
                                        <p:tav tm="100000">
                                          <p:val>
                                            <p:strVal val="#ppt_x"/>
                                          </p:val>
                                        </p:tav>
                                      </p:tavLst>
                                    </p:anim>
                                    <p:anim calcmode="lin" valueType="num">
                                      <p:cBhvr additive="base">
                                        <p:cTn id="118" dur="500" fill="hold"/>
                                        <p:tgtEl>
                                          <p:spTgt spid="13"/>
                                        </p:tgtEl>
                                        <p:attrNameLst>
                                          <p:attrName>ppt_y</p:attrName>
                                        </p:attrNameLst>
                                      </p:cBhvr>
                                      <p:tavLst>
                                        <p:tav tm="0">
                                          <p:val>
                                            <p:strVal val="1+#ppt_h/2"/>
                                          </p:val>
                                        </p:tav>
                                        <p:tav tm="100000">
                                          <p:val>
                                            <p:strVal val="#ppt_y"/>
                                          </p:val>
                                        </p:tav>
                                      </p:tavLst>
                                    </p:anim>
                                  </p:childTnLst>
                                </p:cTn>
                              </p:par>
                            </p:childTnLst>
                          </p:cTn>
                        </p:par>
                        <p:par>
                          <p:cTn id="119" fill="hold">
                            <p:stCondLst>
                              <p:cond delay="9000"/>
                            </p:stCondLst>
                            <p:childTnLst>
                              <p:par>
                                <p:cTn id="120" presetID="14" presetClass="entr" presetSubtype="10" fill="hold" grpId="0" nodeType="afterEffect">
                                  <p:stCondLst>
                                    <p:cond delay="0"/>
                                  </p:stCondLst>
                                  <p:childTnLst>
                                    <p:set>
                                      <p:cBhvr>
                                        <p:cTn id="121" dur="1" fill="hold">
                                          <p:stCondLst>
                                            <p:cond delay="0"/>
                                          </p:stCondLst>
                                        </p:cTn>
                                        <p:tgtEl>
                                          <p:spTgt spid="14"/>
                                        </p:tgtEl>
                                        <p:attrNameLst>
                                          <p:attrName>style.visibility</p:attrName>
                                        </p:attrNameLst>
                                      </p:cBhvr>
                                      <p:to>
                                        <p:strVal val="visible"/>
                                      </p:to>
                                    </p:set>
                                    <p:animEffect transition="in" filter="randombar(horizontal)">
                                      <p:cBhvr>
                                        <p:cTn id="12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p:bldP spid="10" grpId="0"/>
      <p:bldP spid="11" grpId="0" animBg="1"/>
      <p:bldP spid="12" grpId="0"/>
      <p:bldP spid="13" grpId="0" animBg="1"/>
      <p:bldP spid="14" grpId="0"/>
      <p:bldP spid="15" grpId="0" animBg="1"/>
      <p:bldP spid="16" grpId="0" animBg="1"/>
      <p:bldP spid="17" grpId="0" animBg="1"/>
      <p:bldP spid="18" grpId="0" animBg="1"/>
      <p:bldP spid="19" grpId="0" animBg="1"/>
      <p:bldP spid="20" grpId="0" animBg="1"/>
      <p:bldP spid="21" grpId="0"/>
      <p:bldP spid="22" grpId="0"/>
      <p:bldP spid="23" grpId="0"/>
      <p:bldP spid="60" grpId="0" animBg="1"/>
      <p:bldP spid="61" grpId="0" animBg="1"/>
      <p:bldP spid="6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6" name="Freeform 5"/>
          <p:cNvSpPr/>
          <p:nvPr/>
        </p:nvSpPr>
        <p:spPr bwMode="auto">
          <a:xfrm>
            <a:off x="3072835" y="1976831"/>
            <a:ext cx="1486292" cy="131728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1"/>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1">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7" name="Freeform 5"/>
          <p:cNvSpPr/>
          <p:nvPr/>
        </p:nvSpPr>
        <p:spPr bwMode="auto">
          <a:xfrm>
            <a:off x="3153705" y="2048506"/>
            <a:ext cx="1324551" cy="117393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95000"/>
            </a:schemeClr>
          </a:solidFill>
          <a:ln w="50800">
            <a:noFill/>
          </a:ln>
          <a:effectLst>
            <a:outerShdw blurRad="101600" dist="50800" dir="2700000" algn="tl" rotWithShape="0">
              <a:schemeClr val="accent1">
                <a:lumMod val="50000"/>
                <a:alpha val="64000"/>
              </a:schemeClr>
            </a:outerShdw>
          </a:effectLst>
          <a:scene3d>
            <a:camera prst="orthographicFront"/>
            <a:lightRig rig="threePt" dir="t"/>
          </a:scene3d>
          <a:sp3d prstMaterial="softEdge">
            <a:bevelT w="63500" h="19050" prst="angle"/>
          </a:sp3d>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8" name="Freeform 5"/>
          <p:cNvSpPr/>
          <p:nvPr/>
        </p:nvSpPr>
        <p:spPr bwMode="auto">
          <a:xfrm>
            <a:off x="5141189" y="1976831"/>
            <a:ext cx="1486292" cy="131728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2"/>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2">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9" name="Freeform 5"/>
          <p:cNvSpPr/>
          <p:nvPr/>
        </p:nvSpPr>
        <p:spPr bwMode="auto">
          <a:xfrm>
            <a:off x="5222059" y="2048506"/>
            <a:ext cx="1324551" cy="117393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95000"/>
            </a:schemeClr>
          </a:solidFill>
          <a:ln w="50800">
            <a:noFill/>
          </a:ln>
          <a:effectLst>
            <a:outerShdw blurRad="101600" dist="50800" dir="2700000" algn="tl" rotWithShape="0">
              <a:schemeClr val="accent2">
                <a:lumMod val="50000"/>
                <a:alpha val="64000"/>
              </a:schemeClr>
            </a:outerShdw>
          </a:effectLst>
          <a:scene3d>
            <a:camera prst="orthographicFront"/>
            <a:lightRig rig="threePt" dir="t"/>
          </a:scene3d>
          <a:sp3d prstMaterial="softEdge">
            <a:bevelT w="63500" h="19050" prst="angle"/>
          </a:sp3d>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10" name="Freeform 5"/>
          <p:cNvSpPr/>
          <p:nvPr/>
        </p:nvSpPr>
        <p:spPr bwMode="auto">
          <a:xfrm>
            <a:off x="7209543" y="1976831"/>
            <a:ext cx="1486292" cy="1317287"/>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accent3"/>
          </a:solidFill>
          <a:ln w="31750">
            <a:gradFill flip="none" rotWithShape="1">
              <a:gsLst>
                <a:gs pos="0">
                  <a:schemeClr val="bg1">
                    <a:lumMod val="75000"/>
                  </a:schemeClr>
                </a:gs>
                <a:gs pos="100000">
                  <a:schemeClr val="bg1"/>
                </a:gs>
              </a:gsLst>
              <a:lin ang="2700000" scaled="1"/>
              <a:tileRect/>
            </a:gradFill>
          </a:ln>
          <a:effectLst>
            <a:innerShdw blurRad="127000" dist="63500" dir="13500000">
              <a:schemeClr val="accent3">
                <a:lumMod val="50000"/>
                <a:alpha val="8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11" name="Freeform 5"/>
          <p:cNvSpPr/>
          <p:nvPr/>
        </p:nvSpPr>
        <p:spPr bwMode="auto">
          <a:xfrm>
            <a:off x="7290412" y="2048506"/>
            <a:ext cx="1324551" cy="1173938"/>
          </a:xfrm>
          <a:custGeom>
            <a:avLst/>
            <a:gdLst>
              <a:gd name="T0" fmla="*/ 407 w 1375"/>
              <a:gd name="T1" fmla="*/ 1218 h 1218"/>
              <a:gd name="T2" fmla="*/ 299 w 1375"/>
              <a:gd name="T3" fmla="*/ 1156 h 1218"/>
              <a:gd name="T4" fmla="*/ 19 w 1375"/>
              <a:gd name="T5" fmla="*/ 671 h 1218"/>
              <a:gd name="T6" fmla="*/ 19 w 1375"/>
              <a:gd name="T7" fmla="*/ 547 h 1218"/>
              <a:gd name="T8" fmla="*/ 299 w 1375"/>
              <a:gd name="T9" fmla="*/ 62 h 1218"/>
              <a:gd name="T10" fmla="*/ 407 w 1375"/>
              <a:gd name="T11" fmla="*/ 0 h 1218"/>
              <a:gd name="T12" fmla="*/ 967 w 1375"/>
              <a:gd name="T13" fmla="*/ 0 h 1218"/>
              <a:gd name="T14" fmla="*/ 1075 w 1375"/>
              <a:gd name="T15" fmla="*/ 62 h 1218"/>
              <a:gd name="T16" fmla="*/ 1355 w 1375"/>
              <a:gd name="T17" fmla="*/ 547 h 1218"/>
              <a:gd name="T18" fmla="*/ 1355 w 1375"/>
              <a:gd name="T19" fmla="*/ 671 h 1218"/>
              <a:gd name="T20" fmla="*/ 1075 w 1375"/>
              <a:gd name="T21" fmla="*/ 1156 h 1218"/>
              <a:gd name="T22" fmla="*/ 967 w 1375"/>
              <a:gd name="T23" fmla="*/ 1218 h 1218"/>
              <a:gd name="T24" fmla="*/ 407 w 1375"/>
              <a:gd name="T25" fmla="*/ 1218 h 12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375" h="1218">
                <a:moveTo>
                  <a:pt x="407" y="1218"/>
                </a:moveTo>
                <a:cubicBezTo>
                  <a:pt x="368" y="1218"/>
                  <a:pt x="319" y="1190"/>
                  <a:pt x="299" y="1156"/>
                </a:cubicBezTo>
                <a:cubicBezTo>
                  <a:pt x="19" y="671"/>
                  <a:pt x="19" y="671"/>
                  <a:pt x="19" y="671"/>
                </a:cubicBezTo>
                <a:cubicBezTo>
                  <a:pt x="0" y="637"/>
                  <a:pt x="0" y="581"/>
                  <a:pt x="19" y="547"/>
                </a:cubicBezTo>
                <a:cubicBezTo>
                  <a:pt x="299" y="62"/>
                  <a:pt x="299" y="62"/>
                  <a:pt x="299" y="62"/>
                </a:cubicBezTo>
                <a:cubicBezTo>
                  <a:pt x="319" y="28"/>
                  <a:pt x="368" y="0"/>
                  <a:pt x="407" y="0"/>
                </a:cubicBezTo>
                <a:cubicBezTo>
                  <a:pt x="967" y="0"/>
                  <a:pt x="967" y="0"/>
                  <a:pt x="967" y="0"/>
                </a:cubicBezTo>
                <a:cubicBezTo>
                  <a:pt x="1007" y="0"/>
                  <a:pt x="1055" y="28"/>
                  <a:pt x="1075" y="62"/>
                </a:cubicBezTo>
                <a:cubicBezTo>
                  <a:pt x="1355" y="547"/>
                  <a:pt x="1355" y="547"/>
                  <a:pt x="1355" y="547"/>
                </a:cubicBezTo>
                <a:cubicBezTo>
                  <a:pt x="1375" y="581"/>
                  <a:pt x="1375" y="637"/>
                  <a:pt x="1355" y="671"/>
                </a:cubicBezTo>
                <a:cubicBezTo>
                  <a:pt x="1075" y="1156"/>
                  <a:pt x="1075" y="1156"/>
                  <a:pt x="1075" y="1156"/>
                </a:cubicBezTo>
                <a:cubicBezTo>
                  <a:pt x="1055" y="1190"/>
                  <a:pt x="1007" y="1218"/>
                  <a:pt x="967" y="1218"/>
                </a:cubicBezTo>
                <a:lnTo>
                  <a:pt x="407" y="1218"/>
                </a:lnTo>
                <a:close/>
              </a:path>
            </a:pathLst>
          </a:custGeom>
          <a:solidFill>
            <a:schemeClr val="bg1">
              <a:lumMod val="95000"/>
            </a:schemeClr>
          </a:solidFill>
          <a:ln w="50800">
            <a:noFill/>
          </a:ln>
          <a:effectLst>
            <a:outerShdw blurRad="101600" dist="50800" dir="2700000" algn="tl" rotWithShape="0">
              <a:schemeClr val="accent3">
                <a:lumMod val="50000"/>
                <a:alpha val="64000"/>
              </a:schemeClr>
            </a:outerShdw>
          </a:effectLst>
          <a:scene3d>
            <a:camera prst="orthographicFront"/>
            <a:lightRig rig="threePt" dir="t"/>
          </a:scene3d>
          <a:sp3d prstMaterial="softEdge">
            <a:bevelT w="63500" h="19050" prst="angle"/>
          </a:sp3d>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solidFill>
                <a:srgbClr val="FFFFFF"/>
              </a:solidFill>
              <a:latin typeface="Calibri" panose="020F0502020204030204"/>
              <a:ea typeface="宋体" panose="02010600030101010101" pitchFamily="2" charset="-122"/>
              <a:sym typeface="Arial" panose="020B0604020202020204" pitchFamily="34" charset="0"/>
            </a:endParaRPr>
          </a:p>
        </p:txBody>
      </p:sp>
      <p:sp>
        <p:nvSpPr>
          <p:cNvPr id="12" name="文本框 17"/>
          <p:cNvSpPr txBox="1"/>
          <p:nvPr/>
        </p:nvSpPr>
        <p:spPr bwMode="auto">
          <a:xfrm>
            <a:off x="2332613" y="4536361"/>
            <a:ext cx="7103443" cy="503728"/>
          </a:xfrm>
          <a:prstGeom prst="rect">
            <a:avLst/>
          </a:prstGeom>
          <a:noFill/>
        </p:spPr>
        <p:txBody>
          <a:bodyPr wrap="square" lIns="68580" tIns="34290" rIns="68580" bIns="34290">
            <a:spAutoFit/>
          </a:bodyPr>
          <a:lstStyle/>
          <a:p>
            <a:pPr>
              <a:lnSpc>
                <a:spcPct val="15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详写内容</a:t>
            </a:r>
            <a:r>
              <a:rPr lang="en-US" altLang="zh-CN" sz="1000" dirty="0">
                <a:solidFill>
                  <a:schemeClr val="tx1">
                    <a:lumMod val="75000"/>
                    <a:lumOff val="25000"/>
                  </a:schemeClr>
                </a:solidFill>
                <a:latin typeface="微软雅黑" panose="020B0503020204020204" charset="-122"/>
                <a:ea typeface="微软雅黑" panose="020B0503020204020204" charset="-122"/>
              </a:rPr>
              <a:t>……</a:t>
            </a: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点击输入本栏的具体文字，简明扼要的说明分项内容，此为概念图解，请根据您的具体内容酌情修改。详写内容</a:t>
            </a:r>
            <a:r>
              <a:rPr lang="en-US" altLang="zh-CN" sz="1000" dirty="0">
                <a:solidFill>
                  <a:schemeClr val="tx1">
                    <a:lumMod val="75000"/>
                    <a:lumOff val="25000"/>
                  </a:schemeClr>
                </a:solidFill>
                <a:latin typeface="微软雅黑" panose="020B0503020204020204" charset="-122"/>
                <a:ea typeface="微软雅黑" panose="020B0503020204020204" charset="-122"/>
              </a:rPr>
              <a:t>……</a:t>
            </a: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点击输入本栏的具体文字，简明扼要的说明分项内容，此为概念图解，请根据您的具体内容酌情修改。</a:t>
            </a:r>
            <a:endParaRPr lang="zh-CN" altLang="en-US" sz="1000" spc="75" dirty="0">
              <a:solidFill>
                <a:schemeClr val="tx1">
                  <a:lumMod val="65000"/>
                  <a:lumOff val="35000"/>
                </a:schemeClr>
              </a:solidFill>
              <a:latin typeface="+mn-ea"/>
            </a:endParaRPr>
          </a:p>
        </p:txBody>
      </p:sp>
      <p:sp>
        <p:nvSpPr>
          <p:cNvPr id="13" name="矩形 12"/>
          <p:cNvSpPr/>
          <p:nvPr/>
        </p:nvSpPr>
        <p:spPr>
          <a:xfrm>
            <a:off x="3282215" y="2509940"/>
            <a:ext cx="1061829" cy="253916"/>
          </a:xfrm>
          <a:prstGeom prst="rect">
            <a:avLst/>
          </a:prstGeom>
        </p:spPr>
        <p:txBody>
          <a:bodyPr wrap="none" lIns="68580" tIns="34290" rIns="68580" bIns="34290">
            <a:spAutoFit/>
          </a:bodyPr>
          <a:lstStyle/>
          <a:p>
            <a:pPr algn="ctr"/>
            <a:r>
              <a:rPr lang="zh-CN" altLang="en-US" sz="1200" b="1" dirty="0">
                <a:solidFill>
                  <a:schemeClr val="tx1">
                    <a:lumMod val="65000"/>
                    <a:lumOff val="35000"/>
                  </a:schemeClr>
                </a:solidFill>
                <a:latin typeface="+mn-ea"/>
              </a:rPr>
              <a:t>添加文字内容</a:t>
            </a:r>
          </a:p>
        </p:txBody>
      </p:sp>
      <p:sp>
        <p:nvSpPr>
          <p:cNvPr id="14" name="矩形 13"/>
          <p:cNvSpPr/>
          <p:nvPr/>
        </p:nvSpPr>
        <p:spPr>
          <a:xfrm>
            <a:off x="7418923" y="2509940"/>
            <a:ext cx="1061829" cy="253916"/>
          </a:xfrm>
          <a:prstGeom prst="rect">
            <a:avLst/>
          </a:prstGeom>
        </p:spPr>
        <p:txBody>
          <a:bodyPr wrap="none" lIns="68580" tIns="34290" rIns="68580" bIns="34290">
            <a:spAutoFit/>
          </a:bodyPr>
          <a:lstStyle/>
          <a:p>
            <a:pPr algn="ctr"/>
            <a:r>
              <a:rPr lang="zh-CN" altLang="en-US" sz="1200" b="1" dirty="0">
                <a:solidFill>
                  <a:schemeClr val="tx1">
                    <a:lumMod val="65000"/>
                    <a:lumOff val="35000"/>
                  </a:schemeClr>
                </a:solidFill>
                <a:latin typeface="+mn-ea"/>
              </a:rPr>
              <a:t>添加文字内容</a:t>
            </a:r>
          </a:p>
        </p:txBody>
      </p:sp>
      <p:sp>
        <p:nvSpPr>
          <p:cNvPr id="15" name="矩形 14"/>
          <p:cNvSpPr/>
          <p:nvPr/>
        </p:nvSpPr>
        <p:spPr>
          <a:xfrm>
            <a:off x="5350570" y="2509940"/>
            <a:ext cx="1061829" cy="253916"/>
          </a:xfrm>
          <a:prstGeom prst="rect">
            <a:avLst/>
          </a:prstGeom>
        </p:spPr>
        <p:txBody>
          <a:bodyPr wrap="none" lIns="68580" tIns="34290" rIns="68580" bIns="34290">
            <a:spAutoFit/>
          </a:bodyPr>
          <a:lstStyle/>
          <a:p>
            <a:pPr algn="ctr"/>
            <a:r>
              <a:rPr lang="zh-CN" altLang="en-US" sz="1200" b="1" dirty="0">
                <a:solidFill>
                  <a:schemeClr val="tx1">
                    <a:lumMod val="65000"/>
                    <a:lumOff val="35000"/>
                  </a:schemeClr>
                </a:solidFill>
                <a:latin typeface="+mn-ea"/>
              </a:rPr>
              <a:t>添加文字内容</a:t>
            </a:r>
          </a:p>
        </p:txBody>
      </p:sp>
      <p:grpSp>
        <p:nvGrpSpPr>
          <p:cNvPr id="16" name="组合 15"/>
          <p:cNvGrpSpPr/>
          <p:nvPr/>
        </p:nvGrpSpPr>
        <p:grpSpPr>
          <a:xfrm>
            <a:off x="7837212" y="2212221"/>
            <a:ext cx="230951" cy="229729"/>
            <a:chOff x="3856417" y="4248125"/>
            <a:chExt cx="409860" cy="407692"/>
          </a:xfrm>
          <a:solidFill>
            <a:schemeClr val="accent3"/>
          </a:solidFill>
        </p:grpSpPr>
        <p:sp>
          <p:nvSpPr>
            <p:cNvPr id="17" name="Freeform 187"/>
            <p:cNvSpPr/>
            <p:nvPr/>
          </p:nvSpPr>
          <p:spPr bwMode="auto">
            <a:xfrm>
              <a:off x="3969183" y="4489921"/>
              <a:ext cx="279745" cy="165896"/>
            </a:xfrm>
            <a:custGeom>
              <a:avLst/>
              <a:gdLst>
                <a:gd name="T0" fmla="*/ 76 w 109"/>
                <a:gd name="T1" fmla="*/ 0 h 65"/>
                <a:gd name="T2" fmla="*/ 54 w 109"/>
                <a:gd name="T3" fmla="*/ 0 h 65"/>
                <a:gd name="T4" fmla="*/ 69 w 109"/>
                <a:gd name="T5" fmla="*/ 17 h 65"/>
                <a:gd name="T6" fmla="*/ 76 w 109"/>
                <a:gd name="T7" fmla="*/ 17 h 65"/>
                <a:gd name="T8" fmla="*/ 91 w 109"/>
                <a:gd name="T9" fmla="*/ 32 h 65"/>
                <a:gd name="T10" fmla="*/ 76 w 109"/>
                <a:gd name="T11" fmla="*/ 48 h 65"/>
                <a:gd name="T12" fmla="*/ 32 w 109"/>
                <a:gd name="T13" fmla="*/ 48 h 65"/>
                <a:gd name="T14" fmla="*/ 17 w 109"/>
                <a:gd name="T15" fmla="*/ 32 h 65"/>
                <a:gd name="T16" fmla="*/ 20 w 109"/>
                <a:gd name="T17" fmla="*/ 24 h 65"/>
                <a:gd name="T18" fmla="*/ 1 w 109"/>
                <a:gd name="T19" fmla="*/ 24 h 65"/>
                <a:gd name="T20" fmla="*/ 0 w 109"/>
                <a:gd name="T21" fmla="*/ 32 h 65"/>
                <a:gd name="T22" fmla="*/ 32 w 109"/>
                <a:gd name="T23" fmla="*/ 65 h 65"/>
                <a:gd name="T24" fmla="*/ 76 w 109"/>
                <a:gd name="T25" fmla="*/ 65 h 65"/>
                <a:gd name="T26" fmla="*/ 109 w 109"/>
                <a:gd name="T27" fmla="*/ 32 h 65"/>
                <a:gd name="T28" fmla="*/ 76 w 109"/>
                <a:gd name="T29" fmla="*/ 0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09" h="65">
                  <a:moveTo>
                    <a:pt x="76" y="0"/>
                  </a:moveTo>
                  <a:cubicBezTo>
                    <a:pt x="54" y="0"/>
                    <a:pt x="54" y="0"/>
                    <a:pt x="54" y="0"/>
                  </a:cubicBezTo>
                  <a:cubicBezTo>
                    <a:pt x="61" y="4"/>
                    <a:pt x="66" y="10"/>
                    <a:pt x="69" y="17"/>
                  </a:cubicBezTo>
                  <a:cubicBezTo>
                    <a:pt x="76" y="17"/>
                    <a:pt x="76" y="17"/>
                    <a:pt x="76" y="17"/>
                  </a:cubicBezTo>
                  <a:cubicBezTo>
                    <a:pt x="85" y="17"/>
                    <a:pt x="91" y="24"/>
                    <a:pt x="91" y="32"/>
                  </a:cubicBezTo>
                  <a:cubicBezTo>
                    <a:pt x="91" y="41"/>
                    <a:pt x="85" y="48"/>
                    <a:pt x="76" y="48"/>
                  </a:cubicBezTo>
                  <a:cubicBezTo>
                    <a:pt x="32" y="48"/>
                    <a:pt x="32" y="48"/>
                    <a:pt x="32" y="48"/>
                  </a:cubicBezTo>
                  <a:cubicBezTo>
                    <a:pt x="24" y="48"/>
                    <a:pt x="17" y="41"/>
                    <a:pt x="17" y="32"/>
                  </a:cubicBezTo>
                  <a:cubicBezTo>
                    <a:pt x="17" y="29"/>
                    <a:pt x="18" y="26"/>
                    <a:pt x="20" y="24"/>
                  </a:cubicBezTo>
                  <a:cubicBezTo>
                    <a:pt x="1" y="24"/>
                    <a:pt x="1" y="24"/>
                    <a:pt x="1" y="24"/>
                  </a:cubicBezTo>
                  <a:cubicBezTo>
                    <a:pt x="0" y="27"/>
                    <a:pt x="0" y="30"/>
                    <a:pt x="0" y="32"/>
                  </a:cubicBezTo>
                  <a:cubicBezTo>
                    <a:pt x="0" y="50"/>
                    <a:pt x="14" y="65"/>
                    <a:pt x="32" y="65"/>
                  </a:cubicBezTo>
                  <a:cubicBezTo>
                    <a:pt x="76" y="65"/>
                    <a:pt x="76" y="65"/>
                    <a:pt x="76" y="65"/>
                  </a:cubicBezTo>
                  <a:cubicBezTo>
                    <a:pt x="94" y="65"/>
                    <a:pt x="109" y="50"/>
                    <a:pt x="109" y="32"/>
                  </a:cubicBezTo>
                  <a:cubicBezTo>
                    <a:pt x="109" y="15"/>
                    <a:pt x="94" y="0"/>
                    <a:pt x="76"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18" name="Freeform 188"/>
            <p:cNvSpPr/>
            <p:nvPr/>
          </p:nvSpPr>
          <p:spPr bwMode="auto">
            <a:xfrm>
              <a:off x="3856417" y="4489921"/>
              <a:ext cx="279745" cy="165896"/>
            </a:xfrm>
            <a:custGeom>
              <a:avLst/>
              <a:gdLst>
                <a:gd name="T0" fmla="*/ 41 w 109"/>
                <a:gd name="T1" fmla="*/ 48 h 65"/>
                <a:gd name="T2" fmla="*/ 33 w 109"/>
                <a:gd name="T3" fmla="*/ 48 h 65"/>
                <a:gd name="T4" fmla="*/ 18 w 109"/>
                <a:gd name="T5" fmla="*/ 32 h 65"/>
                <a:gd name="T6" fmla="*/ 33 w 109"/>
                <a:gd name="T7" fmla="*/ 17 h 65"/>
                <a:gd name="T8" fmla="*/ 37 w 109"/>
                <a:gd name="T9" fmla="*/ 17 h 65"/>
                <a:gd name="T10" fmla="*/ 77 w 109"/>
                <a:gd name="T11" fmla="*/ 17 h 65"/>
                <a:gd name="T12" fmla="*/ 92 w 109"/>
                <a:gd name="T13" fmla="*/ 32 h 65"/>
                <a:gd name="T14" fmla="*/ 92 w 109"/>
                <a:gd name="T15" fmla="*/ 35 h 65"/>
                <a:gd name="T16" fmla="*/ 89 w 109"/>
                <a:gd name="T17" fmla="*/ 42 h 65"/>
                <a:gd name="T18" fmla="*/ 108 w 109"/>
                <a:gd name="T19" fmla="*/ 42 h 65"/>
                <a:gd name="T20" fmla="*/ 109 w 109"/>
                <a:gd name="T21" fmla="*/ 35 h 65"/>
                <a:gd name="T22" fmla="*/ 109 w 109"/>
                <a:gd name="T23" fmla="*/ 35 h 65"/>
                <a:gd name="T24" fmla="*/ 109 w 109"/>
                <a:gd name="T25" fmla="*/ 32 h 65"/>
                <a:gd name="T26" fmla="*/ 77 w 109"/>
                <a:gd name="T27" fmla="*/ 0 h 65"/>
                <a:gd name="T28" fmla="*/ 37 w 109"/>
                <a:gd name="T29" fmla="*/ 0 h 65"/>
                <a:gd name="T30" fmla="*/ 33 w 109"/>
                <a:gd name="T31" fmla="*/ 0 h 65"/>
                <a:gd name="T32" fmla="*/ 0 w 109"/>
                <a:gd name="T33" fmla="*/ 32 h 65"/>
                <a:gd name="T34" fmla="*/ 33 w 109"/>
                <a:gd name="T35" fmla="*/ 65 h 65"/>
                <a:gd name="T36" fmla="*/ 56 w 109"/>
                <a:gd name="T37" fmla="*/ 65 h 65"/>
                <a:gd name="T38" fmla="*/ 41 w 109"/>
                <a:gd name="T39" fmla="*/ 48 h 6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09" h="65">
                  <a:moveTo>
                    <a:pt x="41" y="48"/>
                  </a:moveTo>
                  <a:cubicBezTo>
                    <a:pt x="33" y="48"/>
                    <a:pt x="33" y="48"/>
                    <a:pt x="33" y="48"/>
                  </a:cubicBezTo>
                  <a:cubicBezTo>
                    <a:pt x="24" y="48"/>
                    <a:pt x="18" y="41"/>
                    <a:pt x="18" y="32"/>
                  </a:cubicBezTo>
                  <a:cubicBezTo>
                    <a:pt x="18" y="24"/>
                    <a:pt x="24" y="17"/>
                    <a:pt x="33" y="17"/>
                  </a:cubicBezTo>
                  <a:cubicBezTo>
                    <a:pt x="37" y="17"/>
                    <a:pt x="37" y="17"/>
                    <a:pt x="37" y="17"/>
                  </a:cubicBezTo>
                  <a:cubicBezTo>
                    <a:pt x="77" y="17"/>
                    <a:pt x="77" y="17"/>
                    <a:pt x="77" y="17"/>
                  </a:cubicBezTo>
                  <a:cubicBezTo>
                    <a:pt x="85" y="17"/>
                    <a:pt x="92" y="24"/>
                    <a:pt x="92" y="32"/>
                  </a:cubicBezTo>
                  <a:cubicBezTo>
                    <a:pt x="92" y="33"/>
                    <a:pt x="92" y="34"/>
                    <a:pt x="92" y="35"/>
                  </a:cubicBezTo>
                  <a:cubicBezTo>
                    <a:pt x="91" y="38"/>
                    <a:pt x="90" y="40"/>
                    <a:pt x="89" y="42"/>
                  </a:cubicBezTo>
                  <a:cubicBezTo>
                    <a:pt x="108" y="42"/>
                    <a:pt x="108" y="42"/>
                    <a:pt x="108" y="42"/>
                  </a:cubicBezTo>
                  <a:cubicBezTo>
                    <a:pt x="108" y="40"/>
                    <a:pt x="109" y="38"/>
                    <a:pt x="109" y="35"/>
                  </a:cubicBezTo>
                  <a:cubicBezTo>
                    <a:pt x="109" y="35"/>
                    <a:pt x="109" y="35"/>
                    <a:pt x="109" y="35"/>
                  </a:cubicBezTo>
                  <a:cubicBezTo>
                    <a:pt x="109" y="34"/>
                    <a:pt x="109" y="33"/>
                    <a:pt x="109" y="32"/>
                  </a:cubicBezTo>
                  <a:cubicBezTo>
                    <a:pt x="109" y="15"/>
                    <a:pt x="95" y="0"/>
                    <a:pt x="77" y="0"/>
                  </a:cubicBezTo>
                  <a:cubicBezTo>
                    <a:pt x="37" y="0"/>
                    <a:pt x="37" y="0"/>
                    <a:pt x="37" y="0"/>
                  </a:cubicBezTo>
                  <a:cubicBezTo>
                    <a:pt x="33" y="0"/>
                    <a:pt x="33" y="0"/>
                    <a:pt x="33" y="0"/>
                  </a:cubicBezTo>
                  <a:cubicBezTo>
                    <a:pt x="15" y="0"/>
                    <a:pt x="0" y="15"/>
                    <a:pt x="0" y="32"/>
                  </a:cubicBezTo>
                  <a:cubicBezTo>
                    <a:pt x="0" y="50"/>
                    <a:pt x="15" y="65"/>
                    <a:pt x="33" y="65"/>
                  </a:cubicBezTo>
                  <a:cubicBezTo>
                    <a:pt x="56" y="65"/>
                    <a:pt x="56" y="65"/>
                    <a:pt x="56" y="65"/>
                  </a:cubicBezTo>
                  <a:cubicBezTo>
                    <a:pt x="50" y="61"/>
                    <a:pt x="44" y="55"/>
                    <a:pt x="41" y="48"/>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19" name="Freeform 189"/>
            <p:cNvSpPr>
              <a:spLocks noEditPoints="1"/>
            </p:cNvSpPr>
            <p:nvPr/>
          </p:nvSpPr>
          <p:spPr bwMode="auto">
            <a:xfrm>
              <a:off x="3950749" y="4248125"/>
              <a:ext cx="202761" cy="204930"/>
            </a:xfrm>
            <a:custGeom>
              <a:avLst/>
              <a:gdLst>
                <a:gd name="T0" fmla="*/ 40 w 79"/>
                <a:gd name="T1" fmla="*/ 0 h 80"/>
                <a:gd name="T2" fmla="*/ 0 w 79"/>
                <a:gd name="T3" fmla="*/ 40 h 80"/>
                <a:gd name="T4" fmla="*/ 40 w 79"/>
                <a:gd name="T5" fmla="*/ 80 h 80"/>
                <a:gd name="T6" fmla="*/ 79 w 79"/>
                <a:gd name="T7" fmla="*/ 40 h 80"/>
                <a:gd name="T8" fmla="*/ 40 w 79"/>
                <a:gd name="T9" fmla="*/ 0 h 80"/>
                <a:gd name="T10" fmla="*/ 63 w 79"/>
                <a:gd name="T11" fmla="*/ 46 h 80"/>
                <a:gd name="T12" fmla="*/ 46 w 79"/>
                <a:gd name="T13" fmla="*/ 46 h 80"/>
                <a:gd name="T14" fmla="*/ 46 w 79"/>
                <a:gd name="T15" fmla="*/ 63 h 80"/>
                <a:gd name="T16" fmla="*/ 33 w 79"/>
                <a:gd name="T17" fmla="*/ 63 h 80"/>
                <a:gd name="T18" fmla="*/ 33 w 79"/>
                <a:gd name="T19" fmla="*/ 46 h 80"/>
                <a:gd name="T20" fmla="*/ 17 w 79"/>
                <a:gd name="T21" fmla="*/ 46 h 80"/>
                <a:gd name="T22" fmla="*/ 17 w 79"/>
                <a:gd name="T23" fmla="*/ 34 h 80"/>
                <a:gd name="T24" fmla="*/ 33 w 79"/>
                <a:gd name="T25" fmla="*/ 34 h 80"/>
                <a:gd name="T26" fmla="*/ 33 w 79"/>
                <a:gd name="T27" fmla="*/ 17 h 80"/>
                <a:gd name="T28" fmla="*/ 46 w 79"/>
                <a:gd name="T29" fmla="*/ 17 h 80"/>
                <a:gd name="T30" fmla="*/ 46 w 79"/>
                <a:gd name="T31" fmla="*/ 34 h 80"/>
                <a:gd name="T32" fmla="*/ 63 w 79"/>
                <a:gd name="T33" fmla="*/ 34 h 80"/>
                <a:gd name="T34" fmla="*/ 63 w 79"/>
                <a:gd name="T35" fmla="*/ 46 h 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79" h="80">
                  <a:moveTo>
                    <a:pt x="40" y="0"/>
                  </a:moveTo>
                  <a:cubicBezTo>
                    <a:pt x="18" y="0"/>
                    <a:pt x="0" y="18"/>
                    <a:pt x="0" y="40"/>
                  </a:cubicBezTo>
                  <a:cubicBezTo>
                    <a:pt x="0" y="62"/>
                    <a:pt x="18" y="80"/>
                    <a:pt x="40" y="80"/>
                  </a:cubicBezTo>
                  <a:cubicBezTo>
                    <a:pt x="62" y="80"/>
                    <a:pt x="79" y="62"/>
                    <a:pt x="79" y="40"/>
                  </a:cubicBezTo>
                  <a:cubicBezTo>
                    <a:pt x="79" y="18"/>
                    <a:pt x="62" y="0"/>
                    <a:pt x="40" y="0"/>
                  </a:cubicBezTo>
                  <a:close/>
                  <a:moveTo>
                    <a:pt x="63" y="46"/>
                  </a:moveTo>
                  <a:cubicBezTo>
                    <a:pt x="46" y="46"/>
                    <a:pt x="46" y="46"/>
                    <a:pt x="46" y="46"/>
                  </a:cubicBezTo>
                  <a:cubicBezTo>
                    <a:pt x="46" y="63"/>
                    <a:pt x="46" y="63"/>
                    <a:pt x="46" y="63"/>
                  </a:cubicBezTo>
                  <a:cubicBezTo>
                    <a:pt x="33" y="63"/>
                    <a:pt x="33" y="63"/>
                    <a:pt x="33" y="63"/>
                  </a:cubicBezTo>
                  <a:cubicBezTo>
                    <a:pt x="33" y="46"/>
                    <a:pt x="33" y="46"/>
                    <a:pt x="33" y="46"/>
                  </a:cubicBezTo>
                  <a:cubicBezTo>
                    <a:pt x="17" y="46"/>
                    <a:pt x="17" y="46"/>
                    <a:pt x="17" y="46"/>
                  </a:cubicBezTo>
                  <a:cubicBezTo>
                    <a:pt x="17" y="34"/>
                    <a:pt x="17" y="34"/>
                    <a:pt x="17" y="34"/>
                  </a:cubicBezTo>
                  <a:cubicBezTo>
                    <a:pt x="33" y="34"/>
                    <a:pt x="33" y="34"/>
                    <a:pt x="33" y="34"/>
                  </a:cubicBezTo>
                  <a:cubicBezTo>
                    <a:pt x="33" y="17"/>
                    <a:pt x="33" y="17"/>
                    <a:pt x="33" y="17"/>
                  </a:cubicBezTo>
                  <a:cubicBezTo>
                    <a:pt x="46" y="17"/>
                    <a:pt x="46" y="17"/>
                    <a:pt x="46" y="17"/>
                  </a:cubicBezTo>
                  <a:cubicBezTo>
                    <a:pt x="46" y="34"/>
                    <a:pt x="46" y="34"/>
                    <a:pt x="46" y="34"/>
                  </a:cubicBezTo>
                  <a:cubicBezTo>
                    <a:pt x="63" y="34"/>
                    <a:pt x="63" y="34"/>
                    <a:pt x="63" y="34"/>
                  </a:cubicBezTo>
                  <a:lnTo>
                    <a:pt x="63" y="4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0" name="Rectangle 190"/>
            <p:cNvSpPr>
              <a:spLocks noChangeArrowheads="1"/>
            </p:cNvSpPr>
            <p:nvPr/>
          </p:nvSpPr>
          <p:spPr bwMode="auto">
            <a:xfrm>
              <a:off x="4200135" y="4356553"/>
              <a:ext cx="30360" cy="10192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1" name="Rectangle 191"/>
            <p:cNvSpPr>
              <a:spLocks noChangeArrowheads="1"/>
            </p:cNvSpPr>
            <p:nvPr/>
          </p:nvSpPr>
          <p:spPr bwMode="auto">
            <a:xfrm>
              <a:off x="4164354" y="4392335"/>
              <a:ext cx="101923" cy="3036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2" name="Rectangle 192"/>
            <p:cNvSpPr>
              <a:spLocks noChangeArrowheads="1"/>
            </p:cNvSpPr>
            <p:nvPr/>
          </p:nvSpPr>
          <p:spPr bwMode="auto">
            <a:xfrm>
              <a:off x="3879187" y="4386913"/>
              <a:ext cx="18433" cy="6180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3" name="Rectangle 193"/>
            <p:cNvSpPr>
              <a:spLocks noChangeArrowheads="1"/>
            </p:cNvSpPr>
            <p:nvPr/>
          </p:nvSpPr>
          <p:spPr bwMode="auto">
            <a:xfrm>
              <a:off x="3858586" y="4407515"/>
              <a:ext cx="61805" cy="17349"/>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grpSp>
      <p:grpSp>
        <p:nvGrpSpPr>
          <p:cNvPr id="24" name="组合 23"/>
          <p:cNvGrpSpPr/>
          <p:nvPr/>
        </p:nvGrpSpPr>
        <p:grpSpPr>
          <a:xfrm>
            <a:off x="3678651" y="2170368"/>
            <a:ext cx="273108" cy="313433"/>
            <a:chOff x="2733098" y="4187405"/>
            <a:chExt cx="484675" cy="556238"/>
          </a:xfrm>
          <a:solidFill>
            <a:schemeClr val="accent1"/>
          </a:solidFill>
        </p:grpSpPr>
        <p:sp>
          <p:nvSpPr>
            <p:cNvPr id="25" name="Oval 302"/>
            <p:cNvSpPr>
              <a:spLocks noChangeArrowheads="1"/>
            </p:cNvSpPr>
            <p:nvPr/>
          </p:nvSpPr>
          <p:spPr bwMode="auto">
            <a:xfrm>
              <a:off x="2849117" y="4187405"/>
              <a:ext cx="84574" cy="107344"/>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6" name="Freeform 303"/>
            <p:cNvSpPr>
              <a:spLocks noEditPoints="1"/>
            </p:cNvSpPr>
            <p:nvPr/>
          </p:nvSpPr>
          <p:spPr bwMode="auto">
            <a:xfrm>
              <a:off x="2733098" y="4304508"/>
              <a:ext cx="310105" cy="439135"/>
            </a:xfrm>
            <a:custGeom>
              <a:avLst/>
              <a:gdLst>
                <a:gd name="T0" fmla="*/ 121 w 121"/>
                <a:gd name="T1" fmla="*/ 26 h 171"/>
                <a:gd name="T2" fmla="*/ 120 w 121"/>
                <a:gd name="T3" fmla="*/ 26 h 171"/>
                <a:gd name="T4" fmla="*/ 114 w 121"/>
                <a:gd name="T5" fmla="*/ 21 h 171"/>
                <a:gd name="T6" fmla="*/ 90 w 121"/>
                <a:gd name="T7" fmla="*/ 3 h 171"/>
                <a:gd name="T8" fmla="*/ 84 w 121"/>
                <a:gd name="T9" fmla="*/ 1 h 171"/>
                <a:gd name="T10" fmla="*/ 76 w 121"/>
                <a:gd name="T11" fmla="*/ 1 h 171"/>
                <a:gd name="T12" fmla="*/ 74 w 121"/>
                <a:gd name="T13" fmla="*/ 11 h 171"/>
                <a:gd name="T14" fmla="*/ 67 w 121"/>
                <a:gd name="T15" fmla="*/ 42 h 171"/>
                <a:gd name="T16" fmla="*/ 67 w 121"/>
                <a:gd name="T17" fmla="*/ 7 h 171"/>
                <a:gd name="T18" fmla="*/ 58 w 121"/>
                <a:gd name="T19" fmla="*/ 0 h 171"/>
                <a:gd name="T20" fmla="*/ 58 w 121"/>
                <a:gd name="T21" fmla="*/ 9 h 171"/>
                <a:gd name="T22" fmla="*/ 45 w 121"/>
                <a:gd name="T23" fmla="*/ 18 h 171"/>
                <a:gd name="T24" fmla="*/ 40 w 121"/>
                <a:gd name="T25" fmla="*/ 7 h 171"/>
                <a:gd name="T26" fmla="*/ 47 w 121"/>
                <a:gd name="T27" fmla="*/ 0 h 171"/>
                <a:gd name="T28" fmla="*/ 38 w 121"/>
                <a:gd name="T29" fmla="*/ 1 h 171"/>
                <a:gd name="T30" fmla="*/ 3 w 121"/>
                <a:gd name="T31" fmla="*/ 35 h 171"/>
                <a:gd name="T32" fmla="*/ 3 w 121"/>
                <a:gd name="T33" fmla="*/ 36 h 171"/>
                <a:gd name="T34" fmla="*/ 1 w 121"/>
                <a:gd name="T35" fmla="*/ 48 h 171"/>
                <a:gd name="T36" fmla="*/ 2 w 121"/>
                <a:gd name="T37" fmla="*/ 48 h 171"/>
                <a:gd name="T38" fmla="*/ 2 w 121"/>
                <a:gd name="T39" fmla="*/ 50 h 171"/>
                <a:gd name="T40" fmla="*/ 6 w 121"/>
                <a:gd name="T41" fmla="*/ 57 h 171"/>
                <a:gd name="T42" fmla="*/ 20 w 121"/>
                <a:gd name="T43" fmla="*/ 85 h 171"/>
                <a:gd name="T44" fmla="*/ 33 w 121"/>
                <a:gd name="T45" fmla="*/ 90 h 171"/>
                <a:gd name="T46" fmla="*/ 35 w 121"/>
                <a:gd name="T47" fmla="*/ 90 h 171"/>
                <a:gd name="T48" fmla="*/ 60 w 121"/>
                <a:gd name="T49" fmla="*/ 171 h 171"/>
                <a:gd name="T50" fmla="*/ 56 w 121"/>
                <a:gd name="T51" fmla="*/ 110 h 171"/>
                <a:gd name="T52" fmla="*/ 89 w 121"/>
                <a:gd name="T53" fmla="*/ 33 h 171"/>
                <a:gd name="T54" fmla="*/ 93 w 121"/>
                <a:gd name="T55" fmla="*/ 31 h 171"/>
                <a:gd name="T56" fmla="*/ 75 w 121"/>
                <a:gd name="T57" fmla="*/ 45 h 171"/>
                <a:gd name="T58" fmla="*/ 89 w 121"/>
                <a:gd name="T59" fmla="*/ 33 h 171"/>
                <a:gd name="T60" fmla="*/ 30 w 121"/>
                <a:gd name="T61" fmla="*/ 55 h 171"/>
                <a:gd name="T62" fmla="*/ 24 w 121"/>
                <a:gd name="T63" fmla="*/ 44 h 171"/>
                <a:gd name="T64" fmla="*/ 33 w 121"/>
                <a:gd name="T65" fmla="*/ 60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21" h="171">
                  <a:moveTo>
                    <a:pt x="120" y="42"/>
                  </a:moveTo>
                  <a:cubicBezTo>
                    <a:pt x="120" y="35"/>
                    <a:pt x="121" y="24"/>
                    <a:pt x="121" y="26"/>
                  </a:cubicBezTo>
                  <a:cubicBezTo>
                    <a:pt x="121" y="26"/>
                    <a:pt x="121" y="26"/>
                    <a:pt x="121" y="26"/>
                  </a:cubicBezTo>
                  <a:cubicBezTo>
                    <a:pt x="120" y="26"/>
                    <a:pt x="120" y="26"/>
                    <a:pt x="120" y="26"/>
                  </a:cubicBezTo>
                  <a:cubicBezTo>
                    <a:pt x="118" y="24"/>
                    <a:pt x="118" y="24"/>
                    <a:pt x="118" y="24"/>
                  </a:cubicBezTo>
                  <a:cubicBezTo>
                    <a:pt x="114" y="21"/>
                    <a:pt x="114" y="21"/>
                    <a:pt x="114" y="21"/>
                  </a:cubicBezTo>
                  <a:cubicBezTo>
                    <a:pt x="106" y="15"/>
                    <a:pt x="106" y="15"/>
                    <a:pt x="106" y="15"/>
                  </a:cubicBezTo>
                  <a:cubicBezTo>
                    <a:pt x="90" y="3"/>
                    <a:pt x="90" y="3"/>
                    <a:pt x="90" y="3"/>
                  </a:cubicBezTo>
                  <a:cubicBezTo>
                    <a:pt x="88" y="2"/>
                    <a:pt x="86" y="1"/>
                    <a:pt x="84" y="1"/>
                  </a:cubicBezTo>
                  <a:cubicBezTo>
                    <a:pt x="84" y="1"/>
                    <a:pt x="84" y="1"/>
                    <a:pt x="84" y="1"/>
                  </a:cubicBezTo>
                  <a:cubicBezTo>
                    <a:pt x="81" y="1"/>
                    <a:pt x="78" y="1"/>
                    <a:pt x="76" y="0"/>
                  </a:cubicBezTo>
                  <a:cubicBezTo>
                    <a:pt x="76" y="1"/>
                    <a:pt x="76" y="1"/>
                    <a:pt x="76" y="1"/>
                  </a:cubicBezTo>
                  <a:cubicBezTo>
                    <a:pt x="83" y="7"/>
                    <a:pt x="83" y="7"/>
                    <a:pt x="83" y="7"/>
                  </a:cubicBezTo>
                  <a:cubicBezTo>
                    <a:pt x="74" y="11"/>
                    <a:pt x="74" y="11"/>
                    <a:pt x="74" y="11"/>
                  </a:cubicBezTo>
                  <a:cubicBezTo>
                    <a:pt x="78" y="18"/>
                    <a:pt x="78" y="18"/>
                    <a:pt x="78" y="18"/>
                  </a:cubicBezTo>
                  <a:cubicBezTo>
                    <a:pt x="67" y="42"/>
                    <a:pt x="67" y="42"/>
                    <a:pt x="67" y="42"/>
                  </a:cubicBezTo>
                  <a:cubicBezTo>
                    <a:pt x="65" y="9"/>
                    <a:pt x="65" y="9"/>
                    <a:pt x="65" y="9"/>
                  </a:cubicBezTo>
                  <a:cubicBezTo>
                    <a:pt x="67" y="7"/>
                    <a:pt x="67" y="7"/>
                    <a:pt x="67" y="7"/>
                  </a:cubicBezTo>
                  <a:cubicBezTo>
                    <a:pt x="65" y="0"/>
                    <a:pt x="65" y="0"/>
                    <a:pt x="65" y="0"/>
                  </a:cubicBezTo>
                  <a:cubicBezTo>
                    <a:pt x="58" y="0"/>
                    <a:pt x="58" y="0"/>
                    <a:pt x="58" y="0"/>
                  </a:cubicBezTo>
                  <a:cubicBezTo>
                    <a:pt x="56" y="7"/>
                    <a:pt x="56" y="7"/>
                    <a:pt x="56" y="7"/>
                  </a:cubicBezTo>
                  <a:cubicBezTo>
                    <a:pt x="58" y="9"/>
                    <a:pt x="58" y="9"/>
                    <a:pt x="58" y="9"/>
                  </a:cubicBezTo>
                  <a:cubicBezTo>
                    <a:pt x="56" y="42"/>
                    <a:pt x="56" y="42"/>
                    <a:pt x="56" y="42"/>
                  </a:cubicBezTo>
                  <a:cubicBezTo>
                    <a:pt x="45" y="18"/>
                    <a:pt x="45" y="18"/>
                    <a:pt x="45" y="18"/>
                  </a:cubicBezTo>
                  <a:cubicBezTo>
                    <a:pt x="49" y="11"/>
                    <a:pt x="49" y="11"/>
                    <a:pt x="49" y="11"/>
                  </a:cubicBezTo>
                  <a:cubicBezTo>
                    <a:pt x="40" y="7"/>
                    <a:pt x="40" y="7"/>
                    <a:pt x="40" y="7"/>
                  </a:cubicBezTo>
                  <a:cubicBezTo>
                    <a:pt x="47" y="1"/>
                    <a:pt x="47" y="1"/>
                    <a:pt x="47" y="1"/>
                  </a:cubicBezTo>
                  <a:cubicBezTo>
                    <a:pt x="47" y="0"/>
                    <a:pt x="47" y="0"/>
                    <a:pt x="47" y="0"/>
                  </a:cubicBezTo>
                  <a:cubicBezTo>
                    <a:pt x="45" y="1"/>
                    <a:pt x="42" y="1"/>
                    <a:pt x="39" y="1"/>
                  </a:cubicBezTo>
                  <a:cubicBezTo>
                    <a:pt x="39" y="1"/>
                    <a:pt x="39" y="1"/>
                    <a:pt x="38" y="1"/>
                  </a:cubicBezTo>
                  <a:cubicBezTo>
                    <a:pt x="36" y="2"/>
                    <a:pt x="33" y="3"/>
                    <a:pt x="31" y="5"/>
                  </a:cubicBezTo>
                  <a:cubicBezTo>
                    <a:pt x="3" y="35"/>
                    <a:pt x="3" y="35"/>
                    <a:pt x="3" y="35"/>
                  </a:cubicBezTo>
                  <a:cubicBezTo>
                    <a:pt x="3" y="36"/>
                    <a:pt x="3" y="36"/>
                    <a:pt x="3" y="36"/>
                  </a:cubicBezTo>
                  <a:cubicBezTo>
                    <a:pt x="3" y="36"/>
                    <a:pt x="3" y="36"/>
                    <a:pt x="3" y="36"/>
                  </a:cubicBezTo>
                  <a:cubicBezTo>
                    <a:pt x="0" y="60"/>
                    <a:pt x="2" y="42"/>
                    <a:pt x="1" y="48"/>
                  </a:cubicBezTo>
                  <a:cubicBezTo>
                    <a:pt x="1" y="48"/>
                    <a:pt x="1" y="48"/>
                    <a:pt x="1" y="48"/>
                  </a:cubicBezTo>
                  <a:cubicBezTo>
                    <a:pt x="1" y="48"/>
                    <a:pt x="1" y="48"/>
                    <a:pt x="1" y="48"/>
                  </a:cubicBezTo>
                  <a:cubicBezTo>
                    <a:pt x="2" y="48"/>
                    <a:pt x="2" y="48"/>
                    <a:pt x="2" y="48"/>
                  </a:cubicBezTo>
                  <a:cubicBezTo>
                    <a:pt x="2" y="49"/>
                    <a:pt x="2" y="49"/>
                    <a:pt x="2" y="49"/>
                  </a:cubicBezTo>
                  <a:cubicBezTo>
                    <a:pt x="2" y="50"/>
                    <a:pt x="2" y="50"/>
                    <a:pt x="2" y="50"/>
                  </a:cubicBezTo>
                  <a:cubicBezTo>
                    <a:pt x="4" y="52"/>
                    <a:pt x="4" y="52"/>
                    <a:pt x="4" y="52"/>
                  </a:cubicBezTo>
                  <a:cubicBezTo>
                    <a:pt x="6" y="57"/>
                    <a:pt x="6" y="57"/>
                    <a:pt x="6" y="57"/>
                  </a:cubicBezTo>
                  <a:cubicBezTo>
                    <a:pt x="11" y="66"/>
                    <a:pt x="11" y="66"/>
                    <a:pt x="11" y="66"/>
                  </a:cubicBezTo>
                  <a:cubicBezTo>
                    <a:pt x="20" y="85"/>
                    <a:pt x="20" y="85"/>
                    <a:pt x="20" y="85"/>
                  </a:cubicBezTo>
                  <a:cubicBezTo>
                    <a:pt x="24" y="82"/>
                    <a:pt x="29" y="80"/>
                    <a:pt x="33" y="78"/>
                  </a:cubicBezTo>
                  <a:cubicBezTo>
                    <a:pt x="33" y="82"/>
                    <a:pt x="33" y="86"/>
                    <a:pt x="33" y="90"/>
                  </a:cubicBezTo>
                  <a:cubicBezTo>
                    <a:pt x="33" y="90"/>
                    <a:pt x="33" y="90"/>
                    <a:pt x="33" y="90"/>
                  </a:cubicBezTo>
                  <a:cubicBezTo>
                    <a:pt x="33" y="90"/>
                    <a:pt x="34" y="90"/>
                    <a:pt x="35" y="90"/>
                  </a:cubicBezTo>
                  <a:cubicBezTo>
                    <a:pt x="37" y="171"/>
                    <a:pt x="37" y="171"/>
                    <a:pt x="37" y="171"/>
                  </a:cubicBezTo>
                  <a:cubicBezTo>
                    <a:pt x="60" y="171"/>
                    <a:pt x="60" y="171"/>
                    <a:pt x="60" y="171"/>
                  </a:cubicBezTo>
                  <a:cubicBezTo>
                    <a:pt x="61" y="161"/>
                    <a:pt x="61" y="148"/>
                    <a:pt x="61" y="134"/>
                  </a:cubicBezTo>
                  <a:cubicBezTo>
                    <a:pt x="58" y="127"/>
                    <a:pt x="56" y="118"/>
                    <a:pt x="56" y="110"/>
                  </a:cubicBezTo>
                  <a:cubicBezTo>
                    <a:pt x="56" y="74"/>
                    <a:pt x="84" y="44"/>
                    <a:pt x="120" y="42"/>
                  </a:cubicBezTo>
                  <a:close/>
                  <a:moveTo>
                    <a:pt x="89" y="33"/>
                  </a:moveTo>
                  <a:cubicBezTo>
                    <a:pt x="89" y="31"/>
                    <a:pt x="89" y="29"/>
                    <a:pt x="89" y="27"/>
                  </a:cubicBezTo>
                  <a:cubicBezTo>
                    <a:pt x="93" y="31"/>
                    <a:pt x="93" y="31"/>
                    <a:pt x="93" y="31"/>
                  </a:cubicBezTo>
                  <a:cubicBezTo>
                    <a:pt x="96" y="33"/>
                    <a:pt x="96" y="33"/>
                    <a:pt x="96" y="33"/>
                  </a:cubicBezTo>
                  <a:cubicBezTo>
                    <a:pt x="75" y="45"/>
                    <a:pt x="75" y="45"/>
                    <a:pt x="75" y="45"/>
                  </a:cubicBezTo>
                  <a:cubicBezTo>
                    <a:pt x="74" y="42"/>
                    <a:pt x="74" y="42"/>
                    <a:pt x="74" y="42"/>
                  </a:cubicBezTo>
                  <a:lnTo>
                    <a:pt x="89" y="33"/>
                  </a:lnTo>
                  <a:close/>
                  <a:moveTo>
                    <a:pt x="33" y="60"/>
                  </a:moveTo>
                  <a:cubicBezTo>
                    <a:pt x="30" y="55"/>
                    <a:pt x="30" y="55"/>
                    <a:pt x="30" y="55"/>
                  </a:cubicBezTo>
                  <a:cubicBezTo>
                    <a:pt x="25" y="46"/>
                    <a:pt x="25" y="46"/>
                    <a:pt x="25" y="46"/>
                  </a:cubicBezTo>
                  <a:cubicBezTo>
                    <a:pt x="24" y="44"/>
                    <a:pt x="24" y="44"/>
                    <a:pt x="24" y="44"/>
                  </a:cubicBezTo>
                  <a:cubicBezTo>
                    <a:pt x="34" y="31"/>
                    <a:pt x="34" y="31"/>
                    <a:pt x="34" y="31"/>
                  </a:cubicBezTo>
                  <a:cubicBezTo>
                    <a:pt x="34" y="41"/>
                    <a:pt x="33" y="50"/>
                    <a:pt x="33" y="6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7" name="Freeform 304"/>
            <p:cNvSpPr/>
            <p:nvPr/>
          </p:nvSpPr>
          <p:spPr bwMode="auto">
            <a:xfrm>
              <a:off x="2897909" y="4668827"/>
              <a:ext cx="60720" cy="74816"/>
            </a:xfrm>
            <a:custGeom>
              <a:avLst/>
              <a:gdLst>
                <a:gd name="T0" fmla="*/ 0 w 24"/>
                <a:gd name="T1" fmla="*/ 0 h 29"/>
                <a:gd name="T2" fmla="*/ 1 w 24"/>
                <a:gd name="T3" fmla="*/ 29 h 29"/>
                <a:gd name="T4" fmla="*/ 24 w 24"/>
                <a:gd name="T5" fmla="*/ 29 h 29"/>
                <a:gd name="T6" fmla="*/ 24 w 24"/>
                <a:gd name="T7" fmla="*/ 26 h 29"/>
                <a:gd name="T8" fmla="*/ 0 w 24"/>
                <a:gd name="T9" fmla="*/ 0 h 29"/>
              </a:gdLst>
              <a:ahLst/>
              <a:cxnLst>
                <a:cxn ang="0">
                  <a:pos x="T0" y="T1"/>
                </a:cxn>
                <a:cxn ang="0">
                  <a:pos x="T2" y="T3"/>
                </a:cxn>
                <a:cxn ang="0">
                  <a:pos x="T4" y="T5"/>
                </a:cxn>
                <a:cxn ang="0">
                  <a:pos x="T6" y="T7"/>
                </a:cxn>
                <a:cxn ang="0">
                  <a:pos x="T8" y="T9"/>
                </a:cxn>
              </a:cxnLst>
              <a:rect l="0" t="0" r="r" b="b"/>
              <a:pathLst>
                <a:path w="24" h="29">
                  <a:moveTo>
                    <a:pt x="0" y="0"/>
                  </a:moveTo>
                  <a:cubicBezTo>
                    <a:pt x="1" y="29"/>
                    <a:pt x="1" y="29"/>
                    <a:pt x="1" y="29"/>
                  </a:cubicBezTo>
                  <a:cubicBezTo>
                    <a:pt x="24" y="29"/>
                    <a:pt x="24" y="29"/>
                    <a:pt x="24" y="29"/>
                  </a:cubicBezTo>
                  <a:cubicBezTo>
                    <a:pt x="24" y="28"/>
                    <a:pt x="24" y="27"/>
                    <a:pt x="24" y="26"/>
                  </a:cubicBezTo>
                  <a:cubicBezTo>
                    <a:pt x="14" y="19"/>
                    <a:pt x="6" y="11"/>
                    <a:pt x="0" y="0"/>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8" name="Freeform 305"/>
            <p:cNvSpPr/>
            <p:nvPr/>
          </p:nvSpPr>
          <p:spPr bwMode="auto">
            <a:xfrm>
              <a:off x="3035614" y="4422694"/>
              <a:ext cx="54214" cy="41203"/>
            </a:xfrm>
            <a:custGeom>
              <a:avLst/>
              <a:gdLst>
                <a:gd name="T0" fmla="*/ 43 w 50"/>
                <a:gd name="T1" fmla="*/ 0 h 38"/>
                <a:gd name="T2" fmla="*/ 36 w 50"/>
                <a:gd name="T3" fmla="*/ 0 h 38"/>
                <a:gd name="T4" fmla="*/ 14 w 50"/>
                <a:gd name="T5" fmla="*/ 0 h 38"/>
                <a:gd name="T6" fmla="*/ 7 w 50"/>
                <a:gd name="T7" fmla="*/ 0 h 38"/>
                <a:gd name="T8" fmla="*/ 0 w 50"/>
                <a:gd name="T9" fmla="*/ 38 h 38"/>
                <a:gd name="T10" fmla="*/ 14 w 50"/>
                <a:gd name="T11" fmla="*/ 38 h 38"/>
                <a:gd name="T12" fmla="*/ 36 w 50"/>
                <a:gd name="T13" fmla="*/ 38 h 38"/>
                <a:gd name="T14" fmla="*/ 50 w 50"/>
                <a:gd name="T15" fmla="*/ 38 h 38"/>
                <a:gd name="T16" fmla="*/ 43 w 50"/>
                <a:gd name="T17" fmla="*/ 0 h 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38">
                  <a:moveTo>
                    <a:pt x="43" y="0"/>
                  </a:moveTo>
                  <a:lnTo>
                    <a:pt x="36" y="0"/>
                  </a:lnTo>
                  <a:lnTo>
                    <a:pt x="14" y="0"/>
                  </a:lnTo>
                  <a:lnTo>
                    <a:pt x="7" y="0"/>
                  </a:lnTo>
                  <a:lnTo>
                    <a:pt x="0" y="38"/>
                  </a:lnTo>
                  <a:lnTo>
                    <a:pt x="14" y="38"/>
                  </a:lnTo>
                  <a:lnTo>
                    <a:pt x="36" y="38"/>
                  </a:lnTo>
                  <a:lnTo>
                    <a:pt x="50" y="38"/>
                  </a:lnTo>
                  <a:lnTo>
                    <a:pt x="4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29" name="Freeform 306"/>
            <p:cNvSpPr/>
            <p:nvPr/>
          </p:nvSpPr>
          <p:spPr bwMode="auto">
            <a:xfrm>
              <a:off x="2964051" y="4430285"/>
              <a:ext cx="61805" cy="59636"/>
            </a:xfrm>
            <a:custGeom>
              <a:avLst/>
              <a:gdLst>
                <a:gd name="T0" fmla="*/ 33 w 57"/>
                <a:gd name="T1" fmla="*/ 0 h 55"/>
                <a:gd name="T2" fmla="*/ 26 w 57"/>
                <a:gd name="T3" fmla="*/ 5 h 55"/>
                <a:gd name="T4" fmla="*/ 7 w 57"/>
                <a:gd name="T5" fmla="*/ 14 h 55"/>
                <a:gd name="T6" fmla="*/ 0 w 57"/>
                <a:gd name="T7" fmla="*/ 19 h 55"/>
                <a:gd name="T8" fmla="*/ 14 w 57"/>
                <a:gd name="T9" fmla="*/ 55 h 55"/>
                <a:gd name="T10" fmla="*/ 28 w 57"/>
                <a:gd name="T11" fmla="*/ 47 h 55"/>
                <a:gd name="T12" fmla="*/ 45 w 57"/>
                <a:gd name="T13" fmla="*/ 38 h 55"/>
                <a:gd name="T14" fmla="*/ 57 w 57"/>
                <a:gd name="T15" fmla="*/ 31 h 55"/>
                <a:gd name="T16" fmla="*/ 33 w 57"/>
                <a:gd name="T17" fmla="*/ 0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5">
                  <a:moveTo>
                    <a:pt x="33" y="0"/>
                  </a:moveTo>
                  <a:lnTo>
                    <a:pt x="26" y="5"/>
                  </a:lnTo>
                  <a:lnTo>
                    <a:pt x="7" y="14"/>
                  </a:lnTo>
                  <a:lnTo>
                    <a:pt x="0" y="19"/>
                  </a:lnTo>
                  <a:lnTo>
                    <a:pt x="14" y="55"/>
                  </a:lnTo>
                  <a:lnTo>
                    <a:pt x="28" y="47"/>
                  </a:lnTo>
                  <a:lnTo>
                    <a:pt x="45" y="38"/>
                  </a:lnTo>
                  <a:lnTo>
                    <a:pt x="57" y="31"/>
                  </a:lnTo>
                  <a:lnTo>
                    <a:pt x="33"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0" name="Freeform 307"/>
            <p:cNvSpPr/>
            <p:nvPr/>
          </p:nvSpPr>
          <p:spPr bwMode="auto">
            <a:xfrm>
              <a:off x="2909837" y="4479077"/>
              <a:ext cx="61805" cy="61805"/>
            </a:xfrm>
            <a:custGeom>
              <a:avLst/>
              <a:gdLst>
                <a:gd name="T0" fmla="*/ 19 w 57"/>
                <a:gd name="T1" fmla="*/ 0 h 57"/>
                <a:gd name="T2" fmla="*/ 15 w 57"/>
                <a:gd name="T3" fmla="*/ 7 h 57"/>
                <a:gd name="T4" fmla="*/ 5 w 57"/>
                <a:gd name="T5" fmla="*/ 26 h 57"/>
                <a:gd name="T6" fmla="*/ 0 w 57"/>
                <a:gd name="T7" fmla="*/ 33 h 57"/>
                <a:gd name="T8" fmla="*/ 31 w 57"/>
                <a:gd name="T9" fmla="*/ 57 h 57"/>
                <a:gd name="T10" fmla="*/ 38 w 57"/>
                <a:gd name="T11" fmla="*/ 45 h 57"/>
                <a:gd name="T12" fmla="*/ 50 w 57"/>
                <a:gd name="T13" fmla="*/ 26 h 57"/>
                <a:gd name="T14" fmla="*/ 57 w 57"/>
                <a:gd name="T15" fmla="*/ 14 h 57"/>
                <a:gd name="T16" fmla="*/ 19 w 57"/>
                <a:gd name="T17" fmla="*/ 0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7">
                  <a:moveTo>
                    <a:pt x="19" y="0"/>
                  </a:moveTo>
                  <a:lnTo>
                    <a:pt x="15" y="7"/>
                  </a:lnTo>
                  <a:lnTo>
                    <a:pt x="5" y="26"/>
                  </a:lnTo>
                  <a:lnTo>
                    <a:pt x="0" y="33"/>
                  </a:lnTo>
                  <a:lnTo>
                    <a:pt x="31" y="57"/>
                  </a:lnTo>
                  <a:lnTo>
                    <a:pt x="38" y="45"/>
                  </a:lnTo>
                  <a:lnTo>
                    <a:pt x="50" y="26"/>
                  </a:lnTo>
                  <a:lnTo>
                    <a:pt x="57" y="14"/>
                  </a:lnTo>
                  <a:lnTo>
                    <a:pt x="1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1" name="Freeform 308"/>
            <p:cNvSpPr/>
            <p:nvPr/>
          </p:nvSpPr>
          <p:spPr bwMode="auto">
            <a:xfrm>
              <a:off x="2897909" y="4550640"/>
              <a:ext cx="40119" cy="52046"/>
            </a:xfrm>
            <a:custGeom>
              <a:avLst/>
              <a:gdLst>
                <a:gd name="T0" fmla="*/ 0 w 37"/>
                <a:gd name="T1" fmla="*/ 5 h 48"/>
                <a:gd name="T2" fmla="*/ 0 w 37"/>
                <a:gd name="T3" fmla="*/ 14 h 48"/>
                <a:gd name="T4" fmla="*/ 0 w 37"/>
                <a:gd name="T5" fmla="*/ 33 h 48"/>
                <a:gd name="T6" fmla="*/ 0 w 37"/>
                <a:gd name="T7" fmla="*/ 43 h 48"/>
                <a:gd name="T8" fmla="*/ 37 w 37"/>
                <a:gd name="T9" fmla="*/ 48 h 48"/>
                <a:gd name="T10" fmla="*/ 37 w 37"/>
                <a:gd name="T11" fmla="*/ 33 h 48"/>
                <a:gd name="T12" fmla="*/ 37 w 37"/>
                <a:gd name="T13" fmla="*/ 14 h 48"/>
                <a:gd name="T14" fmla="*/ 37 w 37"/>
                <a:gd name="T15" fmla="*/ 0 h 48"/>
                <a:gd name="T16" fmla="*/ 0 w 37"/>
                <a:gd name="T17" fmla="*/ 5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7" h="48">
                  <a:moveTo>
                    <a:pt x="0" y="5"/>
                  </a:moveTo>
                  <a:lnTo>
                    <a:pt x="0" y="14"/>
                  </a:lnTo>
                  <a:lnTo>
                    <a:pt x="0" y="33"/>
                  </a:lnTo>
                  <a:lnTo>
                    <a:pt x="0" y="43"/>
                  </a:lnTo>
                  <a:lnTo>
                    <a:pt x="37" y="48"/>
                  </a:lnTo>
                  <a:lnTo>
                    <a:pt x="37" y="33"/>
                  </a:lnTo>
                  <a:lnTo>
                    <a:pt x="37" y="14"/>
                  </a:lnTo>
                  <a:lnTo>
                    <a:pt x="37" y="0"/>
                  </a:lnTo>
                  <a:lnTo>
                    <a:pt x="0" y="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2" name="Freeform 309"/>
            <p:cNvSpPr/>
            <p:nvPr/>
          </p:nvSpPr>
          <p:spPr bwMode="auto">
            <a:xfrm>
              <a:off x="2905500" y="4612444"/>
              <a:ext cx="58551" cy="61805"/>
            </a:xfrm>
            <a:custGeom>
              <a:avLst/>
              <a:gdLst>
                <a:gd name="T0" fmla="*/ 0 w 54"/>
                <a:gd name="T1" fmla="*/ 26 h 57"/>
                <a:gd name="T2" fmla="*/ 4 w 54"/>
                <a:gd name="T3" fmla="*/ 33 h 57"/>
                <a:gd name="T4" fmla="*/ 14 w 54"/>
                <a:gd name="T5" fmla="*/ 50 h 57"/>
                <a:gd name="T6" fmla="*/ 19 w 54"/>
                <a:gd name="T7" fmla="*/ 57 h 57"/>
                <a:gd name="T8" fmla="*/ 54 w 54"/>
                <a:gd name="T9" fmla="*/ 43 h 57"/>
                <a:gd name="T10" fmla="*/ 47 w 54"/>
                <a:gd name="T11" fmla="*/ 31 h 57"/>
                <a:gd name="T12" fmla="*/ 37 w 54"/>
                <a:gd name="T13" fmla="*/ 14 h 57"/>
                <a:gd name="T14" fmla="*/ 30 w 54"/>
                <a:gd name="T15" fmla="*/ 0 h 57"/>
                <a:gd name="T16" fmla="*/ 0 w 54"/>
                <a:gd name="T17" fmla="*/ 26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57">
                  <a:moveTo>
                    <a:pt x="0" y="26"/>
                  </a:moveTo>
                  <a:lnTo>
                    <a:pt x="4" y="33"/>
                  </a:lnTo>
                  <a:lnTo>
                    <a:pt x="14" y="50"/>
                  </a:lnTo>
                  <a:lnTo>
                    <a:pt x="19" y="57"/>
                  </a:lnTo>
                  <a:lnTo>
                    <a:pt x="54" y="43"/>
                  </a:lnTo>
                  <a:lnTo>
                    <a:pt x="47" y="31"/>
                  </a:lnTo>
                  <a:lnTo>
                    <a:pt x="37" y="14"/>
                  </a:lnTo>
                  <a:lnTo>
                    <a:pt x="30" y="0"/>
                  </a:lnTo>
                  <a:lnTo>
                    <a:pt x="0" y="26"/>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3" name="Freeform 310"/>
            <p:cNvSpPr/>
            <p:nvPr/>
          </p:nvSpPr>
          <p:spPr bwMode="auto">
            <a:xfrm>
              <a:off x="2954292" y="4668827"/>
              <a:ext cx="60720" cy="58551"/>
            </a:xfrm>
            <a:custGeom>
              <a:avLst/>
              <a:gdLst>
                <a:gd name="T0" fmla="*/ 0 w 56"/>
                <a:gd name="T1" fmla="*/ 35 h 54"/>
                <a:gd name="T2" fmla="*/ 7 w 56"/>
                <a:gd name="T3" fmla="*/ 40 h 54"/>
                <a:gd name="T4" fmla="*/ 26 w 56"/>
                <a:gd name="T5" fmla="*/ 50 h 54"/>
                <a:gd name="T6" fmla="*/ 30 w 56"/>
                <a:gd name="T7" fmla="*/ 54 h 54"/>
                <a:gd name="T8" fmla="*/ 56 w 56"/>
                <a:gd name="T9" fmla="*/ 24 h 54"/>
                <a:gd name="T10" fmla="*/ 45 w 56"/>
                <a:gd name="T11" fmla="*/ 17 h 54"/>
                <a:gd name="T12" fmla="*/ 26 w 56"/>
                <a:gd name="T13" fmla="*/ 7 h 54"/>
                <a:gd name="T14" fmla="*/ 14 w 56"/>
                <a:gd name="T15" fmla="*/ 0 h 54"/>
                <a:gd name="T16" fmla="*/ 0 w 56"/>
                <a:gd name="T17" fmla="*/ 35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4">
                  <a:moveTo>
                    <a:pt x="0" y="35"/>
                  </a:moveTo>
                  <a:lnTo>
                    <a:pt x="7" y="40"/>
                  </a:lnTo>
                  <a:lnTo>
                    <a:pt x="26" y="50"/>
                  </a:lnTo>
                  <a:lnTo>
                    <a:pt x="30" y="54"/>
                  </a:lnTo>
                  <a:lnTo>
                    <a:pt x="56" y="24"/>
                  </a:lnTo>
                  <a:lnTo>
                    <a:pt x="45" y="17"/>
                  </a:lnTo>
                  <a:lnTo>
                    <a:pt x="26" y="7"/>
                  </a:lnTo>
                  <a:lnTo>
                    <a:pt x="14" y="0"/>
                  </a:lnTo>
                  <a:lnTo>
                    <a:pt x="0" y="35"/>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4" name="Freeform 311"/>
            <p:cNvSpPr/>
            <p:nvPr/>
          </p:nvSpPr>
          <p:spPr bwMode="auto">
            <a:xfrm>
              <a:off x="3022602" y="4699187"/>
              <a:ext cx="54214" cy="44456"/>
            </a:xfrm>
            <a:custGeom>
              <a:avLst/>
              <a:gdLst>
                <a:gd name="T0" fmla="*/ 8 w 50"/>
                <a:gd name="T1" fmla="*/ 41 h 41"/>
                <a:gd name="T2" fmla="*/ 15 w 50"/>
                <a:gd name="T3" fmla="*/ 41 h 41"/>
                <a:gd name="T4" fmla="*/ 36 w 50"/>
                <a:gd name="T5" fmla="*/ 41 h 41"/>
                <a:gd name="T6" fmla="*/ 43 w 50"/>
                <a:gd name="T7" fmla="*/ 41 h 41"/>
                <a:gd name="T8" fmla="*/ 50 w 50"/>
                <a:gd name="T9" fmla="*/ 0 h 41"/>
                <a:gd name="T10" fmla="*/ 36 w 50"/>
                <a:gd name="T11" fmla="*/ 0 h 41"/>
                <a:gd name="T12" fmla="*/ 15 w 50"/>
                <a:gd name="T13" fmla="*/ 0 h 41"/>
                <a:gd name="T14" fmla="*/ 0 w 50"/>
                <a:gd name="T15" fmla="*/ 0 h 41"/>
                <a:gd name="T16" fmla="*/ 8 w 50"/>
                <a:gd name="T17"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0" h="41">
                  <a:moveTo>
                    <a:pt x="8" y="41"/>
                  </a:moveTo>
                  <a:lnTo>
                    <a:pt x="15" y="41"/>
                  </a:lnTo>
                  <a:lnTo>
                    <a:pt x="36" y="41"/>
                  </a:lnTo>
                  <a:lnTo>
                    <a:pt x="43" y="41"/>
                  </a:lnTo>
                  <a:lnTo>
                    <a:pt x="50" y="0"/>
                  </a:lnTo>
                  <a:lnTo>
                    <a:pt x="36" y="0"/>
                  </a:lnTo>
                  <a:lnTo>
                    <a:pt x="15" y="0"/>
                  </a:lnTo>
                  <a:lnTo>
                    <a:pt x="0" y="0"/>
                  </a:lnTo>
                  <a:lnTo>
                    <a:pt x="8" y="4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5" name="Freeform 312"/>
            <p:cNvSpPr/>
            <p:nvPr/>
          </p:nvSpPr>
          <p:spPr bwMode="auto">
            <a:xfrm>
              <a:off x="3087659" y="4674248"/>
              <a:ext cx="60720" cy="58551"/>
            </a:xfrm>
            <a:custGeom>
              <a:avLst/>
              <a:gdLst>
                <a:gd name="T0" fmla="*/ 26 w 56"/>
                <a:gd name="T1" fmla="*/ 54 h 54"/>
                <a:gd name="T2" fmla="*/ 30 w 56"/>
                <a:gd name="T3" fmla="*/ 52 h 54"/>
                <a:gd name="T4" fmla="*/ 49 w 56"/>
                <a:gd name="T5" fmla="*/ 40 h 54"/>
                <a:gd name="T6" fmla="*/ 56 w 56"/>
                <a:gd name="T7" fmla="*/ 38 h 54"/>
                <a:gd name="T8" fmla="*/ 42 w 56"/>
                <a:gd name="T9" fmla="*/ 0 h 54"/>
                <a:gd name="T10" fmla="*/ 30 w 56"/>
                <a:gd name="T11" fmla="*/ 7 h 54"/>
                <a:gd name="T12" fmla="*/ 11 w 56"/>
                <a:gd name="T13" fmla="*/ 19 h 54"/>
                <a:gd name="T14" fmla="*/ 0 w 56"/>
                <a:gd name="T15" fmla="*/ 26 h 54"/>
                <a:gd name="T16" fmla="*/ 26 w 56"/>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6" h="54">
                  <a:moveTo>
                    <a:pt x="26" y="54"/>
                  </a:moveTo>
                  <a:lnTo>
                    <a:pt x="30" y="52"/>
                  </a:lnTo>
                  <a:lnTo>
                    <a:pt x="49" y="40"/>
                  </a:lnTo>
                  <a:lnTo>
                    <a:pt x="56" y="38"/>
                  </a:lnTo>
                  <a:lnTo>
                    <a:pt x="42" y="0"/>
                  </a:lnTo>
                  <a:lnTo>
                    <a:pt x="30" y="7"/>
                  </a:lnTo>
                  <a:lnTo>
                    <a:pt x="11" y="19"/>
                  </a:lnTo>
                  <a:lnTo>
                    <a:pt x="0" y="26"/>
                  </a:lnTo>
                  <a:lnTo>
                    <a:pt x="26"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6" name="Freeform 313"/>
            <p:cNvSpPr/>
            <p:nvPr/>
          </p:nvSpPr>
          <p:spPr bwMode="auto">
            <a:xfrm>
              <a:off x="3144042" y="4625456"/>
              <a:ext cx="58551" cy="58551"/>
            </a:xfrm>
            <a:custGeom>
              <a:avLst/>
              <a:gdLst>
                <a:gd name="T0" fmla="*/ 35 w 54"/>
                <a:gd name="T1" fmla="*/ 54 h 54"/>
                <a:gd name="T2" fmla="*/ 40 w 54"/>
                <a:gd name="T3" fmla="*/ 47 h 54"/>
                <a:gd name="T4" fmla="*/ 49 w 54"/>
                <a:gd name="T5" fmla="*/ 31 h 54"/>
                <a:gd name="T6" fmla="*/ 54 w 54"/>
                <a:gd name="T7" fmla="*/ 23 h 54"/>
                <a:gd name="T8" fmla="*/ 23 w 54"/>
                <a:gd name="T9" fmla="*/ 0 h 54"/>
                <a:gd name="T10" fmla="*/ 16 w 54"/>
                <a:gd name="T11" fmla="*/ 12 h 54"/>
                <a:gd name="T12" fmla="*/ 7 w 54"/>
                <a:gd name="T13" fmla="*/ 28 h 54"/>
                <a:gd name="T14" fmla="*/ 0 w 54"/>
                <a:gd name="T15" fmla="*/ 40 h 54"/>
                <a:gd name="T16" fmla="*/ 35 w 54"/>
                <a:gd name="T17" fmla="*/ 54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4" h="54">
                  <a:moveTo>
                    <a:pt x="35" y="54"/>
                  </a:moveTo>
                  <a:lnTo>
                    <a:pt x="40" y="47"/>
                  </a:lnTo>
                  <a:lnTo>
                    <a:pt x="49" y="31"/>
                  </a:lnTo>
                  <a:lnTo>
                    <a:pt x="54" y="23"/>
                  </a:lnTo>
                  <a:lnTo>
                    <a:pt x="23" y="0"/>
                  </a:lnTo>
                  <a:lnTo>
                    <a:pt x="16" y="12"/>
                  </a:lnTo>
                  <a:lnTo>
                    <a:pt x="7" y="28"/>
                  </a:lnTo>
                  <a:lnTo>
                    <a:pt x="0" y="40"/>
                  </a:lnTo>
                  <a:lnTo>
                    <a:pt x="35" y="54"/>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7" name="Freeform 314"/>
            <p:cNvSpPr/>
            <p:nvPr/>
          </p:nvSpPr>
          <p:spPr bwMode="auto">
            <a:xfrm>
              <a:off x="3174402" y="4563651"/>
              <a:ext cx="43371" cy="50962"/>
            </a:xfrm>
            <a:custGeom>
              <a:avLst/>
              <a:gdLst>
                <a:gd name="T0" fmla="*/ 40 w 40"/>
                <a:gd name="T1" fmla="*/ 43 h 47"/>
                <a:gd name="T2" fmla="*/ 40 w 40"/>
                <a:gd name="T3" fmla="*/ 33 h 47"/>
                <a:gd name="T4" fmla="*/ 40 w 40"/>
                <a:gd name="T5" fmla="*/ 14 h 47"/>
                <a:gd name="T6" fmla="*/ 40 w 40"/>
                <a:gd name="T7" fmla="*/ 5 h 47"/>
                <a:gd name="T8" fmla="*/ 0 w 40"/>
                <a:gd name="T9" fmla="*/ 0 h 47"/>
                <a:gd name="T10" fmla="*/ 0 w 40"/>
                <a:gd name="T11" fmla="*/ 14 h 47"/>
                <a:gd name="T12" fmla="*/ 0 w 40"/>
                <a:gd name="T13" fmla="*/ 33 h 47"/>
                <a:gd name="T14" fmla="*/ 0 w 40"/>
                <a:gd name="T15" fmla="*/ 47 h 47"/>
                <a:gd name="T16" fmla="*/ 40 w 40"/>
                <a:gd name="T17" fmla="*/ 43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0" h="47">
                  <a:moveTo>
                    <a:pt x="40" y="43"/>
                  </a:moveTo>
                  <a:lnTo>
                    <a:pt x="40" y="33"/>
                  </a:lnTo>
                  <a:lnTo>
                    <a:pt x="40" y="14"/>
                  </a:lnTo>
                  <a:lnTo>
                    <a:pt x="40" y="5"/>
                  </a:lnTo>
                  <a:lnTo>
                    <a:pt x="0" y="0"/>
                  </a:lnTo>
                  <a:lnTo>
                    <a:pt x="0" y="14"/>
                  </a:lnTo>
                  <a:lnTo>
                    <a:pt x="0" y="33"/>
                  </a:lnTo>
                  <a:lnTo>
                    <a:pt x="0" y="47"/>
                  </a:lnTo>
                  <a:lnTo>
                    <a:pt x="40" y="43"/>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8" name="Freeform 315"/>
            <p:cNvSpPr/>
            <p:nvPr/>
          </p:nvSpPr>
          <p:spPr bwMode="auto">
            <a:xfrm>
              <a:off x="3148379" y="4492088"/>
              <a:ext cx="59636" cy="58551"/>
            </a:xfrm>
            <a:custGeom>
              <a:avLst/>
              <a:gdLst>
                <a:gd name="T0" fmla="*/ 55 w 55"/>
                <a:gd name="T1" fmla="*/ 31 h 54"/>
                <a:gd name="T2" fmla="*/ 52 w 55"/>
                <a:gd name="T3" fmla="*/ 24 h 54"/>
                <a:gd name="T4" fmla="*/ 40 w 55"/>
                <a:gd name="T5" fmla="*/ 7 h 54"/>
                <a:gd name="T6" fmla="*/ 38 w 55"/>
                <a:gd name="T7" fmla="*/ 0 h 54"/>
                <a:gd name="T8" fmla="*/ 0 w 55"/>
                <a:gd name="T9" fmla="*/ 14 h 54"/>
                <a:gd name="T10" fmla="*/ 7 w 55"/>
                <a:gd name="T11" fmla="*/ 26 h 54"/>
                <a:gd name="T12" fmla="*/ 17 w 55"/>
                <a:gd name="T13" fmla="*/ 42 h 54"/>
                <a:gd name="T14" fmla="*/ 24 w 55"/>
                <a:gd name="T15" fmla="*/ 54 h 54"/>
                <a:gd name="T16" fmla="*/ 55 w 55"/>
                <a:gd name="T17" fmla="*/ 31 h 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 h="54">
                  <a:moveTo>
                    <a:pt x="55" y="31"/>
                  </a:moveTo>
                  <a:lnTo>
                    <a:pt x="52" y="24"/>
                  </a:lnTo>
                  <a:lnTo>
                    <a:pt x="40" y="7"/>
                  </a:lnTo>
                  <a:lnTo>
                    <a:pt x="38" y="0"/>
                  </a:lnTo>
                  <a:lnTo>
                    <a:pt x="0" y="14"/>
                  </a:lnTo>
                  <a:lnTo>
                    <a:pt x="7" y="26"/>
                  </a:lnTo>
                  <a:lnTo>
                    <a:pt x="17" y="42"/>
                  </a:lnTo>
                  <a:lnTo>
                    <a:pt x="24" y="54"/>
                  </a:lnTo>
                  <a:lnTo>
                    <a:pt x="55"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39" name="Freeform 316"/>
            <p:cNvSpPr/>
            <p:nvPr/>
          </p:nvSpPr>
          <p:spPr bwMode="auto">
            <a:xfrm>
              <a:off x="3097418" y="4437874"/>
              <a:ext cx="61805" cy="59636"/>
            </a:xfrm>
            <a:custGeom>
              <a:avLst/>
              <a:gdLst>
                <a:gd name="T0" fmla="*/ 57 w 57"/>
                <a:gd name="T1" fmla="*/ 17 h 55"/>
                <a:gd name="T2" fmla="*/ 50 w 57"/>
                <a:gd name="T3" fmla="*/ 14 h 55"/>
                <a:gd name="T4" fmla="*/ 33 w 57"/>
                <a:gd name="T5" fmla="*/ 3 h 55"/>
                <a:gd name="T6" fmla="*/ 26 w 57"/>
                <a:gd name="T7" fmla="*/ 0 h 55"/>
                <a:gd name="T8" fmla="*/ 0 w 57"/>
                <a:gd name="T9" fmla="*/ 31 h 55"/>
                <a:gd name="T10" fmla="*/ 14 w 57"/>
                <a:gd name="T11" fmla="*/ 38 h 55"/>
                <a:gd name="T12" fmla="*/ 31 w 57"/>
                <a:gd name="T13" fmla="*/ 48 h 55"/>
                <a:gd name="T14" fmla="*/ 43 w 57"/>
                <a:gd name="T15" fmla="*/ 55 h 55"/>
                <a:gd name="T16" fmla="*/ 57 w 57"/>
                <a:gd name="T17" fmla="*/ 17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7" h="55">
                  <a:moveTo>
                    <a:pt x="57" y="17"/>
                  </a:moveTo>
                  <a:lnTo>
                    <a:pt x="50" y="14"/>
                  </a:lnTo>
                  <a:lnTo>
                    <a:pt x="33" y="3"/>
                  </a:lnTo>
                  <a:lnTo>
                    <a:pt x="26" y="0"/>
                  </a:lnTo>
                  <a:lnTo>
                    <a:pt x="0" y="31"/>
                  </a:lnTo>
                  <a:lnTo>
                    <a:pt x="14" y="38"/>
                  </a:lnTo>
                  <a:lnTo>
                    <a:pt x="31" y="48"/>
                  </a:lnTo>
                  <a:lnTo>
                    <a:pt x="43" y="55"/>
                  </a:lnTo>
                  <a:lnTo>
                    <a:pt x="57" y="17"/>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0" name="Freeform 317"/>
            <p:cNvSpPr>
              <a:spLocks noEditPoints="1"/>
            </p:cNvSpPr>
            <p:nvPr/>
          </p:nvSpPr>
          <p:spPr bwMode="auto">
            <a:xfrm>
              <a:off x="2926101" y="4448717"/>
              <a:ext cx="263481" cy="266734"/>
            </a:xfrm>
            <a:custGeom>
              <a:avLst/>
              <a:gdLst>
                <a:gd name="T0" fmla="*/ 51 w 103"/>
                <a:gd name="T1" fmla="*/ 104 h 104"/>
                <a:gd name="T2" fmla="*/ 0 w 103"/>
                <a:gd name="T3" fmla="*/ 52 h 104"/>
                <a:gd name="T4" fmla="*/ 51 w 103"/>
                <a:gd name="T5" fmla="*/ 0 h 104"/>
                <a:gd name="T6" fmla="*/ 103 w 103"/>
                <a:gd name="T7" fmla="*/ 52 h 104"/>
                <a:gd name="T8" fmla="*/ 51 w 103"/>
                <a:gd name="T9" fmla="*/ 104 h 104"/>
                <a:gd name="T10" fmla="*/ 51 w 103"/>
                <a:gd name="T11" fmla="*/ 16 h 104"/>
                <a:gd name="T12" fmla="*/ 15 w 103"/>
                <a:gd name="T13" fmla="*/ 52 h 104"/>
                <a:gd name="T14" fmla="*/ 51 w 103"/>
                <a:gd name="T15" fmla="*/ 89 h 104"/>
                <a:gd name="T16" fmla="*/ 87 w 103"/>
                <a:gd name="T17" fmla="*/ 52 h 104"/>
                <a:gd name="T18" fmla="*/ 51 w 103"/>
                <a:gd name="T19" fmla="*/ 16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3" h="104">
                  <a:moveTo>
                    <a:pt x="51" y="104"/>
                  </a:moveTo>
                  <a:cubicBezTo>
                    <a:pt x="23" y="104"/>
                    <a:pt x="0" y="81"/>
                    <a:pt x="0" y="52"/>
                  </a:cubicBezTo>
                  <a:cubicBezTo>
                    <a:pt x="0" y="24"/>
                    <a:pt x="23" y="0"/>
                    <a:pt x="51" y="0"/>
                  </a:cubicBezTo>
                  <a:cubicBezTo>
                    <a:pt x="80" y="0"/>
                    <a:pt x="103" y="24"/>
                    <a:pt x="103" y="52"/>
                  </a:cubicBezTo>
                  <a:cubicBezTo>
                    <a:pt x="103" y="81"/>
                    <a:pt x="80" y="104"/>
                    <a:pt x="51" y="104"/>
                  </a:cubicBezTo>
                  <a:close/>
                  <a:moveTo>
                    <a:pt x="51" y="16"/>
                  </a:moveTo>
                  <a:cubicBezTo>
                    <a:pt x="31" y="16"/>
                    <a:pt x="15" y="32"/>
                    <a:pt x="15" y="52"/>
                  </a:cubicBezTo>
                  <a:cubicBezTo>
                    <a:pt x="15" y="73"/>
                    <a:pt x="31" y="89"/>
                    <a:pt x="51" y="89"/>
                  </a:cubicBezTo>
                  <a:cubicBezTo>
                    <a:pt x="71" y="89"/>
                    <a:pt x="87" y="73"/>
                    <a:pt x="87" y="52"/>
                  </a:cubicBezTo>
                  <a:cubicBezTo>
                    <a:pt x="87" y="32"/>
                    <a:pt x="71" y="16"/>
                    <a:pt x="51" y="1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1" name="Oval 318"/>
            <p:cNvSpPr>
              <a:spLocks noChangeArrowheads="1"/>
            </p:cNvSpPr>
            <p:nvPr/>
          </p:nvSpPr>
          <p:spPr bwMode="auto">
            <a:xfrm>
              <a:off x="2999832" y="4525702"/>
              <a:ext cx="112766" cy="112766"/>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grpSp>
      <p:grpSp>
        <p:nvGrpSpPr>
          <p:cNvPr id="42" name="组合 41"/>
          <p:cNvGrpSpPr/>
          <p:nvPr/>
        </p:nvGrpSpPr>
        <p:grpSpPr>
          <a:xfrm>
            <a:off x="5741202" y="2217415"/>
            <a:ext cx="321986" cy="219341"/>
            <a:chOff x="4895160" y="4287159"/>
            <a:chExt cx="571418" cy="389258"/>
          </a:xfrm>
          <a:solidFill>
            <a:schemeClr val="accent2"/>
          </a:solidFill>
        </p:grpSpPr>
        <p:sp>
          <p:nvSpPr>
            <p:cNvPr id="43" name="Freeform 327"/>
            <p:cNvSpPr>
              <a:spLocks noEditPoints="1"/>
            </p:cNvSpPr>
            <p:nvPr/>
          </p:nvSpPr>
          <p:spPr bwMode="auto">
            <a:xfrm>
              <a:off x="4895160" y="4287159"/>
              <a:ext cx="438051" cy="389258"/>
            </a:xfrm>
            <a:custGeom>
              <a:avLst/>
              <a:gdLst>
                <a:gd name="T0" fmla="*/ 166 w 171"/>
                <a:gd name="T1" fmla="*/ 0 h 152"/>
                <a:gd name="T2" fmla="*/ 5 w 171"/>
                <a:gd name="T3" fmla="*/ 0 h 152"/>
                <a:gd name="T4" fmla="*/ 0 w 171"/>
                <a:gd name="T5" fmla="*/ 5 h 152"/>
                <a:gd name="T6" fmla="*/ 0 w 171"/>
                <a:gd name="T7" fmla="*/ 146 h 152"/>
                <a:gd name="T8" fmla="*/ 5 w 171"/>
                <a:gd name="T9" fmla="*/ 152 h 152"/>
                <a:gd name="T10" fmla="*/ 166 w 171"/>
                <a:gd name="T11" fmla="*/ 152 h 152"/>
                <a:gd name="T12" fmla="*/ 171 w 171"/>
                <a:gd name="T13" fmla="*/ 146 h 152"/>
                <a:gd name="T14" fmla="*/ 171 w 171"/>
                <a:gd name="T15" fmla="*/ 5 h 152"/>
                <a:gd name="T16" fmla="*/ 166 w 171"/>
                <a:gd name="T17" fmla="*/ 0 h 152"/>
                <a:gd name="T18" fmla="*/ 132 w 171"/>
                <a:gd name="T19" fmla="*/ 12 h 152"/>
                <a:gd name="T20" fmla="*/ 139 w 171"/>
                <a:gd name="T21" fmla="*/ 19 h 152"/>
                <a:gd name="T22" fmla="*/ 132 w 171"/>
                <a:gd name="T23" fmla="*/ 26 h 152"/>
                <a:gd name="T24" fmla="*/ 124 w 171"/>
                <a:gd name="T25" fmla="*/ 19 h 152"/>
                <a:gd name="T26" fmla="*/ 132 w 171"/>
                <a:gd name="T27" fmla="*/ 12 h 152"/>
                <a:gd name="T28" fmla="*/ 110 w 171"/>
                <a:gd name="T29" fmla="*/ 12 h 152"/>
                <a:gd name="T30" fmla="*/ 118 w 171"/>
                <a:gd name="T31" fmla="*/ 19 h 152"/>
                <a:gd name="T32" fmla="*/ 110 w 171"/>
                <a:gd name="T33" fmla="*/ 26 h 152"/>
                <a:gd name="T34" fmla="*/ 103 w 171"/>
                <a:gd name="T35" fmla="*/ 19 h 152"/>
                <a:gd name="T36" fmla="*/ 110 w 171"/>
                <a:gd name="T37" fmla="*/ 12 h 152"/>
                <a:gd name="T38" fmla="*/ 160 w 171"/>
                <a:gd name="T39" fmla="*/ 141 h 152"/>
                <a:gd name="T40" fmla="*/ 11 w 171"/>
                <a:gd name="T41" fmla="*/ 141 h 152"/>
                <a:gd name="T42" fmla="*/ 11 w 171"/>
                <a:gd name="T43" fmla="*/ 38 h 152"/>
                <a:gd name="T44" fmla="*/ 160 w 171"/>
                <a:gd name="T45" fmla="*/ 38 h 152"/>
                <a:gd name="T46" fmla="*/ 160 w 171"/>
                <a:gd name="T47" fmla="*/ 141 h 152"/>
                <a:gd name="T48" fmla="*/ 153 w 171"/>
                <a:gd name="T49" fmla="*/ 26 h 152"/>
                <a:gd name="T50" fmla="*/ 146 w 171"/>
                <a:gd name="T51" fmla="*/ 19 h 152"/>
                <a:gd name="T52" fmla="*/ 153 w 171"/>
                <a:gd name="T53" fmla="*/ 12 h 152"/>
                <a:gd name="T54" fmla="*/ 160 w 171"/>
                <a:gd name="T55" fmla="*/ 19 h 152"/>
                <a:gd name="T56" fmla="*/ 153 w 171"/>
                <a:gd name="T57" fmla="*/ 26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71" h="152">
                  <a:moveTo>
                    <a:pt x="166" y="0"/>
                  </a:moveTo>
                  <a:cubicBezTo>
                    <a:pt x="5" y="0"/>
                    <a:pt x="5" y="0"/>
                    <a:pt x="5" y="0"/>
                  </a:cubicBezTo>
                  <a:cubicBezTo>
                    <a:pt x="2" y="0"/>
                    <a:pt x="0" y="2"/>
                    <a:pt x="0" y="5"/>
                  </a:cubicBezTo>
                  <a:cubicBezTo>
                    <a:pt x="0" y="146"/>
                    <a:pt x="0" y="146"/>
                    <a:pt x="0" y="146"/>
                  </a:cubicBezTo>
                  <a:cubicBezTo>
                    <a:pt x="0" y="149"/>
                    <a:pt x="2" y="152"/>
                    <a:pt x="5" y="152"/>
                  </a:cubicBezTo>
                  <a:cubicBezTo>
                    <a:pt x="166" y="152"/>
                    <a:pt x="166" y="152"/>
                    <a:pt x="166" y="152"/>
                  </a:cubicBezTo>
                  <a:cubicBezTo>
                    <a:pt x="169" y="152"/>
                    <a:pt x="171" y="149"/>
                    <a:pt x="171" y="146"/>
                  </a:cubicBezTo>
                  <a:cubicBezTo>
                    <a:pt x="171" y="5"/>
                    <a:pt x="171" y="5"/>
                    <a:pt x="171" y="5"/>
                  </a:cubicBezTo>
                  <a:cubicBezTo>
                    <a:pt x="171" y="2"/>
                    <a:pt x="169" y="0"/>
                    <a:pt x="166" y="0"/>
                  </a:cubicBezTo>
                  <a:close/>
                  <a:moveTo>
                    <a:pt x="132" y="12"/>
                  </a:moveTo>
                  <a:cubicBezTo>
                    <a:pt x="136" y="12"/>
                    <a:pt x="139" y="15"/>
                    <a:pt x="139" y="19"/>
                  </a:cubicBezTo>
                  <a:cubicBezTo>
                    <a:pt x="139" y="23"/>
                    <a:pt x="136" y="26"/>
                    <a:pt x="132" y="26"/>
                  </a:cubicBezTo>
                  <a:cubicBezTo>
                    <a:pt x="128" y="26"/>
                    <a:pt x="124" y="23"/>
                    <a:pt x="124" y="19"/>
                  </a:cubicBezTo>
                  <a:cubicBezTo>
                    <a:pt x="124" y="15"/>
                    <a:pt x="128" y="12"/>
                    <a:pt x="132" y="12"/>
                  </a:cubicBezTo>
                  <a:close/>
                  <a:moveTo>
                    <a:pt x="110" y="12"/>
                  </a:moveTo>
                  <a:cubicBezTo>
                    <a:pt x="114" y="12"/>
                    <a:pt x="118" y="15"/>
                    <a:pt x="118" y="19"/>
                  </a:cubicBezTo>
                  <a:cubicBezTo>
                    <a:pt x="118" y="23"/>
                    <a:pt x="114" y="26"/>
                    <a:pt x="110" y="26"/>
                  </a:cubicBezTo>
                  <a:cubicBezTo>
                    <a:pt x="106" y="26"/>
                    <a:pt x="103" y="23"/>
                    <a:pt x="103" y="19"/>
                  </a:cubicBezTo>
                  <a:cubicBezTo>
                    <a:pt x="103" y="15"/>
                    <a:pt x="106" y="12"/>
                    <a:pt x="110" y="12"/>
                  </a:cubicBezTo>
                  <a:close/>
                  <a:moveTo>
                    <a:pt x="160" y="141"/>
                  </a:moveTo>
                  <a:cubicBezTo>
                    <a:pt x="11" y="141"/>
                    <a:pt x="11" y="141"/>
                    <a:pt x="11" y="141"/>
                  </a:cubicBezTo>
                  <a:cubicBezTo>
                    <a:pt x="11" y="38"/>
                    <a:pt x="11" y="38"/>
                    <a:pt x="11" y="38"/>
                  </a:cubicBezTo>
                  <a:cubicBezTo>
                    <a:pt x="160" y="38"/>
                    <a:pt x="160" y="38"/>
                    <a:pt x="160" y="38"/>
                  </a:cubicBezTo>
                  <a:lnTo>
                    <a:pt x="160" y="141"/>
                  </a:lnTo>
                  <a:close/>
                  <a:moveTo>
                    <a:pt x="153" y="26"/>
                  </a:moveTo>
                  <a:cubicBezTo>
                    <a:pt x="149" y="26"/>
                    <a:pt x="146" y="23"/>
                    <a:pt x="146" y="19"/>
                  </a:cubicBezTo>
                  <a:cubicBezTo>
                    <a:pt x="146" y="15"/>
                    <a:pt x="149" y="12"/>
                    <a:pt x="153" y="12"/>
                  </a:cubicBezTo>
                  <a:cubicBezTo>
                    <a:pt x="157" y="12"/>
                    <a:pt x="160" y="15"/>
                    <a:pt x="160" y="19"/>
                  </a:cubicBezTo>
                  <a:cubicBezTo>
                    <a:pt x="160" y="23"/>
                    <a:pt x="157" y="26"/>
                    <a:pt x="153" y="26"/>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4" name="Rectangle 328"/>
            <p:cNvSpPr>
              <a:spLocks noChangeArrowheads="1"/>
            </p:cNvSpPr>
            <p:nvPr/>
          </p:nvSpPr>
          <p:spPr bwMode="auto">
            <a:xfrm>
              <a:off x="4953712" y="4417273"/>
              <a:ext cx="315527" cy="5963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5" name="Rectangle 329"/>
            <p:cNvSpPr>
              <a:spLocks noChangeArrowheads="1"/>
            </p:cNvSpPr>
            <p:nvPr/>
          </p:nvSpPr>
          <p:spPr bwMode="auto">
            <a:xfrm>
              <a:off x="4953712" y="4501847"/>
              <a:ext cx="99754" cy="105176"/>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6" name="Rectangle 330"/>
            <p:cNvSpPr>
              <a:spLocks noChangeArrowheads="1"/>
            </p:cNvSpPr>
            <p:nvPr/>
          </p:nvSpPr>
          <p:spPr bwMode="auto">
            <a:xfrm>
              <a:off x="5071899" y="4505100"/>
              <a:ext cx="107344"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7" name="Rectangle 331"/>
            <p:cNvSpPr>
              <a:spLocks noChangeArrowheads="1"/>
            </p:cNvSpPr>
            <p:nvPr/>
          </p:nvSpPr>
          <p:spPr bwMode="auto">
            <a:xfrm>
              <a:off x="5071899" y="4548471"/>
              <a:ext cx="107344" cy="13011"/>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8" name="Rectangle 332"/>
            <p:cNvSpPr>
              <a:spLocks noChangeArrowheads="1"/>
            </p:cNvSpPr>
            <p:nvPr/>
          </p:nvSpPr>
          <p:spPr bwMode="auto">
            <a:xfrm>
              <a:off x="5071899" y="4589674"/>
              <a:ext cx="107344" cy="15180"/>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49" name="Freeform 333"/>
            <p:cNvSpPr/>
            <p:nvPr/>
          </p:nvSpPr>
          <p:spPr bwMode="auto">
            <a:xfrm>
              <a:off x="5225867" y="4569073"/>
              <a:ext cx="40119" cy="41203"/>
            </a:xfrm>
            <a:custGeom>
              <a:avLst/>
              <a:gdLst>
                <a:gd name="T0" fmla="*/ 11 w 37"/>
                <a:gd name="T1" fmla="*/ 0 h 38"/>
                <a:gd name="T2" fmla="*/ 11 w 37"/>
                <a:gd name="T3" fmla="*/ 2 h 38"/>
                <a:gd name="T4" fmla="*/ 0 w 37"/>
                <a:gd name="T5" fmla="*/ 38 h 38"/>
                <a:gd name="T6" fmla="*/ 35 w 37"/>
                <a:gd name="T7" fmla="*/ 26 h 38"/>
                <a:gd name="T8" fmla="*/ 37 w 37"/>
                <a:gd name="T9" fmla="*/ 26 h 38"/>
                <a:gd name="T10" fmla="*/ 11 w 37"/>
                <a:gd name="T11" fmla="*/ 0 h 38"/>
              </a:gdLst>
              <a:ahLst/>
              <a:cxnLst>
                <a:cxn ang="0">
                  <a:pos x="T0" y="T1"/>
                </a:cxn>
                <a:cxn ang="0">
                  <a:pos x="T2" y="T3"/>
                </a:cxn>
                <a:cxn ang="0">
                  <a:pos x="T4" y="T5"/>
                </a:cxn>
                <a:cxn ang="0">
                  <a:pos x="T6" y="T7"/>
                </a:cxn>
                <a:cxn ang="0">
                  <a:pos x="T8" y="T9"/>
                </a:cxn>
                <a:cxn ang="0">
                  <a:pos x="T10" y="T11"/>
                </a:cxn>
              </a:cxnLst>
              <a:rect l="0" t="0" r="r" b="b"/>
              <a:pathLst>
                <a:path w="37" h="38">
                  <a:moveTo>
                    <a:pt x="11" y="0"/>
                  </a:moveTo>
                  <a:lnTo>
                    <a:pt x="11" y="2"/>
                  </a:lnTo>
                  <a:lnTo>
                    <a:pt x="0" y="38"/>
                  </a:lnTo>
                  <a:lnTo>
                    <a:pt x="35" y="26"/>
                  </a:lnTo>
                  <a:lnTo>
                    <a:pt x="37" y="26"/>
                  </a:lnTo>
                  <a:lnTo>
                    <a:pt x="11"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0" name="Freeform 334"/>
            <p:cNvSpPr/>
            <p:nvPr/>
          </p:nvSpPr>
          <p:spPr bwMode="auto">
            <a:xfrm>
              <a:off x="5389594" y="4366311"/>
              <a:ext cx="76984" cy="79153"/>
            </a:xfrm>
            <a:custGeom>
              <a:avLst/>
              <a:gdLst>
                <a:gd name="T0" fmla="*/ 23 w 30"/>
                <a:gd name="T1" fmla="*/ 31 h 31"/>
                <a:gd name="T2" fmla="*/ 28 w 30"/>
                <a:gd name="T3" fmla="*/ 25 h 31"/>
                <a:gd name="T4" fmla="*/ 28 w 30"/>
                <a:gd name="T5" fmla="*/ 18 h 31"/>
                <a:gd name="T6" fmla="*/ 13 w 30"/>
                <a:gd name="T7" fmla="*/ 2 h 31"/>
                <a:gd name="T8" fmla="*/ 6 w 30"/>
                <a:gd name="T9" fmla="*/ 2 h 31"/>
                <a:gd name="T10" fmla="*/ 0 w 30"/>
                <a:gd name="T11" fmla="*/ 8 h 31"/>
                <a:gd name="T12" fmla="*/ 23 w 30"/>
                <a:gd name="T13" fmla="*/ 31 h 31"/>
              </a:gdLst>
              <a:ahLst/>
              <a:cxnLst>
                <a:cxn ang="0">
                  <a:pos x="T0" y="T1"/>
                </a:cxn>
                <a:cxn ang="0">
                  <a:pos x="T2" y="T3"/>
                </a:cxn>
                <a:cxn ang="0">
                  <a:pos x="T4" y="T5"/>
                </a:cxn>
                <a:cxn ang="0">
                  <a:pos x="T6" y="T7"/>
                </a:cxn>
                <a:cxn ang="0">
                  <a:pos x="T8" y="T9"/>
                </a:cxn>
                <a:cxn ang="0">
                  <a:pos x="T10" y="T11"/>
                </a:cxn>
                <a:cxn ang="0">
                  <a:pos x="T12" y="T13"/>
                </a:cxn>
              </a:cxnLst>
              <a:rect l="0" t="0" r="r" b="b"/>
              <a:pathLst>
                <a:path w="30" h="31">
                  <a:moveTo>
                    <a:pt x="23" y="31"/>
                  </a:moveTo>
                  <a:cubicBezTo>
                    <a:pt x="28" y="25"/>
                    <a:pt x="28" y="25"/>
                    <a:pt x="28" y="25"/>
                  </a:cubicBezTo>
                  <a:cubicBezTo>
                    <a:pt x="30" y="23"/>
                    <a:pt x="30" y="20"/>
                    <a:pt x="28" y="18"/>
                  </a:cubicBezTo>
                  <a:cubicBezTo>
                    <a:pt x="13" y="2"/>
                    <a:pt x="13" y="2"/>
                    <a:pt x="13" y="2"/>
                  </a:cubicBezTo>
                  <a:cubicBezTo>
                    <a:pt x="11" y="0"/>
                    <a:pt x="8" y="0"/>
                    <a:pt x="6" y="2"/>
                  </a:cubicBezTo>
                  <a:cubicBezTo>
                    <a:pt x="0" y="8"/>
                    <a:pt x="0" y="8"/>
                    <a:pt x="0" y="8"/>
                  </a:cubicBezTo>
                  <a:lnTo>
                    <a:pt x="23" y="31"/>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sp>
          <p:nvSpPr>
            <p:cNvPr id="51" name="Freeform 335"/>
            <p:cNvSpPr/>
            <p:nvPr/>
          </p:nvSpPr>
          <p:spPr bwMode="auto">
            <a:xfrm>
              <a:off x="5258396" y="4394503"/>
              <a:ext cx="182160" cy="182160"/>
            </a:xfrm>
            <a:custGeom>
              <a:avLst/>
              <a:gdLst>
                <a:gd name="T0" fmla="*/ 49 w 71"/>
                <a:gd name="T1" fmla="*/ 0 h 71"/>
                <a:gd name="T2" fmla="*/ 48 w 71"/>
                <a:gd name="T3" fmla="*/ 0 h 71"/>
                <a:gd name="T4" fmla="*/ 2 w 71"/>
                <a:gd name="T5" fmla="*/ 47 h 71"/>
                <a:gd name="T6" fmla="*/ 2 w 71"/>
                <a:gd name="T7" fmla="*/ 54 h 71"/>
                <a:gd name="T8" fmla="*/ 2 w 71"/>
                <a:gd name="T9" fmla="*/ 55 h 71"/>
                <a:gd name="T10" fmla="*/ 8 w 71"/>
                <a:gd name="T11" fmla="*/ 56 h 71"/>
                <a:gd name="T12" fmla="*/ 9 w 71"/>
                <a:gd name="T13" fmla="*/ 62 h 71"/>
                <a:gd name="T14" fmla="*/ 9 w 71"/>
                <a:gd name="T15" fmla="*/ 62 h 71"/>
                <a:gd name="T16" fmla="*/ 15 w 71"/>
                <a:gd name="T17" fmla="*/ 63 h 71"/>
                <a:gd name="T18" fmla="*/ 16 w 71"/>
                <a:gd name="T19" fmla="*/ 69 h 71"/>
                <a:gd name="T20" fmla="*/ 17 w 71"/>
                <a:gd name="T21" fmla="*/ 69 h 71"/>
                <a:gd name="T22" fmla="*/ 24 w 71"/>
                <a:gd name="T23" fmla="*/ 69 h 71"/>
                <a:gd name="T24" fmla="*/ 71 w 71"/>
                <a:gd name="T25" fmla="*/ 23 h 71"/>
                <a:gd name="T26" fmla="*/ 71 w 71"/>
                <a:gd name="T27" fmla="*/ 22 h 71"/>
                <a:gd name="T28" fmla="*/ 49 w 71"/>
                <a:gd name="T29" fmla="*/ 0 h 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1" h="71">
                  <a:moveTo>
                    <a:pt x="49" y="0"/>
                  </a:moveTo>
                  <a:cubicBezTo>
                    <a:pt x="49" y="0"/>
                    <a:pt x="48" y="0"/>
                    <a:pt x="48" y="0"/>
                  </a:cubicBezTo>
                  <a:cubicBezTo>
                    <a:pt x="2" y="47"/>
                    <a:pt x="2" y="47"/>
                    <a:pt x="2" y="47"/>
                  </a:cubicBezTo>
                  <a:cubicBezTo>
                    <a:pt x="0" y="49"/>
                    <a:pt x="0" y="52"/>
                    <a:pt x="2" y="54"/>
                  </a:cubicBezTo>
                  <a:cubicBezTo>
                    <a:pt x="2" y="55"/>
                    <a:pt x="2" y="55"/>
                    <a:pt x="2" y="55"/>
                  </a:cubicBezTo>
                  <a:cubicBezTo>
                    <a:pt x="4" y="56"/>
                    <a:pt x="6" y="57"/>
                    <a:pt x="8" y="56"/>
                  </a:cubicBezTo>
                  <a:cubicBezTo>
                    <a:pt x="7" y="58"/>
                    <a:pt x="7" y="60"/>
                    <a:pt x="9" y="62"/>
                  </a:cubicBezTo>
                  <a:cubicBezTo>
                    <a:pt x="9" y="62"/>
                    <a:pt x="9" y="62"/>
                    <a:pt x="9" y="62"/>
                  </a:cubicBezTo>
                  <a:cubicBezTo>
                    <a:pt x="11" y="64"/>
                    <a:pt x="13" y="64"/>
                    <a:pt x="15" y="63"/>
                  </a:cubicBezTo>
                  <a:cubicBezTo>
                    <a:pt x="14" y="65"/>
                    <a:pt x="15" y="67"/>
                    <a:pt x="16" y="69"/>
                  </a:cubicBezTo>
                  <a:cubicBezTo>
                    <a:pt x="17" y="69"/>
                    <a:pt x="17" y="69"/>
                    <a:pt x="17" y="69"/>
                  </a:cubicBezTo>
                  <a:cubicBezTo>
                    <a:pt x="19" y="71"/>
                    <a:pt x="22" y="71"/>
                    <a:pt x="24" y="69"/>
                  </a:cubicBezTo>
                  <a:cubicBezTo>
                    <a:pt x="71" y="23"/>
                    <a:pt x="71" y="23"/>
                    <a:pt x="71" y="23"/>
                  </a:cubicBezTo>
                  <a:cubicBezTo>
                    <a:pt x="71" y="23"/>
                    <a:pt x="71" y="22"/>
                    <a:pt x="71" y="22"/>
                  </a:cubicBezTo>
                  <a:lnTo>
                    <a:pt x="49" y="0"/>
                  </a:ln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solidFill>
                  <a:srgbClr val="000000"/>
                </a:solidFill>
              </a:endParaRPr>
            </a:p>
          </p:txBody>
        </p:sp>
      </p:grpSp>
      <p:grpSp>
        <p:nvGrpSpPr>
          <p:cNvPr id="52" name="组合 51"/>
          <p:cNvGrpSpPr/>
          <p:nvPr/>
        </p:nvGrpSpPr>
        <p:grpSpPr>
          <a:xfrm>
            <a:off x="2829455" y="3463161"/>
            <a:ext cx="1952099" cy="1109782"/>
            <a:chOff x="2061936" y="5182965"/>
            <a:chExt cx="2349784" cy="1479706"/>
          </a:xfrm>
        </p:grpSpPr>
        <p:sp>
          <p:nvSpPr>
            <p:cNvPr id="53" name="文本框 65"/>
            <p:cNvSpPr txBox="1"/>
            <p:nvPr/>
          </p:nvSpPr>
          <p:spPr bwMode="auto">
            <a:xfrm>
              <a:off x="2217364" y="5498594"/>
              <a:ext cx="2038928" cy="1164077"/>
            </a:xfrm>
            <a:prstGeom prst="rect">
              <a:avLst/>
            </a:prstGeom>
            <a:noFill/>
          </p:spPr>
          <p:txBody>
            <a:bodyPr wrap="square">
              <a:spAutoFit/>
            </a:bodyPr>
            <a:lstStyle/>
            <a:p>
              <a:pPr algn="ctr">
                <a:lnSpc>
                  <a:spcPct val="13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点击输入本栏的具体文字简明扼要的说明分项内容根据您的内容酌情修改。</a:t>
              </a:r>
              <a:endParaRPr lang="zh-CN" altLang="en-US" sz="1000" dirty="0">
                <a:solidFill>
                  <a:schemeClr val="tx1">
                    <a:lumMod val="65000"/>
                    <a:lumOff val="35000"/>
                  </a:schemeClr>
                </a:solidFill>
                <a:latin typeface="+mn-ea"/>
              </a:endParaRPr>
            </a:p>
          </p:txBody>
        </p:sp>
        <p:sp>
          <p:nvSpPr>
            <p:cNvPr id="54" name="文本框 66"/>
            <p:cNvSpPr txBox="1"/>
            <p:nvPr/>
          </p:nvSpPr>
          <p:spPr bwMode="auto">
            <a:xfrm>
              <a:off x="2061936" y="5182965"/>
              <a:ext cx="2349784" cy="369331"/>
            </a:xfrm>
            <a:prstGeom prst="rect">
              <a:avLst/>
            </a:prstGeom>
            <a:noFill/>
          </p:spPr>
          <p:txBody>
            <a:bodyPr wrap="square">
              <a:spAutoFit/>
            </a:bodyPr>
            <a:lstStyle/>
            <a:p>
              <a:pPr algn="ctr">
                <a:defRPr/>
              </a:pPr>
              <a:r>
                <a:rPr lang="zh-CN" altLang="en-US" sz="1200" b="1" spc="75" dirty="0">
                  <a:solidFill>
                    <a:schemeClr val="tx1">
                      <a:lumMod val="65000"/>
                      <a:lumOff val="35000"/>
                    </a:schemeClr>
                  </a:solidFill>
                  <a:latin typeface="+mn-ea"/>
                </a:rPr>
                <a:t>在此添加标题</a:t>
              </a:r>
            </a:p>
          </p:txBody>
        </p:sp>
      </p:grpSp>
      <p:grpSp>
        <p:nvGrpSpPr>
          <p:cNvPr id="55" name="组合 54"/>
          <p:cNvGrpSpPr/>
          <p:nvPr/>
        </p:nvGrpSpPr>
        <p:grpSpPr>
          <a:xfrm>
            <a:off x="4924016" y="3449714"/>
            <a:ext cx="1952099" cy="1123230"/>
            <a:chOff x="2061936" y="5165035"/>
            <a:chExt cx="2349784" cy="1497636"/>
          </a:xfrm>
        </p:grpSpPr>
        <p:sp>
          <p:nvSpPr>
            <p:cNvPr id="56" name="文本框 68"/>
            <p:cNvSpPr txBox="1"/>
            <p:nvPr/>
          </p:nvSpPr>
          <p:spPr bwMode="auto">
            <a:xfrm>
              <a:off x="2217364" y="5498594"/>
              <a:ext cx="2038928" cy="1164077"/>
            </a:xfrm>
            <a:prstGeom prst="rect">
              <a:avLst/>
            </a:prstGeom>
            <a:noFill/>
          </p:spPr>
          <p:txBody>
            <a:bodyPr wrap="square">
              <a:spAutoFit/>
            </a:bodyPr>
            <a:lstStyle/>
            <a:p>
              <a:pPr algn="ctr">
                <a:lnSpc>
                  <a:spcPct val="13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点击输入本栏的具体文字简明扼要的说明分项内容根据您的内容酌情修改。</a:t>
              </a:r>
              <a:endParaRPr lang="zh-CN" altLang="en-US" sz="1000" dirty="0">
                <a:solidFill>
                  <a:schemeClr val="tx1">
                    <a:lumMod val="65000"/>
                    <a:lumOff val="35000"/>
                  </a:schemeClr>
                </a:solidFill>
                <a:latin typeface="+mn-ea"/>
              </a:endParaRPr>
            </a:p>
          </p:txBody>
        </p:sp>
        <p:sp>
          <p:nvSpPr>
            <p:cNvPr id="57" name="文本框 69"/>
            <p:cNvSpPr txBox="1"/>
            <p:nvPr/>
          </p:nvSpPr>
          <p:spPr bwMode="auto">
            <a:xfrm>
              <a:off x="2061936" y="5165035"/>
              <a:ext cx="2349784" cy="369331"/>
            </a:xfrm>
            <a:prstGeom prst="rect">
              <a:avLst/>
            </a:prstGeom>
            <a:noFill/>
          </p:spPr>
          <p:txBody>
            <a:bodyPr wrap="square">
              <a:spAutoFit/>
            </a:bodyPr>
            <a:lstStyle/>
            <a:p>
              <a:pPr algn="ctr">
                <a:defRPr/>
              </a:pPr>
              <a:r>
                <a:rPr lang="zh-CN" altLang="en-US" sz="1200" b="1" spc="75" dirty="0">
                  <a:solidFill>
                    <a:schemeClr val="tx1">
                      <a:lumMod val="65000"/>
                      <a:lumOff val="35000"/>
                    </a:schemeClr>
                  </a:solidFill>
                  <a:latin typeface="+mn-ea"/>
                </a:rPr>
                <a:t>在此添加标题</a:t>
              </a:r>
            </a:p>
          </p:txBody>
        </p:sp>
      </p:grpSp>
      <p:grpSp>
        <p:nvGrpSpPr>
          <p:cNvPr id="58" name="组合 57"/>
          <p:cNvGrpSpPr/>
          <p:nvPr/>
        </p:nvGrpSpPr>
        <p:grpSpPr>
          <a:xfrm>
            <a:off x="6989543" y="3463161"/>
            <a:ext cx="1952099" cy="1109782"/>
            <a:chOff x="2061936" y="5182965"/>
            <a:chExt cx="2349784" cy="1479706"/>
          </a:xfrm>
        </p:grpSpPr>
        <p:sp>
          <p:nvSpPr>
            <p:cNvPr id="59" name="文本框 71"/>
            <p:cNvSpPr txBox="1"/>
            <p:nvPr/>
          </p:nvSpPr>
          <p:spPr bwMode="auto">
            <a:xfrm>
              <a:off x="2217364" y="5498594"/>
              <a:ext cx="2038928" cy="1164077"/>
            </a:xfrm>
            <a:prstGeom prst="rect">
              <a:avLst/>
            </a:prstGeom>
            <a:noFill/>
          </p:spPr>
          <p:txBody>
            <a:bodyPr wrap="square">
              <a:spAutoFit/>
            </a:bodyPr>
            <a:lstStyle/>
            <a:p>
              <a:pPr algn="ctr">
                <a:lnSpc>
                  <a:spcPct val="130000"/>
                </a:lnSpc>
                <a:defRPr/>
              </a:pPr>
              <a:r>
                <a:rPr lang="zh-CN" altLang="en-US" sz="1000" dirty="0">
                  <a:solidFill>
                    <a:schemeClr val="tx1">
                      <a:lumMod val="75000"/>
                      <a:lumOff val="25000"/>
                    </a:schemeClr>
                  </a:solidFill>
                  <a:latin typeface="微软雅黑" panose="020B0503020204020204" charset="-122"/>
                  <a:ea typeface="微软雅黑" panose="020B0503020204020204" charset="-122"/>
                </a:rPr>
                <a:t>点击输入本栏的具体文字简明扼要的说明分项内容根据您的内容酌情修改。</a:t>
              </a:r>
              <a:endParaRPr lang="zh-CN" altLang="en-US" sz="1000" dirty="0">
                <a:solidFill>
                  <a:schemeClr val="tx1">
                    <a:lumMod val="65000"/>
                    <a:lumOff val="35000"/>
                  </a:schemeClr>
                </a:solidFill>
                <a:latin typeface="+mn-ea"/>
              </a:endParaRPr>
            </a:p>
          </p:txBody>
        </p:sp>
        <p:sp>
          <p:nvSpPr>
            <p:cNvPr id="60" name="文本框 72"/>
            <p:cNvSpPr txBox="1"/>
            <p:nvPr/>
          </p:nvSpPr>
          <p:spPr bwMode="auto">
            <a:xfrm>
              <a:off x="2061936" y="5182965"/>
              <a:ext cx="2349784" cy="369331"/>
            </a:xfrm>
            <a:prstGeom prst="rect">
              <a:avLst/>
            </a:prstGeom>
            <a:noFill/>
          </p:spPr>
          <p:txBody>
            <a:bodyPr wrap="square">
              <a:spAutoFit/>
            </a:bodyPr>
            <a:lstStyle/>
            <a:p>
              <a:pPr algn="ctr">
                <a:defRPr/>
              </a:pPr>
              <a:r>
                <a:rPr lang="zh-CN" altLang="en-US" sz="1200" b="1" spc="75" dirty="0">
                  <a:solidFill>
                    <a:schemeClr val="tx1">
                      <a:lumMod val="65000"/>
                      <a:lumOff val="35000"/>
                    </a:schemeClr>
                  </a:solidFill>
                  <a:latin typeface="+mn-ea"/>
                </a:rPr>
                <a:t>在此添加标题</a:t>
              </a:r>
            </a:p>
          </p:txBody>
        </p:sp>
      </p:grpSp>
      <p:cxnSp>
        <p:nvCxnSpPr>
          <p:cNvPr id="61" name="直接连接符 60"/>
          <p:cNvCxnSpPr/>
          <p:nvPr/>
        </p:nvCxnSpPr>
        <p:spPr>
          <a:xfrm>
            <a:off x="2371837" y="4508440"/>
            <a:ext cx="7024995" cy="0"/>
          </a:xfrm>
          <a:prstGeom prst="line">
            <a:avLst/>
          </a:prstGeom>
          <a:ln>
            <a:solidFill>
              <a:schemeClr val="tx1">
                <a:lumMod val="65000"/>
                <a:lumOff val="35000"/>
              </a:schemeClr>
            </a:solidFill>
            <a:prstDash val="sysDot"/>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par>
                                <p:cTn id="10" presetID="53" presetClass="entr" presetSubtype="16" fill="hold" grpId="0" nodeType="withEffect">
                                  <p:stCondLst>
                                    <p:cond delay="20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par>
                                <p:cTn id="15" presetID="53" presetClass="entr" presetSubtype="16" fill="hold" grpId="0" nodeType="withEffect">
                                  <p:stCondLst>
                                    <p:cond delay="400"/>
                                  </p:stCondLst>
                                  <p:childTnLst>
                                    <p:set>
                                      <p:cBhvr>
                                        <p:cTn id="16" dur="1" fill="hold">
                                          <p:stCondLst>
                                            <p:cond delay="0"/>
                                          </p:stCondLst>
                                        </p:cTn>
                                        <p:tgtEl>
                                          <p:spTgt spid="10"/>
                                        </p:tgtEl>
                                        <p:attrNameLst>
                                          <p:attrName>style.visibility</p:attrName>
                                        </p:attrNameLst>
                                      </p:cBhvr>
                                      <p:to>
                                        <p:strVal val="visible"/>
                                      </p:to>
                                    </p:set>
                                    <p:anim calcmode="lin" valueType="num">
                                      <p:cBhvr>
                                        <p:cTn id="17" dur="500" fill="hold"/>
                                        <p:tgtEl>
                                          <p:spTgt spid="10"/>
                                        </p:tgtEl>
                                        <p:attrNameLst>
                                          <p:attrName>ppt_w</p:attrName>
                                        </p:attrNameLst>
                                      </p:cBhvr>
                                      <p:tavLst>
                                        <p:tav tm="0">
                                          <p:val>
                                            <p:fltVal val="0"/>
                                          </p:val>
                                        </p:tav>
                                        <p:tav tm="100000">
                                          <p:val>
                                            <p:strVal val="#ppt_w"/>
                                          </p:val>
                                        </p:tav>
                                      </p:tavLst>
                                    </p:anim>
                                    <p:anim calcmode="lin" valueType="num">
                                      <p:cBhvr>
                                        <p:cTn id="18" dur="500" fill="hold"/>
                                        <p:tgtEl>
                                          <p:spTgt spid="10"/>
                                        </p:tgtEl>
                                        <p:attrNameLst>
                                          <p:attrName>ppt_h</p:attrName>
                                        </p:attrNameLst>
                                      </p:cBhvr>
                                      <p:tavLst>
                                        <p:tav tm="0">
                                          <p:val>
                                            <p:fltVal val="0"/>
                                          </p:val>
                                        </p:tav>
                                        <p:tav tm="100000">
                                          <p:val>
                                            <p:strVal val="#ppt_h"/>
                                          </p:val>
                                        </p:tav>
                                      </p:tavLst>
                                    </p:anim>
                                    <p:animEffect transition="in" filter="fade">
                                      <p:cBhvr>
                                        <p:cTn id="19" dur="500"/>
                                        <p:tgtEl>
                                          <p:spTgt spid="10"/>
                                        </p:tgtEl>
                                      </p:cBhvr>
                                    </p:animEffect>
                                  </p:childTnLst>
                                </p:cTn>
                              </p:par>
                            </p:childTnLst>
                          </p:cTn>
                        </p:par>
                        <p:par>
                          <p:cTn id="20" fill="hold">
                            <p:stCondLst>
                              <p:cond delay="500"/>
                            </p:stCondLst>
                            <p:childTnLst>
                              <p:par>
                                <p:cTn id="21" presetID="21" presetClass="entr" presetSubtype="1" fill="hold" grpId="0" nodeType="afterEffect">
                                  <p:stCondLst>
                                    <p:cond delay="0"/>
                                  </p:stCondLst>
                                  <p:childTnLst>
                                    <p:set>
                                      <p:cBhvr>
                                        <p:cTn id="22" dur="1" fill="hold">
                                          <p:stCondLst>
                                            <p:cond delay="0"/>
                                          </p:stCondLst>
                                        </p:cTn>
                                        <p:tgtEl>
                                          <p:spTgt spid="7"/>
                                        </p:tgtEl>
                                        <p:attrNameLst>
                                          <p:attrName>style.visibility</p:attrName>
                                        </p:attrNameLst>
                                      </p:cBhvr>
                                      <p:to>
                                        <p:strVal val="visible"/>
                                      </p:to>
                                    </p:set>
                                    <p:animEffect transition="in" filter="wheel(1)">
                                      <p:cBhvr>
                                        <p:cTn id="23" dur="500"/>
                                        <p:tgtEl>
                                          <p:spTgt spid="7"/>
                                        </p:tgtEl>
                                      </p:cBhvr>
                                    </p:animEffect>
                                  </p:childTnLst>
                                </p:cTn>
                              </p:par>
                              <p:par>
                                <p:cTn id="24" presetID="21" presetClass="entr" presetSubtype="1" fill="hold" grpId="0" nodeType="withEffect">
                                  <p:stCondLst>
                                    <p:cond delay="200"/>
                                  </p:stCondLst>
                                  <p:childTnLst>
                                    <p:set>
                                      <p:cBhvr>
                                        <p:cTn id="25" dur="1" fill="hold">
                                          <p:stCondLst>
                                            <p:cond delay="0"/>
                                          </p:stCondLst>
                                        </p:cTn>
                                        <p:tgtEl>
                                          <p:spTgt spid="9"/>
                                        </p:tgtEl>
                                        <p:attrNameLst>
                                          <p:attrName>style.visibility</p:attrName>
                                        </p:attrNameLst>
                                      </p:cBhvr>
                                      <p:to>
                                        <p:strVal val="visible"/>
                                      </p:to>
                                    </p:set>
                                    <p:animEffect transition="in" filter="wheel(1)">
                                      <p:cBhvr>
                                        <p:cTn id="26" dur="500"/>
                                        <p:tgtEl>
                                          <p:spTgt spid="9"/>
                                        </p:tgtEl>
                                      </p:cBhvr>
                                    </p:animEffect>
                                  </p:childTnLst>
                                </p:cTn>
                              </p:par>
                              <p:par>
                                <p:cTn id="27" presetID="21" presetClass="entr" presetSubtype="1" fill="hold" grpId="0" nodeType="withEffect">
                                  <p:stCondLst>
                                    <p:cond delay="400"/>
                                  </p:stCondLst>
                                  <p:childTnLst>
                                    <p:set>
                                      <p:cBhvr>
                                        <p:cTn id="28" dur="1" fill="hold">
                                          <p:stCondLst>
                                            <p:cond delay="0"/>
                                          </p:stCondLst>
                                        </p:cTn>
                                        <p:tgtEl>
                                          <p:spTgt spid="11"/>
                                        </p:tgtEl>
                                        <p:attrNameLst>
                                          <p:attrName>style.visibility</p:attrName>
                                        </p:attrNameLst>
                                      </p:cBhvr>
                                      <p:to>
                                        <p:strVal val="visible"/>
                                      </p:to>
                                    </p:set>
                                    <p:animEffect transition="in" filter="wheel(1)">
                                      <p:cBhvr>
                                        <p:cTn id="29" dur="500"/>
                                        <p:tgtEl>
                                          <p:spTgt spid="11"/>
                                        </p:tgtEl>
                                      </p:cBhvr>
                                    </p:animEffect>
                                  </p:childTnLst>
                                </p:cTn>
                              </p:par>
                            </p:childTnLst>
                          </p:cTn>
                        </p:par>
                        <p:par>
                          <p:cTn id="30" fill="hold">
                            <p:stCondLst>
                              <p:cond delay="1000"/>
                            </p:stCondLst>
                            <p:childTnLst>
                              <p:par>
                                <p:cTn id="31" presetID="45" presetClass="entr" presetSubtype="0" fill="hold" nodeType="afterEffect">
                                  <p:stCondLst>
                                    <p:cond delay="0"/>
                                  </p:stCondLst>
                                  <p:childTnLst>
                                    <p:set>
                                      <p:cBhvr>
                                        <p:cTn id="32" dur="1" fill="hold">
                                          <p:stCondLst>
                                            <p:cond delay="0"/>
                                          </p:stCondLst>
                                        </p:cTn>
                                        <p:tgtEl>
                                          <p:spTgt spid="24"/>
                                        </p:tgtEl>
                                        <p:attrNameLst>
                                          <p:attrName>style.visibility</p:attrName>
                                        </p:attrNameLst>
                                      </p:cBhvr>
                                      <p:to>
                                        <p:strVal val="visible"/>
                                      </p:to>
                                    </p:set>
                                    <p:animEffect transition="in" filter="fade">
                                      <p:cBhvr>
                                        <p:cTn id="33" dur="500"/>
                                        <p:tgtEl>
                                          <p:spTgt spid="24"/>
                                        </p:tgtEl>
                                      </p:cBhvr>
                                    </p:animEffect>
                                    <p:anim calcmode="lin" valueType="num">
                                      <p:cBhvr>
                                        <p:cTn id="34" dur="500" fill="hold"/>
                                        <p:tgtEl>
                                          <p:spTgt spid="24"/>
                                        </p:tgtEl>
                                        <p:attrNameLst>
                                          <p:attrName>ppt_w</p:attrName>
                                        </p:attrNameLst>
                                      </p:cBhvr>
                                      <p:tavLst>
                                        <p:tav tm="0" fmla="#ppt_w*sin(2.5*pi*$)">
                                          <p:val>
                                            <p:fltVal val="0"/>
                                          </p:val>
                                        </p:tav>
                                        <p:tav tm="100000">
                                          <p:val>
                                            <p:fltVal val="1"/>
                                          </p:val>
                                        </p:tav>
                                      </p:tavLst>
                                    </p:anim>
                                    <p:anim calcmode="lin" valueType="num">
                                      <p:cBhvr>
                                        <p:cTn id="35" dur="500" fill="hold"/>
                                        <p:tgtEl>
                                          <p:spTgt spid="24"/>
                                        </p:tgtEl>
                                        <p:attrNameLst>
                                          <p:attrName>ppt_h</p:attrName>
                                        </p:attrNameLst>
                                      </p:cBhvr>
                                      <p:tavLst>
                                        <p:tav tm="0">
                                          <p:val>
                                            <p:strVal val="#ppt_h"/>
                                          </p:val>
                                        </p:tav>
                                        <p:tav tm="100000">
                                          <p:val>
                                            <p:strVal val="#ppt_h"/>
                                          </p:val>
                                        </p:tav>
                                      </p:tavLst>
                                    </p:anim>
                                  </p:childTnLst>
                                </p:cTn>
                              </p:par>
                              <p:par>
                                <p:cTn id="36" presetID="53" presetClass="entr" presetSubtype="16" fill="hold" grpId="0" nodeType="withEffect">
                                  <p:stCondLst>
                                    <p:cond delay="0"/>
                                  </p:stCondLst>
                                  <p:iterate type="lt">
                                    <p:tmPct val="10000"/>
                                  </p:iterate>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childTnLst>
                          </p:cTn>
                        </p:par>
                        <p:par>
                          <p:cTn id="41" fill="hold">
                            <p:stCondLst>
                              <p:cond delay="2549"/>
                            </p:stCondLst>
                            <p:childTnLst>
                              <p:par>
                                <p:cTn id="42" presetID="16" presetClass="entr" presetSubtype="37" fill="hold" nodeType="afterEffect">
                                  <p:stCondLst>
                                    <p:cond delay="0"/>
                                  </p:stCondLst>
                                  <p:childTnLst>
                                    <p:set>
                                      <p:cBhvr>
                                        <p:cTn id="43" dur="1" fill="hold">
                                          <p:stCondLst>
                                            <p:cond delay="0"/>
                                          </p:stCondLst>
                                        </p:cTn>
                                        <p:tgtEl>
                                          <p:spTgt spid="52"/>
                                        </p:tgtEl>
                                        <p:attrNameLst>
                                          <p:attrName>style.visibility</p:attrName>
                                        </p:attrNameLst>
                                      </p:cBhvr>
                                      <p:to>
                                        <p:strVal val="visible"/>
                                      </p:to>
                                    </p:set>
                                    <p:animEffect transition="in" filter="barn(outVertical)">
                                      <p:cBhvr>
                                        <p:cTn id="44" dur="500"/>
                                        <p:tgtEl>
                                          <p:spTgt spid="52"/>
                                        </p:tgtEl>
                                      </p:cBhvr>
                                    </p:animEffect>
                                  </p:childTnLst>
                                </p:cTn>
                              </p:par>
                            </p:childTnLst>
                          </p:cTn>
                        </p:par>
                        <p:par>
                          <p:cTn id="45" fill="hold">
                            <p:stCondLst>
                              <p:cond delay="3049"/>
                            </p:stCondLst>
                            <p:childTnLst>
                              <p:par>
                                <p:cTn id="46" presetID="45" presetClass="entr" presetSubtype="0" fill="hold" nodeType="afterEffect">
                                  <p:stCondLst>
                                    <p:cond delay="0"/>
                                  </p:stCondLst>
                                  <p:childTnLst>
                                    <p:set>
                                      <p:cBhvr>
                                        <p:cTn id="47" dur="1" fill="hold">
                                          <p:stCondLst>
                                            <p:cond delay="0"/>
                                          </p:stCondLst>
                                        </p:cTn>
                                        <p:tgtEl>
                                          <p:spTgt spid="42"/>
                                        </p:tgtEl>
                                        <p:attrNameLst>
                                          <p:attrName>style.visibility</p:attrName>
                                        </p:attrNameLst>
                                      </p:cBhvr>
                                      <p:to>
                                        <p:strVal val="visible"/>
                                      </p:to>
                                    </p:set>
                                    <p:animEffect transition="in" filter="fade">
                                      <p:cBhvr>
                                        <p:cTn id="48" dur="500"/>
                                        <p:tgtEl>
                                          <p:spTgt spid="42"/>
                                        </p:tgtEl>
                                      </p:cBhvr>
                                    </p:animEffect>
                                    <p:anim calcmode="lin" valueType="num">
                                      <p:cBhvr>
                                        <p:cTn id="49" dur="500" fill="hold"/>
                                        <p:tgtEl>
                                          <p:spTgt spid="42"/>
                                        </p:tgtEl>
                                        <p:attrNameLst>
                                          <p:attrName>ppt_w</p:attrName>
                                        </p:attrNameLst>
                                      </p:cBhvr>
                                      <p:tavLst>
                                        <p:tav tm="0" fmla="#ppt_w*sin(2.5*pi*$)">
                                          <p:val>
                                            <p:fltVal val="0"/>
                                          </p:val>
                                        </p:tav>
                                        <p:tav tm="100000">
                                          <p:val>
                                            <p:fltVal val="1"/>
                                          </p:val>
                                        </p:tav>
                                      </p:tavLst>
                                    </p:anim>
                                    <p:anim calcmode="lin" valueType="num">
                                      <p:cBhvr>
                                        <p:cTn id="50" dur="500" fill="hold"/>
                                        <p:tgtEl>
                                          <p:spTgt spid="42"/>
                                        </p:tgtEl>
                                        <p:attrNameLst>
                                          <p:attrName>ppt_h</p:attrName>
                                        </p:attrNameLst>
                                      </p:cBhvr>
                                      <p:tavLst>
                                        <p:tav tm="0">
                                          <p:val>
                                            <p:strVal val="#ppt_h"/>
                                          </p:val>
                                        </p:tav>
                                        <p:tav tm="100000">
                                          <p:val>
                                            <p:strVal val="#ppt_h"/>
                                          </p:val>
                                        </p:tav>
                                      </p:tavLst>
                                    </p:anim>
                                  </p:childTnLst>
                                </p:cTn>
                              </p:par>
                              <p:par>
                                <p:cTn id="51" presetID="53" presetClass="entr" presetSubtype="16" fill="hold" grpId="0" nodeType="withEffect">
                                  <p:stCondLst>
                                    <p:cond delay="0"/>
                                  </p:stCondLst>
                                  <p:iterate type="lt">
                                    <p:tmPct val="10000"/>
                                  </p:iterate>
                                  <p:childTnLst>
                                    <p:set>
                                      <p:cBhvr>
                                        <p:cTn id="52" dur="1" fill="hold">
                                          <p:stCondLst>
                                            <p:cond delay="0"/>
                                          </p:stCondLst>
                                        </p:cTn>
                                        <p:tgtEl>
                                          <p:spTgt spid="15"/>
                                        </p:tgtEl>
                                        <p:attrNameLst>
                                          <p:attrName>style.visibility</p:attrName>
                                        </p:attrNameLst>
                                      </p:cBhvr>
                                      <p:to>
                                        <p:strVal val="visible"/>
                                      </p:to>
                                    </p:set>
                                    <p:anim calcmode="lin" valueType="num">
                                      <p:cBhvr>
                                        <p:cTn id="53" dur="500" fill="hold"/>
                                        <p:tgtEl>
                                          <p:spTgt spid="15"/>
                                        </p:tgtEl>
                                        <p:attrNameLst>
                                          <p:attrName>ppt_w</p:attrName>
                                        </p:attrNameLst>
                                      </p:cBhvr>
                                      <p:tavLst>
                                        <p:tav tm="0">
                                          <p:val>
                                            <p:fltVal val="0"/>
                                          </p:val>
                                        </p:tav>
                                        <p:tav tm="100000">
                                          <p:val>
                                            <p:strVal val="#ppt_w"/>
                                          </p:val>
                                        </p:tav>
                                      </p:tavLst>
                                    </p:anim>
                                    <p:anim calcmode="lin" valueType="num">
                                      <p:cBhvr>
                                        <p:cTn id="54" dur="500" fill="hold"/>
                                        <p:tgtEl>
                                          <p:spTgt spid="15"/>
                                        </p:tgtEl>
                                        <p:attrNameLst>
                                          <p:attrName>ppt_h</p:attrName>
                                        </p:attrNameLst>
                                      </p:cBhvr>
                                      <p:tavLst>
                                        <p:tav tm="0">
                                          <p:val>
                                            <p:fltVal val="0"/>
                                          </p:val>
                                        </p:tav>
                                        <p:tav tm="100000">
                                          <p:val>
                                            <p:strVal val="#ppt_h"/>
                                          </p:val>
                                        </p:tav>
                                      </p:tavLst>
                                    </p:anim>
                                    <p:animEffect transition="in" filter="fade">
                                      <p:cBhvr>
                                        <p:cTn id="55" dur="500"/>
                                        <p:tgtEl>
                                          <p:spTgt spid="15"/>
                                        </p:tgtEl>
                                      </p:cBhvr>
                                    </p:animEffect>
                                  </p:childTnLst>
                                </p:cTn>
                              </p:par>
                            </p:childTnLst>
                          </p:cTn>
                        </p:par>
                        <p:par>
                          <p:cTn id="56" fill="hold">
                            <p:stCondLst>
                              <p:cond delay="3800"/>
                            </p:stCondLst>
                            <p:childTnLst>
                              <p:par>
                                <p:cTn id="57" presetID="16" presetClass="entr" presetSubtype="37" fill="hold" nodeType="afterEffect">
                                  <p:stCondLst>
                                    <p:cond delay="0"/>
                                  </p:stCondLst>
                                  <p:childTnLst>
                                    <p:set>
                                      <p:cBhvr>
                                        <p:cTn id="58" dur="1" fill="hold">
                                          <p:stCondLst>
                                            <p:cond delay="0"/>
                                          </p:stCondLst>
                                        </p:cTn>
                                        <p:tgtEl>
                                          <p:spTgt spid="55"/>
                                        </p:tgtEl>
                                        <p:attrNameLst>
                                          <p:attrName>style.visibility</p:attrName>
                                        </p:attrNameLst>
                                      </p:cBhvr>
                                      <p:to>
                                        <p:strVal val="visible"/>
                                      </p:to>
                                    </p:set>
                                    <p:animEffect transition="in" filter="barn(outVertical)">
                                      <p:cBhvr>
                                        <p:cTn id="59" dur="500"/>
                                        <p:tgtEl>
                                          <p:spTgt spid="55"/>
                                        </p:tgtEl>
                                      </p:cBhvr>
                                    </p:animEffect>
                                  </p:childTnLst>
                                </p:cTn>
                              </p:par>
                            </p:childTnLst>
                          </p:cTn>
                        </p:par>
                        <p:par>
                          <p:cTn id="60" fill="hold">
                            <p:stCondLst>
                              <p:cond delay="4300"/>
                            </p:stCondLst>
                            <p:childTnLst>
                              <p:par>
                                <p:cTn id="61" presetID="45" presetClass="entr" presetSubtype="0" fill="hold" nodeType="afterEffect">
                                  <p:stCondLst>
                                    <p:cond delay="0"/>
                                  </p:stCondLst>
                                  <p:childTnLst>
                                    <p:set>
                                      <p:cBhvr>
                                        <p:cTn id="62" dur="1" fill="hold">
                                          <p:stCondLst>
                                            <p:cond delay="0"/>
                                          </p:stCondLst>
                                        </p:cTn>
                                        <p:tgtEl>
                                          <p:spTgt spid="16"/>
                                        </p:tgtEl>
                                        <p:attrNameLst>
                                          <p:attrName>style.visibility</p:attrName>
                                        </p:attrNameLst>
                                      </p:cBhvr>
                                      <p:to>
                                        <p:strVal val="visible"/>
                                      </p:to>
                                    </p:set>
                                    <p:animEffect transition="in" filter="fade">
                                      <p:cBhvr>
                                        <p:cTn id="63" dur="500"/>
                                        <p:tgtEl>
                                          <p:spTgt spid="16"/>
                                        </p:tgtEl>
                                      </p:cBhvr>
                                    </p:animEffect>
                                    <p:anim calcmode="lin" valueType="num">
                                      <p:cBhvr>
                                        <p:cTn id="64" dur="500" fill="hold"/>
                                        <p:tgtEl>
                                          <p:spTgt spid="16"/>
                                        </p:tgtEl>
                                        <p:attrNameLst>
                                          <p:attrName>ppt_w</p:attrName>
                                        </p:attrNameLst>
                                      </p:cBhvr>
                                      <p:tavLst>
                                        <p:tav tm="0" fmla="#ppt_w*sin(2.5*pi*$)">
                                          <p:val>
                                            <p:fltVal val="0"/>
                                          </p:val>
                                        </p:tav>
                                        <p:tav tm="100000">
                                          <p:val>
                                            <p:fltVal val="1"/>
                                          </p:val>
                                        </p:tav>
                                      </p:tavLst>
                                    </p:anim>
                                    <p:anim calcmode="lin" valueType="num">
                                      <p:cBhvr>
                                        <p:cTn id="65" dur="500" fill="hold"/>
                                        <p:tgtEl>
                                          <p:spTgt spid="16"/>
                                        </p:tgtEl>
                                        <p:attrNameLst>
                                          <p:attrName>ppt_h</p:attrName>
                                        </p:attrNameLst>
                                      </p:cBhvr>
                                      <p:tavLst>
                                        <p:tav tm="0">
                                          <p:val>
                                            <p:strVal val="#ppt_h"/>
                                          </p:val>
                                        </p:tav>
                                        <p:tav tm="100000">
                                          <p:val>
                                            <p:strVal val="#ppt_h"/>
                                          </p:val>
                                        </p:tav>
                                      </p:tavLst>
                                    </p:anim>
                                  </p:childTnLst>
                                </p:cTn>
                              </p:par>
                              <p:par>
                                <p:cTn id="66" presetID="53" presetClass="entr" presetSubtype="16" fill="hold" grpId="0" nodeType="withEffect">
                                  <p:stCondLst>
                                    <p:cond delay="0"/>
                                  </p:stCondLst>
                                  <p:iterate type="lt">
                                    <p:tmPct val="10000"/>
                                  </p:iterate>
                                  <p:childTnLst>
                                    <p:set>
                                      <p:cBhvr>
                                        <p:cTn id="67" dur="1" fill="hold">
                                          <p:stCondLst>
                                            <p:cond delay="0"/>
                                          </p:stCondLst>
                                        </p:cTn>
                                        <p:tgtEl>
                                          <p:spTgt spid="14"/>
                                        </p:tgtEl>
                                        <p:attrNameLst>
                                          <p:attrName>style.visibility</p:attrName>
                                        </p:attrNameLst>
                                      </p:cBhvr>
                                      <p:to>
                                        <p:strVal val="visible"/>
                                      </p:to>
                                    </p:set>
                                    <p:anim calcmode="lin" valueType="num">
                                      <p:cBhvr>
                                        <p:cTn id="68" dur="500" fill="hold"/>
                                        <p:tgtEl>
                                          <p:spTgt spid="14"/>
                                        </p:tgtEl>
                                        <p:attrNameLst>
                                          <p:attrName>ppt_w</p:attrName>
                                        </p:attrNameLst>
                                      </p:cBhvr>
                                      <p:tavLst>
                                        <p:tav tm="0">
                                          <p:val>
                                            <p:fltVal val="0"/>
                                          </p:val>
                                        </p:tav>
                                        <p:tav tm="100000">
                                          <p:val>
                                            <p:strVal val="#ppt_w"/>
                                          </p:val>
                                        </p:tav>
                                      </p:tavLst>
                                    </p:anim>
                                    <p:anim calcmode="lin" valueType="num">
                                      <p:cBhvr>
                                        <p:cTn id="69" dur="500" fill="hold"/>
                                        <p:tgtEl>
                                          <p:spTgt spid="14"/>
                                        </p:tgtEl>
                                        <p:attrNameLst>
                                          <p:attrName>ppt_h</p:attrName>
                                        </p:attrNameLst>
                                      </p:cBhvr>
                                      <p:tavLst>
                                        <p:tav tm="0">
                                          <p:val>
                                            <p:fltVal val="0"/>
                                          </p:val>
                                        </p:tav>
                                        <p:tav tm="100000">
                                          <p:val>
                                            <p:strVal val="#ppt_h"/>
                                          </p:val>
                                        </p:tav>
                                      </p:tavLst>
                                    </p:anim>
                                    <p:animEffect transition="in" filter="fade">
                                      <p:cBhvr>
                                        <p:cTn id="70" dur="500"/>
                                        <p:tgtEl>
                                          <p:spTgt spid="14"/>
                                        </p:tgtEl>
                                      </p:cBhvr>
                                    </p:animEffect>
                                  </p:childTnLst>
                                </p:cTn>
                              </p:par>
                            </p:childTnLst>
                          </p:cTn>
                        </p:par>
                        <p:par>
                          <p:cTn id="71" fill="hold">
                            <p:stCondLst>
                              <p:cond delay="5050"/>
                            </p:stCondLst>
                            <p:childTnLst>
                              <p:par>
                                <p:cTn id="72" presetID="16" presetClass="entr" presetSubtype="37" fill="hold" nodeType="afterEffect">
                                  <p:stCondLst>
                                    <p:cond delay="0"/>
                                  </p:stCondLst>
                                  <p:childTnLst>
                                    <p:set>
                                      <p:cBhvr>
                                        <p:cTn id="73" dur="1" fill="hold">
                                          <p:stCondLst>
                                            <p:cond delay="0"/>
                                          </p:stCondLst>
                                        </p:cTn>
                                        <p:tgtEl>
                                          <p:spTgt spid="58"/>
                                        </p:tgtEl>
                                        <p:attrNameLst>
                                          <p:attrName>style.visibility</p:attrName>
                                        </p:attrNameLst>
                                      </p:cBhvr>
                                      <p:to>
                                        <p:strVal val="visible"/>
                                      </p:to>
                                    </p:set>
                                    <p:animEffect transition="in" filter="barn(outVertical)">
                                      <p:cBhvr>
                                        <p:cTn id="74" dur="500"/>
                                        <p:tgtEl>
                                          <p:spTgt spid="58"/>
                                        </p:tgtEl>
                                      </p:cBhvr>
                                    </p:animEffect>
                                  </p:childTnLst>
                                </p:cTn>
                              </p:par>
                            </p:childTnLst>
                          </p:cTn>
                        </p:par>
                        <p:par>
                          <p:cTn id="75" fill="hold">
                            <p:stCondLst>
                              <p:cond delay="5550"/>
                            </p:stCondLst>
                            <p:childTnLst>
                              <p:par>
                                <p:cTn id="76" presetID="16" presetClass="entr" presetSubtype="37" fill="hold" nodeType="afterEffect">
                                  <p:stCondLst>
                                    <p:cond delay="0"/>
                                  </p:stCondLst>
                                  <p:childTnLst>
                                    <p:set>
                                      <p:cBhvr>
                                        <p:cTn id="77" dur="1" fill="hold">
                                          <p:stCondLst>
                                            <p:cond delay="0"/>
                                          </p:stCondLst>
                                        </p:cTn>
                                        <p:tgtEl>
                                          <p:spTgt spid="61"/>
                                        </p:tgtEl>
                                        <p:attrNameLst>
                                          <p:attrName>style.visibility</p:attrName>
                                        </p:attrNameLst>
                                      </p:cBhvr>
                                      <p:to>
                                        <p:strVal val="visible"/>
                                      </p:to>
                                    </p:set>
                                    <p:animEffect transition="in" filter="barn(outVertical)">
                                      <p:cBhvr>
                                        <p:cTn id="78" dur="500"/>
                                        <p:tgtEl>
                                          <p:spTgt spid="61"/>
                                        </p:tgtEl>
                                      </p:cBhvr>
                                    </p:animEffect>
                                  </p:childTnLst>
                                </p:cTn>
                              </p:par>
                            </p:childTnLst>
                          </p:cTn>
                        </p:par>
                        <p:par>
                          <p:cTn id="79" fill="hold">
                            <p:stCondLst>
                              <p:cond delay="6050"/>
                            </p:stCondLst>
                            <p:childTnLst>
                              <p:par>
                                <p:cTn id="80" presetID="16" presetClass="entr" presetSubtype="37" fill="hold" grpId="0" nodeType="after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barn(outVertical)">
                                      <p:cBhvr>
                                        <p:cTn id="82"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p:bldP spid="13" grpId="0"/>
      <p:bldP spid="14" grpId="0"/>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sp>
        <p:nvSpPr>
          <p:cNvPr id="6" name="Oval 22"/>
          <p:cNvSpPr>
            <a:spLocks noChangeArrowheads="1"/>
          </p:cNvSpPr>
          <p:nvPr/>
        </p:nvSpPr>
        <p:spPr bwMode="auto">
          <a:xfrm>
            <a:off x="4837145" y="1412776"/>
            <a:ext cx="1302980" cy="1302141"/>
          </a:xfrm>
          <a:prstGeom prst="ellipse">
            <a:avLst/>
          </a:prstGeom>
          <a:solidFill>
            <a:schemeClr val="accent1">
              <a:lumMod val="60000"/>
              <a:lumOff val="40000"/>
            </a:schemeClr>
          </a:solidFill>
          <a:ln>
            <a:solidFill>
              <a:schemeClr val="accent1">
                <a:lumMod val="60000"/>
                <a:lumOff val="40000"/>
              </a:schemeClr>
            </a:solidFill>
          </a:ln>
        </p:spPr>
        <p:txBody>
          <a:bodyPr vert="horz" wrap="square" lIns="75493" tIns="37746" rIns="75493" bIns="37746" numCol="1" anchor="ctr" anchorCtr="0" compatLnSpc="1"/>
          <a:lstStyle/>
          <a:p>
            <a:pPr algn="ctr"/>
            <a:r>
              <a:rPr lang="zh-CN" altLang="en-US" sz="2800" b="1" dirty="0">
                <a:solidFill>
                  <a:schemeClr val="bg1"/>
                </a:solidFill>
                <a:latin typeface="微软雅黑" panose="020B0503020204020204" charset="-122"/>
                <a:ea typeface="微软雅黑" panose="020B0503020204020204" charset="-122"/>
              </a:rPr>
              <a:t>难点</a:t>
            </a:r>
            <a:endParaRPr lang="en-US" altLang="zh-CN" sz="2800" b="1" dirty="0">
              <a:solidFill>
                <a:schemeClr val="bg1"/>
              </a:solidFill>
              <a:latin typeface="微软雅黑" panose="020B0503020204020204" charset="-122"/>
              <a:ea typeface="微软雅黑" panose="020B0503020204020204" charset="-122"/>
            </a:endParaRPr>
          </a:p>
        </p:txBody>
      </p:sp>
      <p:sp>
        <p:nvSpPr>
          <p:cNvPr id="7" name="Line 23"/>
          <p:cNvSpPr>
            <a:spLocks noChangeShapeType="1"/>
          </p:cNvSpPr>
          <p:nvPr/>
        </p:nvSpPr>
        <p:spPr bwMode="auto">
          <a:xfrm flipH="1">
            <a:off x="1674204" y="2065495"/>
            <a:ext cx="3162941" cy="0"/>
          </a:xfrm>
          <a:prstGeom prst="line">
            <a:avLst/>
          </a:prstGeom>
          <a:noFill/>
          <a:ln w="5" cap="flat">
            <a:solidFill>
              <a:srgbClr val="222A35"/>
            </a:solidFill>
            <a:prstDash val="dash"/>
            <a:miter lim="800000"/>
            <a:headEnd type="none" w="med" len="med"/>
            <a:tailEnd type="arrow" w="med" len="med"/>
          </a:ln>
          <a:extLst>
            <a:ext uri="{909E8E84-426E-40DD-AFC4-6F175D3DCCD1}">
              <a14:hiddenFill xmlns:a14="http://schemas.microsoft.com/office/drawing/2010/main">
                <a:noFill/>
              </a14:hiddenFill>
            </a:ext>
          </a:extLst>
        </p:spPr>
        <p:txBody>
          <a:bodyPr vert="horz" wrap="square" lIns="75493" tIns="37746" rIns="75493" bIns="37746" numCol="1" anchor="t" anchorCtr="0" compatLnSpc="1"/>
          <a:lstStyle/>
          <a:p>
            <a:endParaRPr lang="zh-CN" altLang="en-US">
              <a:solidFill>
                <a:schemeClr val="tx1">
                  <a:lumMod val="75000"/>
                  <a:lumOff val="25000"/>
                </a:schemeClr>
              </a:solidFill>
            </a:endParaRPr>
          </a:p>
        </p:txBody>
      </p:sp>
      <p:sp>
        <p:nvSpPr>
          <p:cNvPr id="8" name="Freeform 24"/>
          <p:cNvSpPr>
            <a:spLocks noEditPoints="1"/>
          </p:cNvSpPr>
          <p:nvPr/>
        </p:nvSpPr>
        <p:spPr bwMode="auto">
          <a:xfrm>
            <a:off x="3881405" y="1887482"/>
            <a:ext cx="367084" cy="365918"/>
          </a:xfrm>
          <a:custGeom>
            <a:avLst/>
            <a:gdLst>
              <a:gd name="T0" fmla="*/ 23 w 47"/>
              <a:gd name="T1" fmla="*/ 0 h 47"/>
              <a:gd name="T2" fmla="*/ 47 w 47"/>
              <a:gd name="T3" fmla="*/ 24 h 47"/>
              <a:gd name="T4" fmla="*/ 23 w 47"/>
              <a:gd name="T5" fmla="*/ 47 h 47"/>
              <a:gd name="T6" fmla="*/ 0 w 47"/>
              <a:gd name="T7" fmla="*/ 24 h 47"/>
              <a:gd name="T8" fmla="*/ 23 w 47"/>
              <a:gd name="T9" fmla="*/ 0 h 47"/>
              <a:gd name="T10" fmla="*/ 23 w 47"/>
              <a:gd name="T11" fmla="*/ 15 h 47"/>
              <a:gd name="T12" fmla="*/ 15 w 47"/>
              <a:gd name="T13" fmla="*/ 24 h 47"/>
              <a:gd name="T14" fmla="*/ 23 w 47"/>
              <a:gd name="T15" fmla="*/ 32 h 47"/>
              <a:gd name="T16" fmla="*/ 32 w 47"/>
              <a:gd name="T17" fmla="*/ 24 h 47"/>
              <a:gd name="T18" fmla="*/ 23 w 47"/>
              <a:gd name="T19" fmla="*/ 1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47">
                <a:moveTo>
                  <a:pt x="23" y="0"/>
                </a:moveTo>
                <a:cubicBezTo>
                  <a:pt x="36" y="0"/>
                  <a:pt x="47" y="11"/>
                  <a:pt x="47" y="24"/>
                </a:cubicBezTo>
                <a:cubicBezTo>
                  <a:pt x="47" y="37"/>
                  <a:pt x="36" y="47"/>
                  <a:pt x="23" y="47"/>
                </a:cubicBezTo>
                <a:cubicBezTo>
                  <a:pt x="10" y="47"/>
                  <a:pt x="0" y="37"/>
                  <a:pt x="0" y="24"/>
                </a:cubicBezTo>
                <a:cubicBezTo>
                  <a:pt x="0" y="11"/>
                  <a:pt x="10" y="0"/>
                  <a:pt x="23" y="0"/>
                </a:cubicBezTo>
                <a:close/>
                <a:moveTo>
                  <a:pt x="23" y="15"/>
                </a:moveTo>
                <a:cubicBezTo>
                  <a:pt x="19" y="15"/>
                  <a:pt x="15" y="19"/>
                  <a:pt x="15" y="24"/>
                </a:cubicBezTo>
                <a:cubicBezTo>
                  <a:pt x="15" y="28"/>
                  <a:pt x="19" y="32"/>
                  <a:pt x="23" y="32"/>
                </a:cubicBezTo>
                <a:cubicBezTo>
                  <a:pt x="28" y="32"/>
                  <a:pt x="32" y="28"/>
                  <a:pt x="32" y="24"/>
                </a:cubicBezTo>
                <a:cubicBezTo>
                  <a:pt x="32" y="19"/>
                  <a:pt x="28" y="15"/>
                  <a:pt x="23" y="15"/>
                </a:cubicBezTo>
                <a:close/>
              </a:path>
            </a:pathLst>
          </a:custGeom>
          <a:solidFill>
            <a:schemeClr val="accent1">
              <a:lumMod val="40000"/>
              <a:lumOff val="60000"/>
            </a:schemeClr>
          </a:solidFill>
          <a:ln>
            <a:solidFill>
              <a:schemeClr val="accent1">
                <a:lumMod val="40000"/>
                <a:lumOff val="60000"/>
              </a:schemeClr>
            </a:solidFill>
          </a:ln>
        </p:spPr>
        <p:txBody>
          <a:bodyPr vert="horz" wrap="square" lIns="75493" tIns="37746" rIns="75493" bIns="37746" numCol="1" anchor="t" anchorCtr="0" compatLnSpc="1"/>
          <a:lstStyle/>
          <a:p>
            <a:endParaRPr lang="zh-CN" altLang="en-US">
              <a:solidFill>
                <a:schemeClr val="tx1">
                  <a:lumMod val="75000"/>
                  <a:lumOff val="25000"/>
                </a:schemeClr>
              </a:solidFill>
            </a:endParaRPr>
          </a:p>
        </p:txBody>
      </p:sp>
      <p:sp>
        <p:nvSpPr>
          <p:cNvPr id="9" name="Freeform 25"/>
          <p:cNvSpPr>
            <a:spLocks noEditPoints="1"/>
          </p:cNvSpPr>
          <p:nvPr/>
        </p:nvSpPr>
        <p:spPr bwMode="auto">
          <a:xfrm>
            <a:off x="3021570" y="1887482"/>
            <a:ext cx="370391" cy="365918"/>
          </a:xfrm>
          <a:custGeom>
            <a:avLst/>
            <a:gdLst>
              <a:gd name="T0" fmla="*/ 24 w 47"/>
              <a:gd name="T1" fmla="*/ 0 h 47"/>
              <a:gd name="T2" fmla="*/ 47 w 47"/>
              <a:gd name="T3" fmla="*/ 24 h 47"/>
              <a:gd name="T4" fmla="*/ 24 w 47"/>
              <a:gd name="T5" fmla="*/ 47 h 47"/>
              <a:gd name="T6" fmla="*/ 0 w 47"/>
              <a:gd name="T7" fmla="*/ 24 h 47"/>
              <a:gd name="T8" fmla="*/ 24 w 47"/>
              <a:gd name="T9" fmla="*/ 0 h 47"/>
              <a:gd name="T10" fmla="*/ 24 w 47"/>
              <a:gd name="T11" fmla="*/ 15 h 47"/>
              <a:gd name="T12" fmla="*/ 15 w 47"/>
              <a:gd name="T13" fmla="*/ 24 h 47"/>
              <a:gd name="T14" fmla="*/ 24 w 47"/>
              <a:gd name="T15" fmla="*/ 32 h 47"/>
              <a:gd name="T16" fmla="*/ 32 w 47"/>
              <a:gd name="T17" fmla="*/ 24 h 47"/>
              <a:gd name="T18" fmla="*/ 24 w 47"/>
              <a:gd name="T19" fmla="*/ 1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7" h="47">
                <a:moveTo>
                  <a:pt x="24" y="0"/>
                </a:moveTo>
                <a:cubicBezTo>
                  <a:pt x="37" y="0"/>
                  <a:pt x="47" y="11"/>
                  <a:pt x="47" y="24"/>
                </a:cubicBezTo>
                <a:cubicBezTo>
                  <a:pt x="47" y="37"/>
                  <a:pt x="37" y="47"/>
                  <a:pt x="24" y="47"/>
                </a:cubicBezTo>
                <a:cubicBezTo>
                  <a:pt x="11" y="47"/>
                  <a:pt x="0" y="37"/>
                  <a:pt x="0" y="24"/>
                </a:cubicBezTo>
                <a:cubicBezTo>
                  <a:pt x="0" y="11"/>
                  <a:pt x="11" y="0"/>
                  <a:pt x="24" y="0"/>
                </a:cubicBezTo>
                <a:close/>
                <a:moveTo>
                  <a:pt x="24" y="15"/>
                </a:moveTo>
                <a:cubicBezTo>
                  <a:pt x="19" y="15"/>
                  <a:pt x="15" y="19"/>
                  <a:pt x="15" y="24"/>
                </a:cubicBezTo>
                <a:cubicBezTo>
                  <a:pt x="15" y="28"/>
                  <a:pt x="19" y="32"/>
                  <a:pt x="24" y="32"/>
                </a:cubicBezTo>
                <a:cubicBezTo>
                  <a:pt x="28" y="32"/>
                  <a:pt x="32" y="28"/>
                  <a:pt x="32" y="24"/>
                </a:cubicBezTo>
                <a:cubicBezTo>
                  <a:pt x="32" y="19"/>
                  <a:pt x="28" y="15"/>
                  <a:pt x="24" y="15"/>
                </a:cubicBezTo>
                <a:close/>
              </a:path>
            </a:pathLst>
          </a:custGeom>
          <a:solidFill>
            <a:schemeClr val="accent1">
              <a:lumMod val="40000"/>
              <a:lumOff val="60000"/>
            </a:schemeClr>
          </a:solidFill>
          <a:ln>
            <a:solidFill>
              <a:schemeClr val="accent1">
                <a:lumMod val="40000"/>
                <a:lumOff val="60000"/>
              </a:schemeClr>
            </a:solidFill>
          </a:ln>
        </p:spPr>
        <p:txBody>
          <a:bodyPr vert="horz" wrap="square" lIns="75493" tIns="37746" rIns="75493" bIns="37746" numCol="1" anchor="t" anchorCtr="0" compatLnSpc="1"/>
          <a:lstStyle/>
          <a:p>
            <a:endParaRPr lang="zh-CN" altLang="en-US">
              <a:solidFill>
                <a:schemeClr val="tx1">
                  <a:lumMod val="75000"/>
                  <a:lumOff val="25000"/>
                </a:schemeClr>
              </a:solidFill>
            </a:endParaRPr>
          </a:p>
        </p:txBody>
      </p:sp>
      <p:sp>
        <p:nvSpPr>
          <p:cNvPr id="10" name="Freeform 26"/>
          <p:cNvSpPr>
            <a:spLocks noEditPoints="1"/>
          </p:cNvSpPr>
          <p:nvPr/>
        </p:nvSpPr>
        <p:spPr bwMode="auto">
          <a:xfrm>
            <a:off x="2165043" y="1887482"/>
            <a:ext cx="373697" cy="365918"/>
          </a:xfrm>
          <a:custGeom>
            <a:avLst/>
            <a:gdLst>
              <a:gd name="T0" fmla="*/ 24 w 48"/>
              <a:gd name="T1" fmla="*/ 0 h 47"/>
              <a:gd name="T2" fmla="*/ 48 w 48"/>
              <a:gd name="T3" fmla="*/ 24 h 47"/>
              <a:gd name="T4" fmla="*/ 24 w 48"/>
              <a:gd name="T5" fmla="*/ 47 h 47"/>
              <a:gd name="T6" fmla="*/ 0 w 48"/>
              <a:gd name="T7" fmla="*/ 24 h 47"/>
              <a:gd name="T8" fmla="*/ 24 w 48"/>
              <a:gd name="T9" fmla="*/ 0 h 47"/>
              <a:gd name="T10" fmla="*/ 24 w 48"/>
              <a:gd name="T11" fmla="*/ 15 h 47"/>
              <a:gd name="T12" fmla="*/ 15 w 48"/>
              <a:gd name="T13" fmla="*/ 24 h 47"/>
              <a:gd name="T14" fmla="*/ 24 w 48"/>
              <a:gd name="T15" fmla="*/ 32 h 47"/>
              <a:gd name="T16" fmla="*/ 32 w 48"/>
              <a:gd name="T17" fmla="*/ 24 h 47"/>
              <a:gd name="T18" fmla="*/ 24 w 48"/>
              <a:gd name="T19" fmla="*/ 1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8" h="47">
                <a:moveTo>
                  <a:pt x="24" y="0"/>
                </a:moveTo>
                <a:cubicBezTo>
                  <a:pt x="37" y="0"/>
                  <a:pt x="48" y="11"/>
                  <a:pt x="48" y="24"/>
                </a:cubicBezTo>
                <a:cubicBezTo>
                  <a:pt x="48" y="37"/>
                  <a:pt x="37" y="47"/>
                  <a:pt x="24" y="47"/>
                </a:cubicBezTo>
                <a:cubicBezTo>
                  <a:pt x="11" y="47"/>
                  <a:pt x="0" y="37"/>
                  <a:pt x="0" y="24"/>
                </a:cubicBezTo>
                <a:cubicBezTo>
                  <a:pt x="0" y="11"/>
                  <a:pt x="11" y="0"/>
                  <a:pt x="24" y="0"/>
                </a:cubicBezTo>
                <a:close/>
                <a:moveTo>
                  <a:pt x="24" y="15"/>
                </a:moveTo>
                <a:cubicBezTo>
                  <a:pt x="19" y="15"/>
                  <a:pt x="15" y="19"/>
                  <a:pt x="15" y="24"/>
                </a:cubicBezTo>
                <a:cubicBezTo>
                  <a:pt x="15" y="28"/>
                  <a:pt x="19" y="32"/>
                  <a:pt x="24" y="32"/>
                </a:cubicBezTo>
                <a:cubicBezTo>
                  <a:pt x="29" y="32"/>
                  <a:pt x="32" y="28"/>
                  <a:pt x="32" y="24"/>
                </a:cubicBezTo>
                <a:cubicBezTo>
                  <a:pt x="32" y="19"/>
                  <a:pt x="29" y="15"/>
                  <a:pt x="24" y="15"/>
                </a:cubicBezTo>
                <a:close/>
              </a:path>
            </a:pathLst>
          </a:custGeom>
          <a:solidFill>
            <a:schemeClr val="accent1">
              <a:lumMod val="40000"/>
              <a:lumOff val="60000"/>
            </a:schemeClr>
          </a:solidFill>
          <a:ln>
            <a:solidFill>
              <a:schemeClr val="accent1">
                <a:lumMod val="40000"/>
                <a:lumOff val="60000"/>
              </a:schemeClr>
            </a:solidFill>
          </a:ln>
        </p:spPr>
        <p:txBody>
          <a:bodyPr vert="horz" wrap="square" lIns="75493" tIns="37746" rIns="75493" bIns="37746" numCol="1" anchor="t" anchorCtr="0" compatLnSpc="1"/>
          <a:lstStyle/>
          <a:p>
            <a:endParaRPr lang="zh-CN" altLang="en-US">
              <a:solidFill>
                <a:schemeClr val="tx1">
                  <a:lumMod val="75000"/>
                  <a:lumOff val="25000"/>
                </a:schemeClr>
              </a:solidFill>
            </a:endParaRPr>
          </a:p>
        </p:txBody>
      </p:sp>
      <p:sp>
        <p:nvSpPr>
          <p:cNvPr id="11" name="Freeform 27"/>
          <p:cNvSpPr/>
          <p:nvPr/>
        </p:nvSpPr>
        <p:spPr bwMode="auto">
          <a:xfrm>
            <a:off x="3990537" y="2167688"/>
            <a:ext cx="1742819" cy="1480155"/>
          </a:xfrm>
          <a:custGeom>
            <a:avLst/>
            <a:gdLst>
              <a:gd name="T0" fmla="*/ 172 w 223"/>
              <a:gd name="T1" fmla="*/ 172 h 190"/>
              <a:gd name="T2" fmla="*/ 50 w 223"/>
              <a:gd name="T3" fmla="*/ 122 h 190"/>
              <a:gd name="T4" fmla="*/ 0 w 223"/>
              <a:gd name="T5" fmla="*/ 0 h 190"/>
              <a:gd name="T6" fmla="*/ 22 w 223"/>
              <a:gd name="T7" fmla="*/ 0 h 190"/>
              <a:gd name="T8" fmla="*/ 66 w 223"/>
              <a:gd name="T9" fmla="*/ 106 h 190"/>
              <a:gd name="T10" fmla="*/ 172 w 223"/>
              <a:gd name="T11" fmla="*/ 150 h 190"/>
              <a:gd name="T12" fmla="*/ 172 w 223"/>
              <a:gd name="T13" fmla="*/ 132 h 190"/>
              <a:gd name="T14" fmla="*/ 223 w 223"/>
              <a:gd name="T15" fmla="*/ 163 h 190"/>
              <a:gd name="T16" fmla="*/ 172 w 223"/>
              <a:gd name="T17" fmla="*/ 190 h 190"/>
              <a:gd name="T18" fmla="*/ 172 w 223"/>
              <a:gd name="T19" fmla="*/ 172 h 19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23" h="190">
                <a:moveTo>
                  <a:pt x="172" y="172"/>
                </a:moveTo>
                <a:cubicBezTo>
                  <a:pt x="124" y="172"/>
                  <a:pt x="81" y="153"/>
                  <a:pt x="50" y="122"/>
                </a:cubicBezTo>
                <a:cubicBezTo>
                  <a:pt x="19" y="91"/>
                  <a:pt x="0" y="48"/>
                  <a:pt x="0" y="0"/>
                </a:cubicBezTo>
                <a:cubicBezTo>
                  <a:pt x="22" y="0"/>
                  <a:pt x="22" y="0"/>
                  <a:pt x="22" y="0"/>
                </a:cubicBezTo>
                <a:cubicBezTo>
                  <a:pt x="22" y="41"/>
                  <a:pt x="39" y="79"/>
                  <a:pt x="66" y="106"/>
                </a:cubicBezTo>
                <a:cubicBezTo>
                  <a:pt x="93" y="133"/>
                  <a:pt x="131" y="150"/>
                  <a:pt x="172" y="150"/>
                </a:cubicBezTo>
                <a:cubicBezTo>
                  <a:pt x="172" y="132"/>
                  <a:pt x="172" y="132"/>
                  <a:pt x="172" y="132"/>
                </a:cubicBezTo>
                <a:cubicBezTo>
                  <a:pt x="223" y="163"/>
                  <a:pt x="223" y="163"/>
                  <a:pt x="223" y="163"/>
                </a:cubicBezTo>
                <a:cubicBezTo>
                  <a:pt x="172" y="190"/>
                  <a:pt x="172" y="190"/>
                  <a:pt x="172" y="190"/>
                </a:cubicBezTo>
                <a:lnTo>
                  <a:pt x="172" y="172"/>
                </a:lnTo>
                <a:close/>
              </a:path>
            </a:pathLst>
          </a:custGeom>
          <a:solidFill>
            <a:schemeClr val="accent1">
              <a:lumMod val="20000"/>
              <a:lumOff val="80000"/>
            </a:schemeClr>
          </a:solidFill>
          <a:ln>
            <a:solidFill>
              <a:schemeClr val="accent1">
                <a:lumMod val="20000"/>
                <a:lumOff val="80000"/>
              </a:schemeClr>
            </a:solidFill>
          </a:ln>
        </p:spPr>
        <p:txBody>
          <a:bodyPr vert="horz" wrap="square" lIns="75493" tIns="37746" rIns="75493" bIns="37746" numCol="1" anchor="t" anchorCtr="0" compatLnSpc="1"/>
          <a:lstStyle/>
          <a:p>
            <a:endParaRPr lang="zh-CN" altLang="en-US">
              <a:solidFill>
                <a:schemeClr val="tx1">
                  <a:lumMod val="75000"/>
                  <a:lumOff val="25000"/>
                </a:schemeClr>
              </a:solidFill>
            </a:endParaRPr>
          </a:p>
        </p:txBody>
      </p:sp>
      <p:sp>
        <p:nvSpPr>
          <p:cNvPr id="12" name="Freeform 28"/>
          <p:cNvSpPr/>
          <p:nvPr/>
        </p:nvSpPr>
        <p:spPr bwMode="auto">
          <a:xfrm>
            <a:off x="3107554" y="2167689"/>
            <a:ext cx="2625803" cy="2360336"/>
          </a:xfrm>
          <a:custGeom>
            <a:avLst/>
            <a:gdLst>
              <a:gd name="T0" fmla="*/ 285 w 336"/>
              <a:gd name="T1" fmla="*/ 285 h 303"/>
              <a:gd name="T2" fmla="*/ 84 w 336"/>
              <a:gd name="T3" fmla="*/ 202 h 303"/>
              <a:gd name="T4" fmla="*/ 0 w 336"/>
              <a:gd name="T5" fmla="*/ 0 h 303"/>
              <a:gd name="T6" fmla="*/ 23 w 336"/>
              <a:gd name="T7" fmla="*/ 0 h 303"/>
              <a:gd name="T8" fmla="*/ 100 w 336"/>
              <a:gd name="T9" fmla="*/ 186 h 303"/>
              <a:gd name="T10" fmla="*/ 285 w 336"/>
              <a:gd name="T11" fmla="*/ 262 h 303"/>
              <a:gd name="T12" fmla="*/ 285 w 336"/>
              <a:gd name="T13" fmla="*/ 245 h 303"/>
              <a:gd name="T14" fmla="*/ 336 w 336"/>
              <a:gd name="T15" fmla="*/ 275 h 303"/>
              <a:gd name="T16" fmla="*/ 285 w 336"/>
              <a:gd name="T17" fmla="*/ 303 h 303"/>
              <a:gd name="T18" fmla="*/ 285 w 336"/>
              <a:gd name="T19" fmla="*/ 285 h 3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36" h="303">
                <a:moveTo>
                  <a:pt x="285" y="285"/>
                </a:moveTo>
                <a:cubicBezTo>
                  <a:pt x="206" y="285"/>
                  <a:pt x="135" y="253"/>
                  <a:pt x="84" y="202"/>
                </a:cubicBezTo>
                <a:cubicBezTo>
                  <a:pt x="32" y="150"/>
                  <a:pt x="0" y="79"/>
                  <a:pt x="0" y="0"/>
                </a:cubicBezTo>
                <a:cubicBezTo>
                  <a:pt x="23" y="0"/>
                  <a:pt x="23" y="0"/>
                  <a:pt x="23" y="0"/>
                </a:cubicBezTo>
                <a:cubicBezTo>
                  <a:pt x="23" y="72"/>
                  <a:pt x="52" y="138"/>
                  <a:pt x="100" y="186"/>
                </a:cubicBezTo>
                <a:cubicBezTo>
                  <a:pt x="147" y="233"/>
                  <a:pt x="213" y="262"/>
                  <a:pt x="285" y="262"/>
                </a:cubicBezTo>
                <a:cubicBezTo>
                  <a:pt x="285" y="245"/>
                  <a:pt x="285" y="245"/>
                  <a:pt x="285" y="245"/>
                </a:cubicBezTo>
                <a:cubicBezTo>
                  <a:pt x="336" y="275"/>
                  <a:pt x="336" y="275"/>
                  <a:pt x="336" y="275"/>
                </a:cubicBezTo>
                <a:cubicBezTo>
                  <a:pt x="285" y="303"/>
                  <a:pt x="285" y="303"/>
                  <a:pt x="285" y="303"/>
                </a:cubicBezTo>
                <a:lnTo>
                  <a:pt x="285" y="285"/>
                </a:lnTo>
                <a:close/>
              </a:path>
            </a:pathLst>
          </a:custGeom>
          <a:solidFill>
            <a:schemeClr val="accent1">
              <a:lumMod val="20000"/>
              <a:lumOff val="80000"/>
            </a:schemeClr>
          </a:solidFill>
          <a:ln>
            <a:solidFill>
              <a:schemeClr val="accent1">
                <a:lumMod val="20000"/>
                <a:lumOff val="80000"/>
              </a:schemeClr>
            </a:solidFill>
          </a:ln>
        </p:spPr>
        <p:txBody>
          <a:bodyPr vert="horz" wrap="square" lIns="75493" tIns="37746" rIns="75493" bIns="37746" numCol="1" anchor="t" anchorCtr="0" compatLnSpc="1"/>
          <a:lstStyle/>
          <a:p>
            <a:endParaRPr lang="zh-CN" altLang="en-US">
              <a:solidFill>
                <a:schemeClr val="tx1">
                  <a:lumMod val="75000"/>
                  <a:lumOff val="25000"/>
                </a:schemeClr>
              </a:solidFill>
            </a:endParaRPr>
          </a:p>
        </p:txBody>
      </p:sp>
      <p:sp>
        <p:nvSpPr>
          <p:cNvPr id="13" name="Freeform 29"/>
          <p:cNvSpPr/>
          <p:nvPr/>
        </p:nvSpPr>
        <p:spPr bwMode="auto">
          <a:xfrm>
            <a:off x="2251027" y="2167688"/>
            <a:ext cx="3482331" cy="3217441"/>
          </a:xfrm>
          <a:custGeom>
            <a:avLst/>
            <a:gdLst>
              <a:gd name="T0" fmla="*/ 395 w 446"/>
              <a:gd name="T1" fmla="*/ 395 h 413"/>
              <a:gd name="T2" fmla="*/ 116 w 446"/>
              <a:gd name="T3" fmla="*/ 279 h 413"/>
              <a:gd name="T4" fmla="*/ 0 w 446"/>
              <a:gd name="T5" fmla="*/ 0 h 413"/>
              <a:gd name="T6" fmla="*/ 23 w 446"/>
              <a:gd name="T7" fmla="*/ 0 h 413"/>
              <a:gd name="T8" fmla="*/ 132 w 446"/>
              <a:gd name="T9" fmla="*/ 263 h 413"/>
              <a:gd name="T10" fmla="*/ 395 w 446"/>
              <a:gd name="T11" fmla="*/ 373 h 413"/>
              <a:gd name="T12" fmla="*/ 395 w 446"/>
              <a:gd name="T13" fmla="*/ 355 h 413"/>
              <a:gd name="T14" fmla="*/ 446 w 446"/>
              <a:gd name="T15" fmla="*/ 385 h 413"/>
              <a:gd name="T16" fmla="*/ 395 w 446"/>
              <a:gd name="T17" fmla="*/ 413 h 413"/>
              <a:gd name="T18" fmla="*/ 395 w 446"/>
              <a:gd name="T19" fmla="*/ 395 h 4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446" h="413">
                <a:moveTo>
                  <a:pt x="395" y="395"/>
                </a:moveTo>
                <a:cubicBezTo>
                  <a:pt x="286" y="395"/>
                  <a:pt x="187" y="351"/>
                  <a:pt x="116" y="279"/>
                </a:cubicBezTo>
                <a:cubicBezTo>
                  <a:pt x="44" y="208"/>
                  <a:pt x="0" y="109"/>
                  <a:pt x="0" y="0"/>
                </a:cubicBezTo>
                <a:cubicBezTo>
                  <a:pt x="23" y="0"/>
                  <a:pt x="23" y="0"/>
                  <a:pt x="23" y="0"/>
                </a:cubicBezTo>
                <a:cubicBezTo>
                  <a:pt x="23" y="103"/>
                  <a:pt x="64" y="196"/>
                  <a:pt x="132" y="263"/>
                </a:cubicBezTo>
                <a:cubicBezTo>
                  <a:pt x="199" y="331"/>
                  <a:pt x="292" y="372"/>
                  <a:pt x="395" y="373"/>
                </a:cubicBezTo>
                <a:cubicBezTo>
                  <a:pt x="395" y="355"/>
                  <a:pt x="395" y="355"/>
                  <a:pt x="395" y="355"/>
                </a:cubicBezTo>
                <a:cubicBezTo>
                  <a:pt x="446" y="385"/>
                  <a:pt x="446" y="385"/>
                  <a:pt x="446" y="385"/>
                </a:cubicBezTo>
                <a:cubicBezTo>
                  <a:pt x="395" y="413"/>
                  <a:pt x="395" y="413"/>
                  <a:pt x="395" y="413"/>
                </a:cubicBezTo>
                <a:lnTo>
                  <a:pt x="395" y="395"/>
                </a:lnTo>
                <a:close/>
              </a:path>
            </a:pathLst>
          </a:custGeom>
          <a:solidFill>
            <a:schemeClr val="accent1">
              <a:lumMod val="20000"/>
              <a:lumOff val="80000"/>
            </a:schemeClr>
          </a:solidFill>
          <a:ln>
            <a:solidFill>
              <a:schemeClr val="accent1">
                <a:lumMod val="20000"/>
                <a:lumOff val="80000"/>
              </a:schemeClr>
            </a:solidFill>
          </a:ln>
        </p:spPr>
        <p:txBody>
          <a:bodyPr vert="horz" wrap="square" lIns="75493" tIns="37746" rIns="75493" bIns="37746" numCol="1" anchor="t" anchorCtr="0" compatLnSpc="1"/>
          <a:lstStyle/>
          <a:p>
            <a:endParaRPr lang="zh-CN" altLang="en-US">
              <a:solidFill>
                <a:schemeClr val="tx1">
                  <a:lumMod val="75000"/>
                  <a:lumOff val="25000"/>
                </a:schemeClr>
              </a:solidFill>
            </a:endParaRPr>
          </a:p>
        </p:txBody>
      </p:sp>
      <p:sp>
        <p:nvSpPr>
          <p:cNvPr id="14" name="TextBox 136"/>
          <p:cNvSpPr txBox="1"/>
          <p:nvPr/>
        </p:nvSpPr>
        <p:spPr>
          <a:xfrm>
            <a:off x="5794791" y="3035148"/>
            <a:ext cx="445811" cy="768726"/>
          </a:xfrm>
          <a:prstGeom prst="rect">
            <a:avLst/>
          </a:prstGeom>
          <a:noFill/>
        </p:spPr>
        <p:txBody>
          <a:bodyPr wrap="none" lIns="75493" tIns="37746" rIns="75493" bIns="37746" rtlCol="0" anchor="ctr">
            <a:spAutoFit/>
          </a:bodyPr>
          <a:lstStyle/>
          <a:p>
            <a:r>
              <a:rPr lang="en-US" altLang="zh-CN" sz="4500" dirty="0">
                <a:solidFill>
                  <a:schemeClr val="tx1">
                    <a:lumMod val="65000"/>
                    <a:lumOff val="35000"/>
                  </a:schemeClr>
                </a:solidFill>
                <a:latin typeface="Impact MT Std" pitchFamily="34" charset="0"/>
                <a:ea typeface="微软雅黑" panose="020B0503020204020204" charset="-122"/>
              </a:rPr>
              <a:t>A</a:t>
            </a:r>
            <a:endParaRPr lang="zh-CN" altLang="en-US" sz="4500" dirty="0">
              <a:solidFill>
                <a:schemeClr val="tx1">
                  <a:lumMod val="65000"/>
                  <a:lumOff val="35000"/>
                </a:schemeClr>
              </a:solidFill>
              <a:latin typeface="Impact MT Std" pitchFamily="34" charset="0"/>
              <a:ea typeface="微软雅黑" panose="020B0503020204020204" charset="-122"/>
            </a:endParaRPr>
          </a:p>
        </p:txBody>
      </p:sp>
      <p:sp>
        <p:nvSpPr>
          <p:cNvPr id="15" name="TextBox 137"/>
          <p:cNvSpPr txBox="1"/>
          <p:nvPr/>
        </p:nvSpPr>
        <p:spPr>
          <a:xfrm>
            <a:off x="5794791" y="3897404"/>
            <a:ext cx="471459" cy="768726"/>
          </a:xfrm>
          <a:prstGeom prst="rect">
            <a:avLst/>
          </a:prstGeom>
          <a:noFill/>
        </p:spPr>
        <p:txBody>
          <a:bodyPr wrap="none" lIns="75493" tIns="37746" rIns="75493" bIns="37746" rtlCol="0" anchor="ctr">
            <a:spAutoFit/>
          </a:bodyPr>
          <a:lstStyle/>
          <a:p>
            <a:r>
              <a:rPr lang="en-US" altLang="zh-CN" sz="4500">
                <a:solidFill>
                  <a:schemeClr val="tx1">
                    <a:lumMod val="65000"/>
                    <a:lumOff val="35000"/>
                  </a:schemeClr>
                </a:solidFill>
                <a:latin typeface="Impact MT Std" pitchFamily="34" charset="0"/>
                <a:ea typeface="微软雅黑" panose="020B0503020204020204" charset="-122"/>
              </a:rPr>
              <a:t>B</a:t>
            </a:r>
            <a:endParaRPr lang="zh-CN" altLang="en-US" sz="4500">
              <a:solidFill>
                <a:schemeClr val="tx1">
                  <a:lumMod val="65000"/>
                  <a:lumOff val="35000"/>
                </a:schemeClr>
              </a:solidFill>
              <a:latin typeface="Impact MT Std" pitchFamily="34" charset="0"/>
              <a:ea typeface="微软雅黑" panose="020B0503020204020204" charset="-122"/>
            </a:endParaRPr>
          </a:p>
        </p:txBody>
      </p:sp>
      <p:sp>
        <p:nvSpPr>
          <p:cNvPr id="16" name="TextBox 138"/>
          <p:cNvSpPr txBox="1"/>
          <p:nvPr/>
        </p:nvSpPr>
        <p:spPr>
          <a:xfrm>
            <a:off x="5794790" y="4787753"/>
            <a:ext cx="471459" cy="768726"/>
          </a:xfrm>
          <a:prstGeom prst="rect">
            <a:avLst/>
          </a:prstGeom>
          <a:noFill/>
        </p:spPr>
        <p:txBody>
          <a:bodyPr wrap="none" lIns="75493" tIns="37746" rIns="75493" bIns="37746" rtlCol="0" anchor="ctr">
            <a:spAutoFit/>
          </a:bodyPr>
          <a:lstStyle/>
          <a:p>
            <a:r>
              <a:rPr lang="en-US" altLang="zh-CN" sz="4500">
                <a:solidFill>
                  <a:schemeClr val="tx1">
                    <a:lumMod val="65000"/>
                    <a:lumOff val="35000"/>
                  </a:schemeClr>
                </a:solidFill>
                <a:latin typeface="Impact MT Std" pitchFamily="34" charset="0"/>
                <a:ea typeface="微软雅黑" panose="020B0503020204020204" charset="-122"/>
              </a:rPr>
              <a:t>C</a:t>
            </a:r>
            <a:endParaRPr lang="zh-CN" altLang="en-US" sz="4500">
              <a:solidFill>
                <a:schemeClr val="tx1">
                  <a:lumMod val="65000"/>
                  <a:lumOff val="35000"/>
                </a:schemeClr>
              </a:solidFill>
              <a:latin typeface="Impact MT Std" pitchFamily="34" charset="0"/>
              <a:ea typeface="微软雅黑" panose="020B0503020204020204" charset="-122"/>
            </a:endParaRPr>
          </a:p>
        </p:txBody>
      </p:sp>
      <p:sp>
        <p:nvSpPr>
          <p:cNvPr id="17" name="TextBox 139"/>
          <p:cNvSpPr txBox="1"/>
          <p:nvPr/>
        </p:nvSpPr>
        <p:spPr>
          <a:xfrm>
            <a:off x="6437851" y="3030311"/>
            <a:ext cx="4374527" cy="851826"/>
          </a:xfrm>
          <a:prstGeom prst="rect">
            <a:avLst/>
          </a:prstGeom>
          <a:noFill/>
        </p:spPr>
        <p:txBody>
          <a:bodyPr wrap="square" lIns="75493" tIns="37746" rIns="75493" bIns="37746" rtlCol="0">
            <a:spAutoFit/>
          </a:bodyPr>
          <a:lstStyle/>
          <a:p>
            <a:pPr>
              <a:lnSpc>
                <a:spcPct val="120000"/>
              </a:lnSpc>
              <a:spcBef>
                <a:spcPct val="0"/>
              </a:spcBef>
              <a:buNone/>
            </a:pPr>
            <a:r>
              <a:rPr lang="zh-CN" altLang="en-US" sz="1400" dirty="0">
                <a:solidFill>
                  <a:schemeClr val="tx1">
                    <a:lumMod val="65000"/>
                    <a:lumOff val="35000"/>
                  </a:schemeClr>
                </a:solidFill>
                <a:latin typeface="微软雅黑" panose="020B0503020204020204" charset="-122"/>
                <a:ea typeface="微软雅黑" panose="020B0503020204020204" charset="-122"/>
              </a:rPr>
              <a:t>您的内容打在这里，或者通过复制您的文本后，在此框中选择粘贴，并选择只保留文字，</a:t>
            </a:r>
            <a:r>
              <a:rPr lang="zh-CN" altLang="en-US"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在此录入上述图表的综合描述说明。</a:t>
            </a:r>
          </a:p>
        </p:txBody>
      </p:sp>
      <p:sp>
        <p:nvSpPr>
          <p:cNvPr id="18" name="TextBox 140"/>
          <p:cNvSpPr txBox="1"/>
          <p:nvPr/>
        </p:nvSpPr>
        <p:spPr>
          <a:xfrm>
            <a:off x="6437851" y="3952577"/>
            <a:ext cx="4374527" cy="851826"/>
          </a:xfrm>
          <a:prstGeom prst="rect">
            <a:avLst/>
          </a:prstGeom>
          <a:noFill/>
        </p:spPr>
        <p:txBody>
          <a:bodyPr wrap="square" lIns="75493" tIns="37746" rIns="75493" bIns="37746" rtlCol="0">
            <a:spAutoFit/>
          </a:bodyPr>
          <a:lstStyle/>
          <a:p>
            <a:pPr>
              <a:lnSpc>
                <a:spcPct val="120000"/>
              </a:lnSpc>
              <a:spcBef>
                <a:spcPct val="0"/>
              </a:spcBef>
              <a:buNone/>
            </a:pPr>
            <a:r>
              <a:rPr lang="zh-CN" altLang="en-US" sz="1400" dirty="0">
                <a:solidFill>
                  <a:schemeClr val="tx1">
                    <a:lumMod val="65000"/>
                    <a:lumOff val="35000"/>
                  </a:schemeClr>
                </a:solidFill>
                <a:latin typeface="微软雅黑" panose="020B0503020204020204" charset="-122"/>
                <a:ea typeface="微软雅黑" panose="020B0503020204020204" charset="-122"/>
              </a:rPr>
              <a:t>您的内容打在这里，或者通过复制您的文本后，在此框中选择粘贴，并选择只保留文字，</a:t>
            </a:r>
            <a:r>
              <a:rPr lang="zh-CN" altLang="en-US"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在此录入上述图表的综合描述说明。</a:t>
            </a:r>
          </a:p>
        </p:txBody>
      </p:sp>
      <p:sp>
        <p:nvSpPr>
          <p:cNvPr id="19" name="TextBox 141"/>
          <p:cNvSpPr txBox="1"/>
          <p:nvPr/>
        </p:nvSpPr>
        <p:spPr>
          <a:xfrm>
            <a:off x="6437851" y="4874843"/>
            <a:ext cx="4374527" cy="851826"/>
          </a:xfrm>
          <a:prstGeom prst="rect">
            <a:avLst/>
          </a:prstGeom>
          <a:noFill/>
        </p:spPr>
        <p:txBody>
          <a:bodyPr wrap="square" lIns="75493" tIns="37746" rIns="75493" bIns="37746" rtlCol="0">
            <a:spAutoFit/>
          </a:bodyPr>
          <a:lstStyle/>
          <a:p>
            <a:pPr>
              <a:lnSpc>
                <a:spcPct val="120000"/>
              </a:lnSpc>
            </a:pPr>
            <a:r>
              <a:rPr lang="zh-CN" altLang="en-US" sz="1400" dirty="0">
                <a:solidFill>
                  <a:schemeClr val="tx1">
                    <a:lumMod val="65000"/>
                    <a:lumOff val="35000"/>
                  </a:schemeClr>
                </a:solidFill>
                <a:latin typeface="微软雅黑" panose="020B0503020204020204" charset="-122"/>
                <a:ea typeface="微软雅黑" panose="020B0503020204020204" charset="-122"/>
              </a:rPr>
              <a:t>您的内容打在这里，或者通过复制您的文本后，在此框中选择粘贴，并选择只保留文字，</a:t>
            </a:r>
            <a:r>
              <a:rPr lang="zh-CN" altLang="en-US" sz="1400" dirty="0">
                <a:solidFill>
                  <a:schemeClr val="tx1">
                    <a:lumMod val="65000"/>
                    <a:lumOff val="35000"/>
                  </a:schemeClr>
                </a:solidFill>
                <a:latin typeface="微软雅黑" panose="020B0503020204020204" charset="-122"/>
                <a:ea typeface="微软雅黑" panose="020B0503020204020204" charset="-122"/>
                <a:sym typeface="微软雅黑" panose="020B0503020204020204" charset="-122"/>
              </a:rPr>
              <a:t>在此录入上述图表的综合描述说明。</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par>
                          <p:cTn id="10" fill="hold">
                            <p:stCondLst>
                              <p:cond delay="500"/>
                            </p:stCondLst>
                            <p:childTnLst>
                              <p:par>
                                <p:cTn id="11" presetID="22" presetClass="entr" presetSubtype="2" fill="hold" grpId="0"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right)">
                                      <p:cBhvr>
                                        <p:cTn id="13" dur="500"/>
                                        <p:tgtEl>
                                          <p:spTgt spid="7"/>
                                        </p:tgtEl>
                                      </p:cBhvr>
                                    </p:animEffect>
                                  </p:childTnLst>
                                </p:cTn>
                              </p:par>
                            </p:childTnLst>
                          </p:cTn>
                        </p:par>
                        <p:par>
                          <p:cTn id="14" fill="hold">
                            <p:stCondLst>
                              <p:cond delay="1000"/>
                            </p:stCondLst>
                            <p:childTnLst>
                              <p:par>
                                <p:cTn id="15" presetID="49" presetClass="entr" presetSubtype="0" decel="100000" fill="hold" grpId="0" nodeType="after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 calcmode="lin" valueType="num">
                                      <p:cBhvr>
                                        <p:cTn id="19" dur="500" fill="hold"/>
                                        <p:tgtEl>
                                          <p:spTgt spid="8"/>
                                        </p:tgtEl>
                                        <p:attrNameLst>
                                          <p:attrName>style.rotation</p:attrName>
                                        </p:attrNameLst>
                                      </p:cBhvr>
                                      <p:tavLst>
                                        <p:tav tm="0">
                                          <p:val>
                                            <p:fltVal val="360"/>
                                          </p:val>
                                        </p:tav>
                                        <p:tav tm="100000">
                                          <p:val>
                                            <p:fltVal val="0"/>
                                          </p:val>
                                        </p:tav>
                                      </p:tavLst>
                                    </p:anim>
                                    <p:animEffect transition="in" filter="fade">
                                      <p:cBhvr>
                                        <p:cTn id="20" dur="500"/>
                                        <p:tgtEl>
                                          <p:spTgt spid="8"/>
                                        </p:tgtEl>
                                      </p:cBhvr>
                                    </p:animEffect>
                                  </p:childTnLst>
                                </p:cTn>
                              </p:par>
                              <p:par>
                                <p:cTn id="21" presetID="49" presetClass="entr" presetSubtype="0" decel="100000" fill="hold" grpId="0" nodeType="withEffect">
                                  <p:stCondLst>
                                    <p:cond delay="20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anim calcmode="lin" valueType="num">
                                      <p:cBhvr>
                                        <p:cTn id="25" dur="500" fill="hold"/>
                                        <p:tgtEl>
                                          <p:spTgt spid="9"/>
                                        </p:tgtEl>
                                        <p:attrNameLst>
                                          <p:attrName>style.rotation</p:attrName>
                                        </p:attrNameLst>
                                      </p:cBhvr>
                                      <p:tavLst>
                                        <p:tav tm="0">
                                          <p:val>
                                            <p:fltVal val="360"/>
                                          </p:val>
                                        </p:tav>
                                        <p:tav tm="100000">
                                          <p:val>
                                            <p:fltVal val="0"/>
                                          </p:val>
                                        </p:tav>
                                      </p:tavLst>
                                    </p:anim>
                                    <p:animEffect transition="in" filter="fade">
                                      <p:cBhvr>
                                        <p:cTn id="26" dur="500"/>
                                        <p:tgtEl>
                                          <p:spTgt spid="9"/>
                                        </p:tgtEl>
                                      </p:cBhvr>
                                    </p:animEffect>
                                  </p:childTnLst>
                                </p:cTn>
                              </p:par>
                              <p:par>
                                <p:cTn id="27" presetID="49" presetClass="entr" presetSubtype="0" decel="100000" fill="hold" grpId="0" nodeType="withEffect">
                                  <p:stCondLst>
                                    <p:cond delay="400"/>
                                  </p:stCondLst>
                                  <p:childTnLst>
                                    <p:set>
                                      <p:cBhvr>
                                        <p:cTn id="28" dur="1" fill="hold">
                                          <p:stCondLst>
                                            <p:cond delay="0"/>
                                          </p:stCondLst>
                                        </p:cTn>
                                        <p:tgtEl>
                                          <p:spTgt spid="10"/>
                                        </p:tgtEl>
                                        <p:attrNameLst>
                                          <p:attrName>style.visibility</p:attrName>
                                        </p:attrNameLst>
                                      </p:cBhvr>
                                      <p:to>
                                        <p:strVal val="visible"/>
                                      </p:to>
                                    </p:set>
                                    <p:anim calcmode="lin" valueType="num">
                                      <p:cBhvr>
                                        <p:cTn id="29" dur="500" fill="hold"/>
                                        <p:tgtEl>
                                          <p:spTgt spid="10"/>
                                        </p:tgtEl>
                                        <p:attrNameLst>
                                          <p:attrName>ppt_w</p:attrName>
                                        </p:attrNameLst>
                                      </p:cBhvr>
                                      <p:tavLst>
                                        <p:tav tm="0">
                                          <p:val>
                                            <p:fltVal val="0"/>
                                          </p:val>
                                        </p:tav>
                                        <p:tav tm="100000">
                                          <p:val>
                                            <p:strVal val="#ppt_w"/>
                                          </p:val>
                                        </p:tav>
                                      </p:tavLst>
                                    </p:anim>
                                    <p:anim calcmode="lin" valueType="num">
                                      <p:cBhvr>
                                        <p:cTn id="30" dur="500" fill="hold"/>
                                        <p:tgtEl>
                                          <p:spTgt spid="10"/>
                                        </p:tgtEl>
                                        <p:attrNameLst>
                                          <p:attrName>ppt_h</p:attrName>
                                        </p:attrNameLst>
                                      </p:cBhvr>
                                      <p:tavLst>
                                        <p:tav tm="0">
                                          <p:val>
                                            <p:fltVal val="0"/>
                                          </p:val>
                                        </p:tav>
                                        <p:tav tm="100000">
                                          <p:val>
                                            <p:strVal val="#ppt_h"/>
                                          </p:val>
                                        </p:tav>
                                      </p:tavLst>
                                    </p:anim>
                                    <p:anim calcmode="lin" valueType="num">
                                      <p:cBhvr>
                                        <p:cTn id="31" dur="500" fill="hold"/>
                                        <p:tgtEl>
                                          <p:spTgt spid="10"/>
                                        </p:tgtEl>
                                        <p:attrNameLst>
                                          <p:attrName>style.rotation</p:attrName>
                                        </p:attrNameLst>
                                      </p:cBhvr>
                                      <p:tavLst>
                                        <p:tav tm="0">
                                          <p:val>
                                            <p:fltVal val="360"/>
                                          </p:val>
                                        </p:tav>
                                        <p:tav tm="100000">
                                          <p:val>
                                            <p:fltVal val="0"/>
                                          </p:val>
                                        </p:tav>
                                      </p:tavLst>
                                    </p:anim>
                                    <p:animEffect transition="in" filter="fade">
                                      <p:cBhvr>
                                        <p:cTn id="32" dur="500"/>
                                        <p:tgtEl>
                                          <p:spTgt spid="10"/>
                                        </p:tgtEl>
                                      </p:cBhvr>
                                    </p:animEffect>
                                  </p:childTnLst>
                                </p:cTn>
                              </p:par>
                            </p:childTnLst>
                          </p:cTn>
                        </p:par>
                        <p:par>
                          <p:cTn id="33" fill="hold">
                            <p:stCondLst>
                              <p:cond delay="1500"/>
                            </p:stCondLst>
                            <p:childTnLst>
                              <p:par>
                                <p:cTn id="34" presetID="22" presetClass="entr" presetSubtype="8" fill="hold" grpId="0" nodeType="afterEffect">
                                  <p:stCondLst>
                                    <p:cond delay="0"/>
                                  </p:stCondLst>
                                  <p:childTnLst>
                                    <p:set>
                                      <p:cBhvr>
                                        <p:cTn id="35" dur="1" fill="hold">
                                          <p:stCondLst>
                                            <p:cond delay="0"/>
                                          </p:stCondLst>
                                        </p:cTn>
                                        <p:tgtEl>
                                          <p:spTgt spid="11"/>
                                        </p:tgtEl>
                                        <p:attrNameLst>
                                          <p:attrName>style.visibility</p:attrName>
                                        </p:attrNameLst>
                                      </p:cBhvr>
                                      <p:to>
                                        <p:strVal val="visible"/>
                                      </p:to>
                                    </p:set>
                                    <p:animEffect transition="in" filter="wipe(left)">
                                      <p:cBhvr>
                                        <p:cTn id="36" dur="500"/>
                                        <p:tgtEl>
                                          <p:spTgt spid="11"/>
                                        </p:tgtEl>
                                      </p:cBhvr>
                                    </p:animEffect>
                                  </p:childTnLst>
                                </p:cTn>
                              </p:par>
                            </p:childTnLst>
                          </p:cTn>
                        </p:par>
                        <p:par>
                          <p:cTn id="37" fill="hold">
                            <p:stCondLst>
                              <p:cond delay="2000"/>
                            </p:stCondLst>
                            <p:childTnLst>
                              <p:par>
                                <p:cTn id="38" presetID="45" presetClass="entr" presetSubtype="0" fill="hold" grpId="0" nodeType="after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fade">
                                      <p:cBhvr>
                                        <p:cTn id="40" dur="500"/>
                                        <p:tgtEl>
                                          <p:spTgt spid="14"/>
                                        </p:tgtEl>
                                      </p:cBhvr>
                                    </p:animEffect>
                                    <p:anim calcmode="lin" valueType="num">
                                      <p:cBhvr>
                                        <p:cTn id="41" dur="500" fill="hold"/>
                                        <p:tgtEl>
                                          <p:spTgt spid="14"/>
                                        </p:tgtEl>
                                        <p:attrNameLst>
                                          <p:attrName>ppt_w</p:attrName>
                                        </p:attrNameLst>
                                      </p:cBhvr>
                                      <p:tavLst>
                                        <p:tav tm="0" fmla="#ppt_w*sin(2.5*pi*$)">
                                          <p:val>
                                            <p:fltVal val="0"/>
                                          </p:val>
                                        </p:tav>
                                        <p:tav tm="100000">
                                          <p:val>
                                            <p:fltVal val="1"/>
                                          </p:val>
                                        </p:tav>
                                      </p:tavLst>
                                    </p:anim>
                                    <p:anim calcmode="lin" valueType="num">
                                      <p:cBhvr>
                                        <p:cTn id="42" dur="500" fill="hold"/>
                                        <p:tgtEl>
                                          <p:spTgt spid="14"/>
                                        </p:tgtEl>
                                        <p:attrNameLst>
                                          <p:attrName>ppt_h</p:attrName>
                                        </p:attrNameLst>
                                      </p:cBhvr>
                                      <p:tavLst>
                                        <p:tav tm="0">
                                          <p:val>
                                            <p:strVal val="#ppt_h"/>
                                          </p:val>
                                        </p:tav>
                                        <p:tav tm="100000">
                                          <p:val>
                                            <p:strVal val="#ppt_h"/>
                                          </p:val>
                                        </p:tav>
                                      </p:tavLst>
                                    </p:anim>
                                  </p:childTnLst>
                                </p:cTn>
                              </p:par>
                              <p:par>
                                <p:cTn id="43" presetID="22" presetClass="entr" presetSubtype="8" fill="hold" grpId="0"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wipe(left)">
                                      <p:cBhvr>
                                        <p:cTn id="45" dur="500"/>
                                        <p:tgtEl>
                                          <p:spTgt spid="17"/>
                                        </p:tgtEl>
                                      </p:cBhvr>
                                    </p:animEffect>
                                  </p:childTnLst>
                                </p:cTn>
                              </p:par>
                            </p:childTnLst>
                          </p:cTn>
                        </p:par>
                        <p:par>
                          <p:cTn id="46" fill="hold">
                            <p:stCondLst>
                              <p:cond delay="2500"/>
                            </p:stCondLst>
                            <p:childTnLst>
                              <p:par>
                                <p:cTn id="47" presetID="22" presetClass="entr" presetSubtype="8" fill="hold" grpId="0" nodeType="after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wipe(left)">
                                      <p:cBhvr>
                                        <p:cTn id="49" dur="500"/>
                                        <p:tgtEl>
                                          <p:spTgt spid="12"/>
                                        </p:tgtEl>
                                      </p:cBhvr>
                                    </p:animEffect>
                                  </p:childTnLst>
                                </p:cTn>
                              </p:par>
                            </p:childTnLst>
                          </p:cTn>
                        </p:par>
                        <p:par>
                          <p:cTn id="50" fill="hold">
                            <p:stCondLst>
                              <p:cond delay="3000"/>
                            </p:stCondLst>
                            <p:childTnLst>
                              <p:par>
                                <p:cTn id="51" presetID="45" presetClass="entr" presetSubtype="0" fill="hold" grpId="0" nodeType="afterEffect">
                                  <p:stCondLst>
                                    <p:cond delay="0"/>
                                  </p:stCondLst>
                                  <p:childTnLst>
                                    <p:set>
                                      <p:cBhvr>
                                        <p:cTn id="52" dur="1" fill="hold">
                                          <p:stCondLst>
                                            <p:cond delay="0"/>
                                          </p:stCondLst>
                                        </p:cTn>
                                        <p:tgtEl>
                                          <p:spTgt spid="15"/>
                                        </p:tgtEl>
                                        <p:attrNameLst>
                                          <p:attrName>style.visibility</p:attrName>
                                        </p:attrNameLst>
                                      </p:cBhvr>
                                      <p:to>
                                        <p:strVal val="visible"/>
                                      </p:to>
                                    </p:set>
                                    <p:animEffect transition="in" filter="fade">
                                      <p:cBhvr>
                                        <p:cTn id="53" dur="500"/>
                                        <p:tgtEl>
                                          <p:spTgt spid="15"/>
                                        </p:tgtEl>
                                      </p:cBhvr>
                                    </p:animEffect>
                                    <p:anim calcmode="lin" valueType="num">
                                      <p:cBhvr>
                                        <p:cTn id="54" dur="500" fill="hold"/>
                                        <p:tgtEl>
                                          <p:spTgt spid="15"/>
                                        </p:tgtEl>
                                        <p:attrNameLst>
                                          <p:attrName>ppt_w</p:attrName>
                                        </p:attrNameLst>
                                      </p:cBhvr>
                                      <p:tavLst>
                                        <p:tav tm="0" fmla="#ppt_w*sin(2.5*pi*$)">
                                          <p:val>
                                            <p:fltVal val="0"/>
                                          </p:val>
                                        </p:tav>
                                        <p:tav tm="100000">
                                          <p:val>
                                            <p:fltVal val="1"/>
                                          </p:val>
                                        </p:tav>
                                      </p:tavLst>
                                    </p:anim>
                                    <p:anim calcmode="lin" valueType="num">
                                      <p:cBhvr>
                                        <p:cTn id="55" dur="500" fill="hold"/>
                                        <p:tgtEl>
                                          <p:spTgt spid="15"/>
                                        </p:tgtEl>
                                        <p:attrNameLst>
                                          <p:attrName>ppt_h</p:attrName>
                                        </p:attrNameLst>
                                      </p:cBhvr>
                                      <p:tavLst>
                                        <p:tav tm="0">
                                          <p:val>
                                            <p:strVal val="#ppt_h"/>
                                          </p:val>
                                        </p:tav>
                                        <p:tav tm="100000">
                                          <p:val>
                                            <p:strVal val="#ppt_h"/>
                                          </p:val>
                                        </p:tav>
                                      </p:tavLst>
                                    </p:anim>
                                  </p:childTnLst>
                                </p:cTn>
                              </p:par>
                              <p:par>
                                <p:cTn id="56" presetID="22" presetClass="entr" presetSubtype="8"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left)">
                                      <p:cBhvr>
                                        <p:cTn id="58" dur="500"/>
                                        <p:tgtEl>
                                          <p:spTgt spid="18"/>
                                        </p:tgtEl>
                                      </p:cBhvr>
                                    </p:animEffect>
                                  </p:childTnLst>
                                </p:cTn>
                              </p:par>
                            </p:childTnLst>
                          </p:cTn>
                        </p:par>
                        <p:par>
                          <p:cTn id="59" fill="hold">
                            <p:stCondLst>
                              <p:cond delay="3500"/>
                            </p:stCondLst>
                            <p:childTnLst>
                              <p:par>
                                <p:cTn id="60" presetID="22" presetClass="entr" presetSubtype="8" fill="hold" grpId="0" nodeType="afterEffect">
                                  <p:stCondLst>
                                    <p:cond delay="0"/>
                                  </p:stCondLst>
                                  <p:childTnLst>
                                    <p:set>
                                      <p:cBhvr>
                                        <p:cTn id="61" dur="1" fill="hold">
                                          <p:stCondLst>
                                            <p:cond delay="0"/>
                                          </p:stCondLst>
                                        </p:cTn>
                                        <p:tgtEl>
                                          <p:spTgt spid="13"/>
                                        </p:tgtEl>
                                        <p:attrNameLst>
                                          <p:attrName>style.visibility</p:attrName>
                                        </p:attrNameLst>
                                      </p:cBhvr>
                                      <p:to>
                                        <p:strVal val="visible"/>
                                      </p:to>
                                    </p:set>
                                    <p:animEffect transition="in" filter="wipe(left)">
                                      <p:cBhvr>
                                        <p:cTn id="62" dur="500"/>
                                        <p:tgtEl>
                                          <p:spTgt spid="13"/>
                                        </p:tgtEl>
                                      </p:cBhvr>
                                    </p:animEffect>
                                  </p:childTnLst>
                                </p:cTn>
                              </p:par>
                            </p:childTnLst>
                          </p:cTn>
                        </p:par>
                        <p:par>
                          <p:cTn id="63" fill="hold">
                            <p:stCondLst>
                              <p:cond delay="4000"/>
                            </p:stCondLst>
                            <p:childTnLst>
                              <p:par>
                                <p:cTn id="64" presetID="45" presetClass="entr" presetSubtype="0" fill="hold" grpId="0" nodeType="afterEffect">
                                  <p:stCondLst>
                                    <p:cond delay="0"/>
                                  </p:stCondLst>
                                  <p:childTnLst>
                                    <p:set>
                                      <p:cBhvr>
                                        <p:cTn id="65" dur="1" fill="hold">
                                          <p:stCondLst>
                                            <p:cond delay="0"/>
                                          </p:stCondLst>
                                        </p:cTn>
                                        <p:tgtEl>
                                          <p:spTgt spid="16"/>
                                        </p:tgtEl>
                                        <p:attrNameLst>
                                          <p:attrName>style.visibility</p:attrName>
                                        </p:attrNameLst>
                                      </p:cBhvr>
                                      <p:to>
                                        <p:strVal val="visible"/>
                                      </p:to>
                                    </p:set>
                                    <p:animEffect transition="in" filter="fade">
                                      <p:cBhvr>
                                        <p:cTn id="66" dur="500"/>
                                        <p:tgtEl>
                                          <p:spTgt spid="16"/>
                                        </p:tgtEl>
                                      </p:cBhvr>
                                    </p:animEffect>
                                    <p:anim calcmode="lin" valueType="num">
                                      <p:cBhvr>
                                        <p:cTn id="67" dur="500" fill="hold"/>
                                        <p:tgtEl>
                                          <p:spTgt spid="16"/>
                                        </p:tgtEl>
                                        <p:attrNameLst>
                                          <p:attrName>ppt_w</p:attrName>
                                        </p:attrNameLst>
                                      </p:cBhvr>
                                      <p:tavLst>
                                        <p:tav tm="0" fmla="#ppt_w*sin(2.5*pi*$)">
                                          <p:val>
                                            <p:fltVal val="0"/>
                                          </p:val>
                                        </p:tav>
                                        <p:tav tm="100000">
                                          <p:val>
                                            <p:fltVal val="1"/>
                                          </p:val>
                                        </p:tav>
                                      </p:tavLst>
                                    </p:anim>
                                    <p:anim calcmode="lin" valueType="num">
                                      <p:cBhvr>
                                        <p:cTn id="68" dur="500" fill="hold"/>
                                        <p:tgtEl>
                                          <p:spTgt spid="16"/>
                                        </p:tgtEl>
                                        <p:attrNameLst>
                                          <p:attrName>ppt_h</p:attrName>
                                        </p:attrNameLst>
                                      </p:cBhvr>
                                      <p:tavLst>
                                        <p:tav tm="0">
                                          <p:val>
                                            <p:strVal val="#ppt_h"/>
                                          </p:val>
                                        </p:tav>
                                        <p:tav tm="100000">
                                          <p:val>
                                            <p:strVal val="#ppt_h"/>
                                          </p:val>
                                        </p:tav>
                                      </p:tavLst>
                                    </p:anim>
                                  </p:childTnLst>
                                </p:cTn>
                              </p:par>
                              <p:par>
                                <p:cTn id="69" presetID="22" presetClass="entr" presetSubtype="8" fill="hold" grpId="0" nodeType="withEffect">
                                  <p:stCondLst>
                                    <p:cond delay="0"/>
                                  </p:stCondLst>
                                  <p:childTnLst>
                                    <p:set>
                                      <p:cBhvr>
                                        <p:cTn id="70" dur="1" fill="hold">
                                          <p:stCondLst>
                                            <p:cond delay="0"/>
                                          </p:stCondLst>
                                        </p:cTn>
                                        <p:tgtEl>
                                          <p:spTgt spid="19"/>
                                        </p:tgtEl>
                                        <p:attrNameLst>
                                          <p:attrName>style.visibility</p:attrName>
                                        </p:attrNameLst>
                                      </p:cBhvr>
                                      <p:to>
                                        <p:strVal val="visible"/>
                                      </p:to>
                                    </p:set>
                                    <p:animEffect transition="in" filter="wipe(left)">
                                      <p:cBhvr>
                                        <p:cTn id="7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animBg="1"/>
      <p:bldP spid="14" grpId="0"/>
      <p:bldP spid="15" grpId="0"/>
      <p:bldP spid="16" grpId="0"/>
      <p:bldP spid="17" grpId="0"/>
      <p:bldP spid="18"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6" name="Group 5"/>
          <p:cNvGrpSpPr>
            <a:grpSpLocks noChangeAspect="1"/>
          </p:cNvGrpSpPr>
          <p:nvPr/>
        </p:nvGrpSpPr>
        <p:grpSpPr bwMode="auto">
          <a:xfrm>
            <a:off x="2101851" y="1704369"/>
            <a:ext cx="3998913" cy="4119563"/>
            <a:chOff x="294" y="467"/>
            <a:chExt cx="2519" cy="2595"/>
          </a:xfrm>
        </p:grpSpPr>
        <p:sp>
          <p:nvSpPr>
            <p:cNvPr id="7" name="Freeform 6"/>
            <p:cNvSpPr/>
            <p:nvPr/>
          </p:nvSpPr>
          <p:spPr bwMode="auto">
            <a:xfrm>
              <a:off x="445" y="1318"/>
              <a:ext cx="201" cy="1100"/>
            </a:xfrm>
            <a:custGeom>
              <a:avLst/>
              <a:gdLst>
                <a:gd name="T0" fmla="*/ 192 w 192"/>
                <a:gd name="T1" fmla="*/ 1053 h 1053"/>
                <a:gd name="T2" fmla="*/ 172 w 192"/>
                <a:gd name="T3" fmla="*/ 1053 h 1053"/>
                <a:gd name="T4" fmla="*/ 172 w 192"/>
                <a:gd name="T5" fmla="*/ 81 h 1053"/>
                <a:gd name="T6" fmla="*/ 172 w 192"/>
                <a:gd name="T7" fmla="*/ 81 h 1053"/>
                <a:gd name="T8" fmla="*/ 151 w 192"/>
                <a:gd name="T9" fmla="*/ 36 h 1053"/>
                <a:gd name="T10" fmla="*/ 101 w 192"/>
                <a:gd name="T11" fmla="*/ 23 h 1053"/>
                <a:gd name="T12" fmla="*/ 100 w 192"/>
                <a:gd name="T13" fmla="*/ 23 h 1053"/>
                <a:gd name="T14" fmla="*/ 0 w 192"/>
                <a:gd name="T15" fmla="*/ 23 h 1053"/>
                <a:gd name="T16" fmla="*/ 0 w 192"/>
                <a:gd name="T17" fmla="*/ 3 h 1053"/>
                <a:gd name="T18" fmla="*/ 100 w 192"/>
                <a:gd name="T19" fmla="*/ 3 h 1053"/>
                <a:gd name="T20" fmla="*/ 165 w 192"/>
                <a:gd name="T21" fmla="*/ 21 h 1053"/>
                <a:gd name="T22" fmla="*/ 192 w 192"/>
                <a:gd name="T23" fmla="*/ 81 h 1053"/>
                <a:gd name="T24" fmla="*/ 192 w 192"/>
                <a:gd name="T25" fmla="*/ 1053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92" h="1053">
                  <a:moveTo>
                    <a:pt x="192" y="1053"/>
                  </a:moveTo>
                  <a:cubicBezTo>
                    <a:pt x="172" y="1053"/>
                    <a:pt x="172" y="1053"/>
                    <a:pt x="172" y="1053"/>
                  </a:cubicBezTo>
                  <a:cubicBezTo>
                    <a:pt x="172" y="81"/>
                    <a:pt x="172" y="81"/>
                    <a:pt x="172" y="81"/>
                  </a:cubicBezTo>
                  <a:cubicBezTo>
                    <a:pt x="172" y="81"/>
                    <a:pt x="172" y="81"/>
                    <a:pt x="172" y="81"/>
                  </a:cubicBezTo>
                  <a:cubicBezTo>
                    <a:pt x="172" y="81"/>
                    <a:pt x="171" y="53"/>
                    <a:pt x="151" y="36"/>
                  </a:cubicBezTo>
                  <a:cubicBezTo>
                    <a:pt x="139" y="25"/>
                    <a:pt x="122" y="21"/>
                    <a:pt x="101" y="23"/>
                  </a:cubicBezTo>
                  <a:cubicBezTo>
                    <a:pt x="100" y="23"/>
                    <a:pt x="100" y="23"/>
                    <a:pt x="100" y="23"/>
                  </a:cubicBezTo>
                  <a:cubicBezTo>
                    <a:pt x="0" y="23"/>
                    <a:pt x="0" y="23"/>
                    <a:pt x="0" y="23"/>
                  </a:cubicBezTo>
                  <a:cubicBezTo>
                    <a:pt x="0" y="3"/>
                    <a:pt x="0" y="3"/>
                    <a:pt x="0" y="3"/>
                  </a:cubicBezTo>
                  <a:cubicBezTo>
                    <a:pt x="100" y="3"/>
                    <a:pt x="100" y="3"/>
                    <a:pt x="100" y="3"/>
                  </a:cubicBezTo>
                  <a:cubicBezTo>
                    <a:pt x="127" y="0"/>
                    <a:pt x="148" y="6"/>
                    <a:pt x="165" y="21"/>
                  </a:cubicBezTo>
                  <a:cubicBezTo>
                    <a:pt x="191" y="44"/>
                    <a:pt x="192" y="79"/>
                    <a:pt x="192" y="81"/>
                  </a:cubicBezTo>
                  <a:lnTo>
                    <a:pt x="192" y="1053"/>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8" name="Freeform 7"/>
            <p:cNvSpPr/>
            <p:nvPr/>
          </p:nvSpPr>
          <p:spPr bwMode="auto">
            <a:xfrm>
              <a:off x="1173" y="925"/>
              <a:ext cx="238" cy="1318"/>
            </a:xfrm>
            <a:custGeom>
              <a:avLst/>
              <a:gdLst>
                <a:gd name="T0" fmla="*/ 228 w 228"/>
                <a:gd name="T1" fmla="*/ 1261 h 1261"/>
                <a:gd name="T2" fmla="*/ 208 w 228"/>
                <a:gd name="T3" fmla="*/ 1261 h 1261"/>
                <a:gd name="T4" fmla="*/ 208 w 228"/>
                <a:gd name="T5" fmla="*/ 94 h 1261"/>
                <a:gd name="T6" fmla="*/ 183 w 228"/>
                <a:gd name="T7" fmla="*/ 38 h 1261"/>
                <a:gd name="T8" fmla="*/ 121 w 228"/>
                <a:gd name="T9" fmla="*/ 23 h 1261"/>
                <a:gd name="T10" fmla="*/ 120 w 228"/>
                <a:gd name="T11" fmla="*/ 23 h 1261"/>
                <a:gd name="T12" fmla="*/ 0 w 228"/>
                <a:gd name="T13" fmla="*/ 22 h 1261"/>
                <a:gd name="T14" fmla="*/ 0 w 228"/>
                <a:gd name="T15" fmla="*/ 2 h 1261"/>
                <a:gd name="T16" fmla="*/ 119 w 228"/>
                <a:gd name="T17" fmla="*/ 3 h 1261"/>
                <a:gd name="T18" fmla="*/ 196 w 228"/>
                <a:gd name="T19" fmla="*/ 24 h 1261"/>
                <a:gd name="T20" fmla="*/ 228 w 228"/>
                <a:gd name="T21" fmla="*/ 94 h 1261"/>
                <a:gd name="T22" fmla="*/ 228 w 228"/>
                <a:gd name="T23" fmla="*/ 1261 h 12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228" h="1261">
                  <a:moveTo>
                    <a:pt x="228" y="1261"/>
                  </a:moveTo>
                  <a:cubicBezTo>
                    <a:pt x="208" y="1261"/>
                    <a:pt x="208" y="1261"/>
                    <a:pt x="208" y="1261"/>
                  </a:cubicBezTo>
                  <a:cubicBezTo>
                    <a:pt x="208" y="94"/>
                    <a:pt x="208" y="94"/>
                    <a:pt x="208" y="94"/>
                  </a:cubicBezTo>
                  <a:cubicBezTo>
                    <a:pt x="208" y="94"/>
                    <a:pt x="207" y="59"/>
                    <a:pt x="183" y="38"/>
                  </a:cubicBezTo>
                  <a:cubicBezTo>
                    <a:pt x="168" y="25"/>
                    <a:pt x="147" y="20"/>
                    <a:pt x="121" y="23"/>
                  </a:cubicBezTo>
                  <a:cubicBezTo>
                    <a:pt x="120" y="23"/>
                    <a:pt x="120" y="23"/>
                    <a:pt x="120" y="23"/>
                  </a:cubicBezTo>
                  <a:cubicBezTo>
                    <a:pt x="0" y="22"/>
                    <a:pt x="0" y="22"/>
                    <a:pt x="0" y="22"/>
                  </a:cubicBezTo>
                  <a:cubicBezTo>
                    <a:pt x="0" y="2"/>
                    <a:pt x="0" y="2"/>
                    <a:pt x="0" y="2"/>
                  </a:cubicBezTo>
                  <a:cubicBezTo>
                    <a:pt x="119" y="3"/>
                    <a:pt x="119" y="3"/>
                    <a:pt x="119" y="3"/>
                  </a:cubicBezTo>
                  <a:cubicBezTo>
                    <a:pt x="151" y="0"/>
                    <a:pt x="177" y="7"/>
                    <a:pt x="196" y="24"/>
                  </a:cubicBezTo>
                  <a:cubicBezTo>
                    <a:pt x="227" y="50"/>
                    <a:pt x="228" y="92"/>
                    <a:pt x="228" y="94"/>
                  </a:cubicBezTo>
                  <a:lnTo>
                    <a:pt x="228" y="1261"/>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 name="Freeform 8"/>
            <p:cNvSpPr/>
            <p:nvPr/>
          </p:nvSpPr>
          <p:spPr bwMode="auto">
            <a:xfrm>
              <a:off x="1984" y="838"/>
              <a:ext cx="289" cy="1375"/>
            </a:xfrm>
            <a:custGeom>
              <a:avLst/>
              <a:gdLst>
                <a:gd name="T0" fmla="*/ 20 w 276"/>
                <a:gd name="T1" fmla="*/ 1316 h 1316"/>
                <a:gd name="T2" fmla="*/ 0 w 276"/>
                <a:gd name="T3" fmla="*/ 1316 h 1316"/>
                <a:gd name="T4" fmla="*/ 0 w 276"/>
                <a:gd name="T5" fmla="*/ 344 h 1316"/>
                <a:gd name="T6" fmla="*/ 26 w 276"/>
                <a:gd name="T7" fmla="*/ 284 h 1316"/>
                <a:gd name="T8" fmla="*/ 90 w 276"/>
                <a:gd name="T9" fmla="*/ 266 h 1316"/>
                <a:gd name="T10" fmla="*/ 190 w 276"/>
                <a:gd name="T11" fmla="*/ 266 h 1316"/>
                <a:gd name="T12" fmla="*/ 191 w 276"/>
                <a:gd name="T13" fmla="*/ 266 h 1316"/>
                <a:gd name="T14" fmla="*/ 231 w 276"/>
                <a:gd name="T15" fmla="*/ 250 h 1316"/>
                <a:gd name="T16" fmla="*/ 256 w 276"/>
                <a:gd name="T17" fmla="*/ 172 h 1316"/>
                <a:gd name="T18" fmla="*/ 256 w 276"/>
                <a:gd name="T19" fmla="*/ 0 h 1316"/>
                <a:gd name="T20" fmla="*/ 276 w 276"/>
                <a:gd name="T21" fmla="*/ 0 h 1316"/>
                <a:gd name="T22" fmla="*/ 276 w 276"/>
                <a:gd name="T23" fmla="*/ 172 h 1316"/>
                <a:gd name="T24" fmla="*/ 244 w 276"/>
                <a:gd name="T25" fmla="*/ 265 h 1316"/>
                <a:gd name="T26" fmla="*/ 190 w 276"/>
                <a:gd name="T27" fmla="*/ 286 h 1316"/>
                <a:gd name="T28" fmla="*/ 90 w 276"/>
                <a:gd name="T29" fmla="*/ 286 h 1316"/>
                <a:gd name="T30" fmla="*/ 89 w 276"/>
                <a:gd name="T31" fmla="*/ 286 h 1316"/>
                <a:gd name="T32" fmla="*/ 39 w 276"/>
                <a:gd name="T33" fmla="*/ 299 h 1316"/>
                <a:gd name="T34" fmla="*/ 20 w 276"/>
                <a:gd name="T35" fmla="*/ 344 h 1316"/>
                <a:gd name="T36" fmla="*/ 20 w 276"/>
                <a:gd name="T37" fmla="*/ 1316 h 13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76" h="1316">
                  <a:moveTo>
                    <a:pt x="20" y="1316"/>
                  </a:moveTo>
                  <a:cubicBezTo>
                    <a:pt x="0" y="1316"/>
                    <a:pt x="0" y="1316"/>
                    <a:pt x="0" y="1316"/>
                  </a:cubicBezTo>
                  <a:cubicBezTo>
                    <a:pt x="0" y="344"/>
                    <a:pt x="0" y="344"/>
                    <a:pt x="0" y="344"/>
                  </a:cubicBezTo>
                  <a:cubicBezTo>
                    <a:pt x="0" y="342"/>
                    <a:pt x="0" y="307"/>
                    <a:pt x="26" y="284"/>
                  </a:cubicBezTo>
                  <a:cubicBezTo>
                    <a:pt x="42" y="269"/>
                    <a:pt x="63" y="263"/>
                    <a:pt x="90" y="266"/>
                  </a:cubicBezTo>
                  <a:cubicBezTo>
                    <a:pt x="190" y="266"/>
                    <a:pt x="190" y="266"/>
                    <a:pt x="190" y="266"/>
                  </a:cubicBezTo>
                  <a:cubicBezTo>
                    <a:pt x="191" y="266"/>
                    <a:pt x="191" y="266"/>
                    <a:pt x="191" y="266"/>
                  </a:cubicBezTo>
                  <a:cubicBezTo>
                    <a:pt x="192" y="266"/>
                    <a:pt x="213" y="267"/>
                    <a:pt x="231" y="250"/>
                  </a:cubicBezTo>
                  <a:cubicBezTo>
                    <a:pt x="247" y="235"/>
                    <a:pt x="256" y="208"/>
                    <a:pt x="256" y="172"/>
                  </a:cubicBezTo>
                  <a:cubicBezTo>
                    <a:pt x="256" y="0"/>
                    <a:pt x="256" y="0"/>
                    <a:pt x="256" y="0"/>
                  </a:cubicBezTo>
                  <a:cubicBezTo>
                    <a:pt x="276" y="0"/>
                    <a:pt x="276" y="0"/>
                    <a:pt x="276" y="0"/>
                  </a:cubicBezTo>
                  <a:cubicBezTo>
                    <a:pt x="276" y="172"/>
                    <a:pt x="276" y="172"/>
                    <a:pt x="276" y="172"/>
                  </a:cubicBezTo>
                  <a:cubicBezTo>
                    <a:pt x="276" y="214"/>
                    <a:pt x="265" y="246"/>
                    <a:pt x="244" y="265"/>
                  </a:cubicBezTo>
                  <a:cubicBezTo>
                    <a:pt x="221" y="286"/>
                    <a:pt x="194" y="286"/>
                    <a:pt x="190" y="286"/>
                  </a:cubicBezTo>
                  <a:cubicBezTo>
                    <a:pt x="90" y="286"/>
                    <a:pt x="90" y="286"/>
                    <a:pt x="90" y="286"/>
                  </a:cubicBezTo>
                  <a:cubicBezTo>
                    <a:pt x="89" y="286"/>
                    <a:pt x="89" y="286"/>
                    <a:pt x="89" y="286"/>
                  </a:cubicBezTo>
                  <a:cubicBezTo>
                    <a:pt x="68" y="284"/>
                    <a:pt x="51" y="288"/>
                    <a:pt x="39" y="299"/>
                  </a:cubicBezTo>
                  <a:cubicBezTo>
                    <a:pt x="20" y="315"/>
                    <a:pt x="20" y="344"/>
                    <a:pt x="20" y="344"/>
                  </a:cubicBezTo>
                  <a:lnTo>
                    <a:pt x="20" y="1316"/>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Oval 9"/>
            <p:cNvSpPr>
              <a:spLocks noChangeArrowheads="1"/>
            </p:cNvSpPr>
            <p:nvPr/>
          </p:nvSpPr>
          <p:spPr bwMode="auto">
            <a:xfrm>
              <a:off x="294" y="1219"/>
              <a:ext cx="222" cy="222"/>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Oval 12"/>
            <p:cNvSpPr>
              <a:spLocks noChangeArrowheads="1"/>
            </p:cNvSpPr>
            <p:nvPr/>
          </p:nvSpPr>
          <p:spPr bwMode="auto">
            <a:xfrm>
              <a:off x="928" y="768"/>
              <a:ext cx="341" cy="340"/>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2" name="Oval 13"/>
            <p:cNvSpPr>
              <a:spLocks noChangeArrowheads="1"/>
            </p:cNvSpPr>
            <p:nvPr/>
          </p:nvSpPr>
          <p:spPr bwMode="auto">
            <a:xfrm>
              <a:off x="1300" y="467"/>
              <a:ext cx="366" cy="365"/>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3" name="Oval 14"/>
            <p:cNvSpPr>
              <a:spLocks noChangeArrowheads="1"/>
            </p:cNvSpPr>
            <p:nvPr/>
          </p:nvSpPr>
          <p:spPr bwMode="auto">
            <a:xfrm>
              <a:off x="2093" y="586"/>
              <a:ext cx="336" cy="336"/>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16"/>
            <p:cNvSpPr/>
            <p:nvPr/>
          </p:nvSpPr>
          <p:spPr bwMode="auto">
            <a:xfrm>
              <a:off x="1108" y="1611"/>
              <a:ext cx="370" cy="590"/>
            </a:xfrm>
            <a:custGeom>
              <a:avLst/>
              <a:gdLst>
                <a:gd name="T0" fmla="*/ 354 w 354"/>
                <a:gd name="T1" fmla="*/ 564 h 564"/>
                <a:gd name="T2" fmla="*/ 334 w 354"/>
                <a:gd name="T3" fmla="*/ 564 h 564"/>
                <a:gd name="T4" fmla="*/ 334 w 354"/>
                <a:gd name="T5" fmla="*/ 48 h 564"/>
                <a:gd name="T6" fmla="*/ 334 w 354"/>
                <a:gd name="T7" fmla="*/ 48 h 564"/>
                <a:gd name="T8" fmla="*/ 325 w 354"/>
                <a:gd name="T9" fmla="*/ 27 h 564"/>
                <a:gd name="T10" fmla="*/ 302 w 354"/>
                <a:gd name="T11" fmla="*/ 22 h 564"/>
                <a:gd name="T12" fmla="*/ 302 w 354"/>
                <a:gd name="T13" fmla="*/ 22 h 564"/>
                <a:gd name="T14" fmla="*/ 248 w 354"/>
                <a:gd name="T15" fmla="*/ 22 h 564"/>
                <a:gd name="T16" fmla="*/ 0 w 354"/>
                <a:gd name="T17" fmla="*/ 21 h 564"/>
                <a:gd name="T18" fmla="*/ 0 w 354"/>
                <a:gd name="T19" fmla="*/ 1 h 564"/>
                <a:gd name="T20" fmla="*/ 248 w 354"/>
                <a:gd name="T21" fmla="*/ 2 h 564"/>
                <a:gd name="T22" fmla="*/ 301 w 354"/>
                <a:gd name="T23" fmla="*/ 2 h 564"/>
                <a:gd name="T24" fmla="*/ 338 w 354"/>
                <a:gd name="T25" fmla="*/ 12 h 564"/>
                <a:gd name="T26" fmla="*/ 354 w 354"/>
                <a:gd name="T27" fmla="*/ 48 h 564"/>
                <a:gd name="T28" fmla="*/ 354 w 354"/>
                <a:gd name="T29" fmla="*/ 56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354" h="564">
                  <a:moveTo>
                    <a:pt x="354" y="564"/>
                  </a:moveTo>
                  <a:cubicBezTo>
                    <a:pt x="334" y="564"/>
                    <a:pt x="334" y="564"/>
                    <a:pt x="334" y="564"/>
                  </a:cubicBezTo>
                  <a:cubicBezTo>
                    <a:pt x="334" y="48"/>
                    <a:pt x="334" y="48"/>
                    <a:pt x="334" y="48"/>
                  </a:cubicBezTo>
                  <a:cubicBezTo>
                    <a:pt x="334" y="48"/>
                    <a:pt x="334" y="48"/>
                    <a:pt x="334" y="48"/>
                  </a:cubicBezTo>
                  <a:cubicBezTo>
                    <a:pt x="334" y="48"/>
                    <a:pt x="334" y="35"/>
                    <a:pt x="325" y="27"/>
                  </a:cubicBezTo>
                  <a:cubicBezTo>
                    <a:pt x="320" y="23"/>
                    <a:pt x="312" y="21"/>
                    <a:pt x="302" y="22"/>
                  </a:cubicBezTo>
                  <a:cubicBezTo>
                    <a:pt x="302" y="22"/>
                    <a:pt x="302" y="22"/>
                    <a:pt x="302" y="22"/>
                  </a:cubicBezTo>
                  <a:cubicBezTo>
                    <a:pt x="248" y="22"/>
                    <a:pt x="248" y="22"/>
                    <a:pt x="248" y="22"/>
                  </a:cubicBezTo>
                  <a:cubicBezTo>
                    <a:pt x="0" y="21"/>
                    <a:pt x="0" y="21"/>
                    <a:pt x="0" y="21"/>
                  </a:cubicBezTo>
                  <a:cubicBezTo>
                    <a:pt x="0" y="1"/>
                    <a:pt x="0" y="1"/>
                    <a:pt x="0" y="1"/>
                  </a:cubicBezTo>
                  <a:cubicBezTo>
                    <a:pt x="248" y="2"/>
                    <a:pt x="248" y="2"/>
                    <a:pt x="248" y="2"/>
                  </a:cubicBezTo>
                  <a:cubicBezTo>
                    <a:pt x="301" y="2"/>
                    <a:pt x="301" y="2"/>
                    <a:pt x="301" y="2"/>
                  </a:cubicBezTo>
                  <a:cubicBezTo>
                    <a:pt x="316" y="0"/>
                    <a:pt x="329" y="4"/>
                    <a:pt x="338" y="12"/>
                  </a:cubicBezTo>
                  <a:cubicBezTo>
                    <a:pt x="354" y="26"/>
                    <a:pt x="354" y="47"/>
                    <a:pt x="354" y="48"/>
                  </a:cubicBezTo>
                  <a:lnTo>
                    <a:pt x="354" y="56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7"/>
            <p:cNvSpPr/>
            <p:nvPr/>
          </p:nvSpPr>
          <p:spPr bwMode="auto">
            <a:xfrm>
              <a:off x="993" y="932"/>
              <a:ext cx="153" cy="103"/>
            </a:xfrm>
            <a:custGeom>
              <a:avLst/>
              <a:gdLst>
                <a:gd name="T0" fmla="*/ 90 w 146"/>
                <a:gd name="T1" fmla="*/ 27 h 99"/>
                <a:gd name="T2" fmla="*/ 80 w 146"/>
                <a:gd name="T3" fmla="*/ 0 h 99"/>
                <a:gd name="T4" fmla="*/ 0 w 146"/>
                <a:gd name="T5" fmla="*/ 16 h 99"/>
                <a:gd name="T6" fmla="*/ 6 w 146"/>
                <a:gd name="T7" fmla="*/ 23 h 99"/>
                <a:gd name="T8" fmla="*/ 137 w 146"/>
                <a:gd name="T9" fmla="*/ 97 h 99"/>
                <a:gd name="T10" fmla="*/ 146 w 146"/>
                <a:gd name="T11" fmla="*/ 98 h 99"/>
                <a:gd name="T12" fmla="*/ 118 w 146"/>
                <a:gd name="T13" fmla="*/ 21 h 99"/>
                <a:gd name="T14" fmla="*/ 90 w 146"/>
                <a:gd name="T15" fmla="*/ 27 h 99"/>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6" h="99">
                  <a:moveTo>
                    <a:pt x="90" y="27"/>
                  </a:moveTo>
                  <a:cubicBezTo>
                    <a:pt x="80" y="0"/>
                    <a:pt x="80" y="0"/>
                    <a:pt x="80" y="0"/>
                  </a:cubicBezTo>
                  <a:cubicBezTo>
                    <a:pt x="0" y="16"/>
                    <a:pt x="0" y="16"/>
                    <a:pt x="0" y="16"/>
                  </a:cubicBezTo>
                  <a:cubicBezTo>
                    <a:pt x="1" y="19"/>
                    <a:pt x="3" y="21"/>
                    <a:pt x="6" y="23"/>
                  </a:cubicBezTo>
                  <a:cubicBezTo>
                    <a:pt x="137" y="97"/>
                    <a:pt x="137" y="97"/>
                    <a:pt x="137" y="97"/>
                  </a:cubicBezTo>
                  <a:cubicBezTo>
                    <a:pt x="140" y="98"/>
                    <a:pt x="143" y="99"/>
                    <a:pt x="146" y="98"/>
                  </a:cubicBezTo>
                  <a:cubicBezTo>
                    <a:pt x="118" y="21"/>
                    <a:pt x="118" y="21"/>
                    <a:pt x="118" y="21"/>
                  </a:cubicBezTo>
                  <a:lnTo>
                    <a:pt x="90" y="2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6" name="Freeform 18"/>
            <p:cNvSpPr/>
            <p:nvPr/>
          </p:nvSpPr>
          <p:spPr bwMode="auto">
            <a:xfrm>
              <a:off x="1054" y="839"/>
              <a:ext cx="153" cy="110"/>
            </a:xfrm>
            <a:custGeom>
              <a:avLst/>
              <a:gdLst>
                <a:gd name="T0" fmla="*/ 147 w 147"/>
                <a:gd name="T1" fmla="*/ 83 h 105"/>
                <a:gd name="T2" fmla="*/ 141 w 147"/>
                <a:gd name="T3" fmla="*/ 76 h 105"/>
                <a:gd name="T4" fmla="*/ 9 w 147"/>
                <a:gd name="T5" fmla="*/ 2 h 105"/>
                <a:gd name="T6" fmla="*/ 0 w 147"/>
                <a:gd name="T7" fmla="*/ 1 h 105"/>
                <a:gd name="T8" fmla="*/ 38 w 147"/>
                <a:gd name="T9" fmla="*/ 105 h 105"/>
                <a:gd name="T10" fmla="*/ 147 w 147"/>
                <a:gd name="T11" fmla="*/ 83 h 105"/>
              </a:gdLst>
              <a:ahLst/>
              <a:cxnLst>
                <a:cxn ang="0">
                  <a:pos x="T0" y="T1"/>
                </a:cxn>
                <a:cxn ang="0">
                  <a:pos x="T2" y="T3"/>
                </a:cxn>
                <a:cxn ang="0">
                  <a:pos x="T4" y="T5"/>
                </a:cxn>
                <a:cxn ang="0">
                  <a:pos x="T6" y="T7"/>
                </a:cxn>
                <a:cxn ang="0">
                  <a:pos x="T8" y="T9"/>
                </a:cxn>
                <a:cxn ang="0">
                  <a:pos x="T10" y="T11"/>
                </a:cxn>
              </a:cxnLst>
              <a:rect l="0" t="0" r="r" b="b"/>
              <a:pathLst>
                <a:path w="147" h="105">
                  <a:moveTo>
                    <a:pt x="147" y="83"/>
                  </a:moveTo>
                  <a:cubicBezTo>
                    <a:pt x="146" y="80"/>
                    <a:pt x="144" y="78"/>
                    <a:pt x="141" y="76"/>
                  </a:cubicBezTo>
                  <a:cubicBezTo>
                    <a:pt x="9" y="2"/>
                    <a:pt x="9" y="2"/>
                    <a:pt x="9" y="2"/>
                  </a:cubicBezTo>
                  <a:cubicBezTo>
                    <a:pt x="6" y="1"/>
                    <a:pt x="3" y="0"/>
                    <a:pt x="0" y="1"/>
                  </a:cubicBezTo>
                  <a:cubicBezTo>
                    <a:pt x="38" y="105"/>
                    <a:pt x="38" y="105"/>
                    <a:pt x="38" y="105"/>
                  </a:cubicBezTo>
                  <a:lnTo>
                    <a:pt x="147" y="8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7" name="Freeform 19"/>
            <p:cNvSpPr/>
            <p:nvPr/>
          </p:nvSpPr>
          <p:spPr bwMode="auto">
            <a:xfrm>
              <a:off x="993" y="845"/>
              <a:ext cx="82" cy="95"/>
            </a:xfrm>
            <a:custGeom>
              <a:avLst/>
              <a:gdLst>
                <a:gd name="T0" fmla="*/ 54 w 82"/>
                <a:gd name="T1" fmla="*/ 0 h 95"/>
                <a:gd name="T2" fmla="*/ 0 w 82"/>
                <a:gd name="T3" fmla="*/ 95 h 95"/>
                <a:gd name="T4" fmla="*/ 82 w 82"/>
                <a:gd name="T5" fmla="*/ 80 h 95"/>
                <a:gd name="T6" fmla="*/ 54 w 82"/>
                <a:gd name="T7" fmla="*/ 0 h 95"/>
              </a:gdLst>
              <a:ahLst/>
              <a:cxnLst>
                <a:cxn ang="0">
                  <a:pos x="T0" y="T1"/>
                </a:cxn>
                <a:cxn ang="0">
                  <a:pos x="T2" y="T3"/>
                </a:cxn>
                <a:cxn ang="0">
                  <a:pos x="T4" y="T5"/>
                </a:cxn>
                <a:cxn ang="0">
                  <a:pos x="T6" y="T7"/>
                </a:cxn>
              </a:cxnLst>
              <a:rect l="0" t="0" r="r" b="b"/>
              <a:pathLst>
                <a:path w="82" h="95">
                  <a:moveTo>
                    <a:pt x="54" y="0"/>
                  </a:moveTo>
                  <a:lnTo>
                    <a:pt x="0" y="95"/>
                  </a:lnTo>
                  <a:lnTo>
                    <a:pt x="82" y="80"/>
                  </a:lnTo>
                  <a:lnTo>
                    <a:pt x="54" y="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20"/>
            <p:cNvSpPr/>
            <p:nvPr/>
          </p:nvSpPr>
          <p:spPr bwMode="auto">
            <a:xfrm>
              <a:off x="1125" y="935"/>
              <a:ext cx="81" cy="95"/>
            </a:xfrm>
            <a:custGeom>
              <a:avLst/>
              <a:gdLst>
                <a:gd name="T0" fmla="*/ 0 w 81"/>
                <a:gd name="T1" fmla="*/ 17 h 95"/>
                <a:gd name="T2" fmla="*/ 28 w 81"/>
                <a:gd name="T3" fmla="*/ 95 h 95"/>
                <a:gd name="T4" fmla="*/ 81 w 81"/>
                <a:gd name="T5" fmla="*/ 0 h 95"/>
                <a:gd name="T6" fmla="*/ 0 w 81"/>
                <a:gd name="T7" fmla="*/ 17 h 95"/>
              </a:gdLst>
              <a:ahLst/>
              <a:cxnLst>
                <a:cxn ang="0">
                  <a:pos x="T0" y="T1"/>
                </a:cxn>
                <a:cxn ang="0">
                  <a:pos x="T2" y="T3"/>
                </a:cxn>
                <a:cxn ang="0">
                  <a:pos x="T4" y="T5"/>
                </a:cxn>
                <a:cxn ang="0">
                  <a:pos x="T6" y="T7"/>
                </a:cxn>
              </a:cxnLst>
              <a:rect l="0" t="0" r="r" b="b"/>
              <a:pathLst>
                <a:path w="81" h="95">
                  <a:moveTo>
                    <a:pt x="0" y="17"/>
                  </a:moveTo>
                  <a:lnTo>
                    <a:pt x="28" y="95"/>
                  </a:lnTo>
                  <a:lnTo>
                    <a:pt x="81" y="0"/>
                  </a:lnTo>
                  <a:lnTo>
                    <a:pt x="0" y="1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24"/>
            <p:cNvSpPr/>
            <p:nvPr/>
          </p:nvSpPr>
          <p:spPr bwMode="auto">
            <a:xfrm>
              <a:off x="2084" y="1566"/>
              <a:ext cx="262" cy="656"/>
            </a:xfrm>
            <a:custGeom>
              <a:avLst/>
              <a:gdLst>
                <a:gd name="T0" fmla="*/ 20 w 250"/>
                <a:gd name="T1" fmla="*/ 627 h 627"/>
                <a:gd name="T2" fmla="*/ 0 w 250"/>
                <a:gd name="T3" fmla="*/ 627 h 627"/>
                <a:gd name="T4" fmla="*/ 0 w 250"/>
                <a:gd name="T5" fmla="*/ 52 h 627"/>
                <a:gd name="T6" fmla="*/ 16 w 250"/>
                <a:gd name="T7" fmla="*/ 16 h 627"/>
                <a:gd name="T8" fmla="*/ 59 w 250"/>
                <a:gd name="T9" fmla="*/ 2 h 627"/>
                <a:gd name="T10" fmla="*/ 250 w 250"/>
                <a:gd name="T11" fmla="*/ 0 h 627"/>
                <a:gd name="T12" fmla="*/ 250 w 250"/>
                <a:gd name="T13" fmla="*/ 20 h 627"/>
                <a:gd name="T14" fmla="*/ 59 w 250"/>
                <a:gd name="T15" fmla="*/ 22 h 627"/>
                <a:gd name="T16" fmla="*/ 59 w 250"/>
                <a:gd name="T17" fmla="*/ 22 h 627"/>
                <a:gd name="T18" fmla="*/ 20 w 250"/>
                <a:gd name="T19" fmla="*/ 52 h 627"/>
                <a:gd name="T20" fmla="*/ 20 w 250"/>
                <a:gd name="T21" fmla="*/ 627 h 6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50" h="627">
                  <a:moveTo>
                    <a:pt x="20" y="627"/>
                  </a:moveTo>
                  <a:cubicBezTo>
                    <a:pt x="0" y="627"/>
                    <a:pt x="0" y="627"/>
                    <a:pt x="0" y="627"/>
                  </a:cubicBezTo>
                  <a:cubicBezTo>
                    <a:pt x="0" y="52"/>
                    <a:pt x="0" y="52"/>
                    <a:pt x="0" y="52"/>
                  </a:cubicBezTo>
                  <a:cubicBezTo>
                    <a:pt x="0" y="51"/>
                    <a:pt x="1" y="31"/>
                    <a:pt x="16" y="16"/>
                  </a:cubicBezTo>
                  <a:cubicBezTo>
                    <a:pt x="27" y="6"/>
                    <a:pt x="41" y="1"/>
                    <a:pt x="59" y="2"/>
                  </a:cubicBezTo>
                  <a:cubicBezTo>
                    <a:pt x="250" y="0"/>
                    <a:pt x="250" y="0"/>
                    <a:pt x="250" y="0"/>
                  </a:cubicBezTo>
                  <a:cubicBezTo>
                    <a:pt x="250" y="20"/>
                    <a:pt x="250" y="20"/>
                    <a:pt x="250" y="20"/>
                  </a:cubicBezTo>
                  <a:cubicBezTo>
                    <a:pt x="59" y="22"/>
                    <a:pt x="59" y="22"/>
                    <a:pt x="59" y="22"/>
                  </a:cubicBezTo>
                  <a:cubicBezTo>
                    <a:pt x="59" y="22"/>
                    <a:pt x="59" y="22"/>
                    <a:pt x="59" y="22"/>
                  </a:cubicBezTo>
                  <a:cubicBezTo>
                    <a:pt x="23" y="21"/>
                    <a:pt x="20" y="47"/>
                    <a:pt x="20" y="52"/>
                  </a:cubicBezTo>
                  <a:lnTo>
                    <a:pt x="20" y="627"/>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0" name="Freeform 27"/>
            <p:cNvSpPr>
              <a:spLocks noEditPoints="1"/>
            </p:cNvSpPr>
            <p:nvPr/>
          </p:nvSpPr>
          <p:spPr bwMode="auto">
            <a:xfrm>
              <a:off x="2143" y="669"/>
              <a:ext cx="233" cy="170"/>
            </a:xfrm>
            <a:custGeom>
              <a:avLst/>
              <a:gdLst>
                <a:gd name="T0" fmla="*/ 167 w 223"/>
                <a:gd name="T1" fmla="*/ 45 h 163"/>
                <a:gd name="T2" fmla="*/ 209 w 223"/>
                <a:gd name="T3" fmla="*/ 39 h 163"/>
                <a:gd name="T4" fmla="*/ 209 w 223"/>
                <a:gd name="T5" fmla="*/ 49 h 163"/>
                <a:gd name="T6" fmla="*/ 167 w 223"/>
                <a:gd name="T7" fmla="*/ 56 h 163"/>
                <a:gd name="T8" fmla="*/ 209 w 223"/>
                <a:gd name="T9" fmla="*/ 49 h 163"/>
                <a:gd name="T10" fmla="*/ 167 w 223"/>
                <a:gd name="T11" fmla="*/ 20 h 163"/>
                <a:gd name="T12" fmla="*/ 209 w 223"/>
                <a:gd name="T13" fmla="*/ 34 h 163"/>
                <a:gd name="T14" fmla="*/ 223 w 223"/>
                <a:gd name="T15" fmla="*/ 4 h 163"/>
                <a:gd name="T16" fmla="*/ 218 w 223"/>
                <a:gd name="T17" fmla="*/ 163 h 163"/>
                <a:gd name="T18" fmla="*/ 154 w 223"/>
                <a:gd name="T19" fmla="*/ 158 h 163"/>
                <a:gd name="T20" fmla="*/ 158 w 223"/>
                <a:gd name="T21" fmla="*/ 0 h 163"/>
                <a:gd name="T22" fmla="*/ 223 w 223"/>
                <a:gd name="T23" fmla="*/ 4 h 163"/>
                <a:gd name="T24" fmla="*/ 162 w 223"/>
                <a:gd name="T25" fmla="*/ 9 h 163"/>
                <a:gd name="T26" fmla="*/ 214 w 223"/>
                <a:gd name="T27" fmla="*/ 154 h 163"/>
                <a:gd name="T28" fmla="*/ 209 w 223"/>
                <a:gd name="T29" fmla="*/ 60 h 163"/>
                <a:gd name="T30" fmla="*/ 167 w 223"/>
                <a:gd name="T31" fmla="*/ 67 h 163"/>
                <a:gd name="T32" fmla="*/ 209 w 223"/>
                <a:gd name="T33" fmla="*/ 60 h 163"/>
                <a:gd name="T34" fmla="*/ 189 w 223"/>
                <a:gd name="T35" fmla="*/ 122 h 163"/>
                <a:gd name="T36" fmla="*/ 189 w 223"/>
                <a:gd name="T37" fmla="*/ 95 h 163"/>
                <a:gd name="T38" fmla="*/ 197 w 223"/>
                <a:gd name="T39" fmla="*/ 109 h 163"/>
                <a:gd name="T40" fmla="*/ 180 w 223"/>
                <a:gd name="T41" fmla="*/ 109 h 163"/>
                <a:gd name="T42" fmla="*/ 197 w 223"/>
                <a:gd name="T43" fmla="*/ 109 h 163"/>
                <a:gd name="T44" fmla="*/ 142 w 223"/>
                <a:gd name="T45" fmla="*/ 117 h 163"/>
                <a:gd name="T46" fmla="*/ 85 w 223"/>
                <a:gd name="T47" fmla="*/ 127 h 163"/>
                <a:gd name="T48" fmla="*/ 100 w 223"/>
                <a:gd name="T49" fmla="*/ 155 h 163"/>
                <a:gd name="T50" fmla="*/ 57 w 223"/>
                <a:gd name="T51" fmla="*/ 155 h 163"/>
                <a:gd name="T52" fmla="*/ 43 w 223"/>
                <a:gd name="T53" fmla="*/ 146 h 163"/>
                <a:gd name="T54" fmla="*/ 10 w 223"/>
                <a:gd name="T55" fmla="*/ 127 h 163"/>
                <a:gd name="T56" fmla="*/ 0 w 223"/>
                <a:gd name="T57" fmla="*/ 30 h 163"/>
                <a:gd name="T58" fmla="*/ 133 w 223"/>
                <a:gd name="T59" fmla="*/ 20 h 163"/>
                <a:gd name="T60" fmla="*/ 80 w 223"/>
                <a:gd name="T61" fmla="*/ 115 h 163"/>
                <a:gd name="T62" fmla="*/ 64 w 223"/>
                <a:gd name="T63" fmla="*/ 115 h 163"/>
                <a:gd name="T64" fmla="*/ 80 w 223"/>
                <a:gd name="T65" fmla="*/ 115 h 163"/>
                <a:gd name="T66" fmla="*/ 10 w 223"/>
                <a:gd name="T67" fmla="*/ 30 h 163"/>
                <a:gd name="T68" fmla="*/ 132 w 223"/>
                <a:gd name="T69" fmla="*/ 104 h 163"/>
                <a:gd name="T70" fmla="*/ 132 w 223"/>
                <a:gd name="T71" fmla="*/ 30 h 163"/>
                <a:gd name="T72" fmla="*/ 67 w 223"/>
                <a:gd name="T73" fmla="*/ 115 h 163"/>
                <a:gd name="T74" fmla="*/ 77 w 223"/>
                <a:gd name="T75" fmla="*/ 115 h 1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223" h="163">
                  <a:moveTo>
                    <a:pt x="209" y="45"/>
                  </a:moveTo>
                  <a:cubicBezTo>
                    <a:pt x="167" y="45"/>
                    <a:pt x="167" y="45"/>
                    <a:pt x="167" y="45"/>
                  </a:cubicBezTo>
                  <a:cubicBezTo>
                    <a:pt x="167" y="39"/>
                    <a:pt x="167" y="39"/>
                    <a:pt x="167" y="39"/>
                  </a:cubicBezTo>
                  <a:cubicBezTo>
                    <a:pt x="209" y="39"/>
                    <a:pt x="209" y="39"/>
                    <a:pt x="209" y="39"/>
                  </a:cubicBezTo>
                  <a:lnTo>
                    <a:pt x="209" y="45"/>
                  </a:lnTo>
                  <a:close/>
                  <a:moveTo>
                    <a:pt x="209" y="49"/>
                  </a:moveTo>
                  <a:cubicBezTo>
                    <a:pt x="167" y="49"/>
                    <a:pt x="167" y="49"/>
                    <a:pt x="167" y="49"/>
                  </a:cubicBezTo>
                  <a:cubicBezTo>
                    <a:pt x="167" y="56"/>
                    <a:pt x="167" y="56"/>
                    <a:pt x="167" y="56"/>
                  </a:cubicBezTo>
                  <a:cubicBezTo>
                    <a:pt x="209" y="56"/>
                    <a:pt x="209" y="56"/>
                    <a:pt x="209" y="56"/>
                  </a:cubicBezTo>
                  <a:lnTo>
                    <a:pt x="209" y="49"/>
                  </a:lnTo>
                  <a:close/>
                  <a:moveTo>
                    <a:pt x="209" y="20"/>
                  </a:moveTo>
                  <a:cubicBezTo>
                    <a:pt x="167" y="20"/>
                    <a:pt x="167" y="20"/>
                    <a:pt x="167" y="20"/>
                  </a:cubicBezTo>
                  <a:cubicBezTo>
                    <a:pt x="167" y="34"/>
                    <a:pt x="167" y="34"/>
                    <a:pt x="167" y="34"/>
                  </a:cubicBezTo>
                  <a:cubicBezTo>
                    <a:pt x="209" y="34"/>
                    <a:pt x="209" y="34"/>
                    <a:pt x="209" y="34"/>
                  </a:cubicBezTo>
                  <a:lnTo>
                    <a:pt x="209" y="20"/>
                  </a:lnTo>
                  <a:close/>
                  <a:moveTo>
                    <a:pt x="223" y="4"/>
                  </a:moveTo>
                  <a:cubicBezTo>
                    <a:pt x="223" y="158"/>
                    <a:pt x="223" y="158"/>
                    <a:pt x="223" y="158"/>
                  </a:cubicBezTo>
                  <a:cubicBezTo>
                    <a:pt x="223" y="161"/>
                    <a:pt x="221" y="163"/>
                    <a:pt x="218" y="163"/>
                  </a:cubicBezTo>
                  <a:cubicBezTo>
                    <a:pt x="158" y="163"/>
                    <a:pt x="158" y="163"/>
                    <a:pt x="158" y="163"/>
                  </a:cubicBezTo>
                  <a:cubicBezTo>
                    <a:pt x="155" y="163"/>
                    <a:pt x="154" y="161"/>
                    <a:pt x="154" y="158"/>
                  </a:cubicBezTo>
                  <a:cubicBezTo>
                    <a:pt x="154" y="4"/>
                    <a:pt x="154" y="4"/>
                    <a:pt x="154" y="4"/>
                  </a:cubicBezTo>
                  <a:cubicBezTo>
                    <a:pt x="154" y="2"/>
                    <a:pt x="155" y="0"/>
                    <a:pt x="158" y="0"/>
                  </a:cubicBezTo>
                  <a:cubicBezTo>
                    <a:pt x="218" y="0"/>
                    <a:pt x="218" y="0"/>
                    <a:pt x="218" y="0"/>
                  </a:cubicBezTo>
                  <a:cubicBezTo>
                    <a:pt x="221" y="0"/>
                    <a:pt x="223" y="2"/>
                    <a:pt x="223" y="4"/>
                  </a:cubicBezTo>
                  <a:close/>
                  <a:moveTo>
                    <a:pt x="214" y="9"/>
                  </a:moveTo>
                  <a:cubicBezTo>
                    <a:pt x="162" y="9"/>
                    <a:pt x="162" y="9"/>
                    <a:pt x="162" y="9"/>
                  </a:cubicBezTo>
                  <a:cubicBezTo>
                    <a:pt x="162" y="154"/>
                    <a:pt x="162" y="154"/>
                    <a:pt x="162" y="154"/>
                  </a:cubicBezTo>
                  <a:cubicBezTo>
                    <a:pt x="214" y="154"/>
                    <a:pt x="214" y="154"/>
                    <a:pt x="214" y="154"/>
                  </a:cubicBezTo>
                  <a:lnTo>
                    <a:pt x="214" y="9"/>
                  </a:lnTo>
                  <a:close/>
                  <a:moveTo>
                    <a:pt x="209" y="60"/>
                  </a:moveTo>
                  <a:cubicBezTo>
                    <a:pt x="167" y="60"/>
                    <a:pt x="167" y="60"/>
                    <a:pt x="167" y="60"/>
                  </a:cubicBezTo>
                  <a:cubicBezTo>
                    <a:pt x="167" y="67"/>
                    <a:pt x="167" y="67"/>
                    <a:pt x="167" y="67"/>
                  </a:cubicBezTo>
                  <a:cubicBezTo>
                    <a:pt x="209" y="67"/>
                    <a:pt x="209" y="67"/>
                    <a:pt x="209" y="67"/>
                  </a:cubicBezTo>
                  <a:lnTo>
                    <a:pt x="209" y="60"/>
                  </a:lnTo>
                  <a:close/>
                  <a:moveTo>
                    <a:pt x="202" y="109"/>
                  </a:moveTo>
                  <a:cubicBezTo>
                    <a:pt x="202" y="116"/>
                    <a:pt x="196" y="122"/>
                    <a:pt x="189" y="122"/>
                  </a:cubicBezTo>
                  <a:cubicBezTo>
                    <a:pt x="181" y="122"/>
                    <a:pt x="175" y="116"/>
                    <a:pt x="175" y="109"/>
                  </a:cubicBezTo>
                  <a:cubicBezTo>
                    <a:pt x="175" y="101"/>
                    <a:pt x="181" y="95"/>
                    <a:pt x="189" y="95"/>
                  </a:cubicBezTo>
                  <a:cubicBezTo>
                    <a:pt x="196" y="95"/>
                    <a:pt x="202" y="101"/>
                    <a:pt x="202" y="109"/>
                  </a:cubicBezTo>
                  <a:close/>
                  <a:moveTo>
                    <a:pt x="197" y="109"/>
                  </a:moveTo>
                  <a:cubicBezTo>
                    <a:pt x="197" y="104"/>
                    <a:pt x="194" y="100"/>
                    <a:pt x="189" y="100"/>
                  </a:cubicBezTo>
                  <a:cubicBezTo>
                    <a:pt x="184" y="100"/>
                    <a:pt x="180" y="104"/>
                    <a:pt x="180" y="109"/>
                  </a:cubicBezTo>
                  <a:cubicBezTo>
                    <a:pt x="180" y="114"/>
                    <a:pt x="184" y="117"/>
                    <a:pt x="189" y="117"/>
                  </a:cubicBezTo>
                  <a:cubicBezTo>
                    <a:pt x="194" y="117"/>
                    <a:pt x="197" y="114"/>
                    <a:pt x="197" y="109"/>
                  </a:cubicBezTo>
                  <a:close/>
                  <a:moveTo>
                    <a:pt x="142" y="30"/>
                  </a:moveTo>
                  <a:cubicBezTo>
                    <a:pt x="142" y="117"/>
                    <a:pt x="142" y="117"/>
                    <a:pt x="142" y="117"/>
                  </a:cubicBezTo>
                  <a:cubicBezTo>
                    <a:pt x="142" y="122"/>
                    <a:pt x="138" y="127"/>
                    <a:pt x="133" y="127"/>
                  </a:cubicBezTo>
                  <a:cubicBezTo>
                    <a:pt x="85" y="127"/>
                    <a:pt x="85" y="127"/>
                    <a:pt x="85" y="127"/>
                  </a:cubicBezTo>
                  <a:cubicBezTo>
                    <a:pt x="85" y="127"/>
                    <a:pt x="83" y="146"/>
                    <a:pt x="100" y="146"/>
                  </a:cubicBezTo>
                  <a:cubicBezTo>
                    <a:pt x="100" y="155"/>
                    <a:pt x="100" y="155"/>
                    <a:pt x="100" y="155"/>
                  </a:cubicBezTo>
                  <a:cubicBezTo>
                    <a:pt x="85" y="155"/>
                    <a:pt x="85" y="155"/>
                    <a:pt x="85" y="155"/>
                  </a:cubicBezTo>
                  <a:cubicBezTo>
                    <a:pt x="57" y="155"/>
                    <a:pt x="57" y="155"/>
                    <a:pt x="57" y="155"/>
                  </a:cubicBezTo>
                  <a:cubicBezTo>
                    <a:pt x="43" y="155"/>
                    <a:pt x="43" y="155"/>
                    <a:pt x="43" y="155"/>
                  </a:cubicBezTo>
                  <a:cubicBezTo>
                    <a:pt x="43" y="146"/>
                    <a:pt x="43" y="146"/>
                    <a:pt x="43" y="146"/>
                  </a:cubicBezTo>
                  <a:cubicBezTo>
                    <a:pt x="59" y="146"/>
                    <a:pt x="57" y="127"/>
                    <a:pt x="57" y="127"/>
                  </a:cubicBezTo>
                  <a:cubicBezTo>
                    <a:pt x="10" y="127"/>
                    <a:pt x="10" y="127"/>
                    <a:pt x="10" y="127"/>
                  </a:cubicBezTo>
                  <a:cubicBezTo>
                    <a:pt x="5" y="127"/>
                    <a:pt x="0" y="122"/>
                    <a:pt x="0" y="117"/>
                  </a:cubicBezTo>
                  <a:cubicBezTo>
                    <a:pt x="0" y="30"/>
                    <a:pt x="0" y="30"/>
                    <a:pt x="0" y="30"/>
                  </a:cubicBezTo>
                  <a:cubicBezTo>
                    <a:pt x="0" y="25"/>
                    <a:pt x="5" y="20"/>
                    <a:pt x="10" y="20"/>
                  </a:cubicBezTo>
                  <a:cubicBezTo>
                    <a:pt x="133" y="20"/>
                    <a:pt x="133" y="20"/>
                    <a:pt x="133" y="20"/>
                  </a:cubicBezTo>
                  <a:cubicBezTo>
                    <a:pt x="138" y="20"/>
                    <a:pt x="142" y="25"/>
                    <a:pt x="142" y="30"/>
                  </a:cubicBezTo>
                  <a:close/>
                  <a:moveTo>
                    <a:pt x="80" y="115"/>
                  </a:moveTo>
                  <a:cubicBezTo>
                    <a:pt x="80" y="110"/>
                    <a:pt x="76" y="107"/>
                    <a:pt x="72" y="107"/>
                  </a:cubicBezTo>
                  <a:cubicBezTo>
                    <a:pt x="67" y="107"/>
                    <a:pt x="64" y="110"/>
                    <a:pt x="64" y="115"/>
                  </a:cubicBezTo>
                  <a:cubicBezTo>
                    <a:pt x="64" y="119"/>
                    <a:pt x="67" y="123"/>
                    <a:pt x="72" y="123"/>
                  </a:cubicBezTo>
                  <a:cubicBezTo>
                    <a:pt x="76" y="123"/>
                    <a:pt x="80" y="119"/>
                    <a:pt x="80" y="115"/>
                  </a:cubicBezTo>
                  <a:close/>
                  <a:moveTo>
                    <a:pt x="132" y="30"/>
                  </a:moveTo>
                  <a:cubicBezTo>
                    <a:pt x="10" y="30"/>
                    <a:pt x="10" y="30"/>
                    <a:pt x="10" y="30"/>
                  </a:cubicBezTo>
                  <a:cubicBezTo>
                    <a:pt x="10" y="104"/>
                    <a:pt x="10" y="104"/>
                    <a:pt x="10" y="104"/>
                  </a:cubicBezTo>
                  <a:cubicBezTo>
                    <a:pt x="132" y="104"/>
                    <a:pt x="132" y="104"/>
                    <a:pt x="132" y="104"/>
                  </a:cubicBezTo>
                  <a:cubicBezTo>
                    <a:pt x="132" y="104"/>
                    <a:pt x="132" y="104"/>
                    <a:pt x="132" y="104"/>
                  </a:cubicBezTo>
                  <a:lnTo>
                    <a:pt x="132" y="30"/>
                  </a:lnTo>
                  <a:close/>
                  <a:moveTo>
                    <a:pt x="72" y="110"/>
                  </a:moveTo>
                  <a:cubicBezTo>
                    <a:pt x="69" y="110"/>
                    <a:pt x="67" y="112"/>
                    <a:pt x="67" y="115"/>
                  </a:cubicBezTo>
                  <a:cubicBezTo>
                    <a:pt x="67" y="118"/>
                    <a:pt x="69" y="120"/>
                    <a:pt x="72" y="120"/>
                  </a:cubicBezTo>
                  <a:cubicBezTo>
                    <a:pt x="75" y="120"/>
                    <a:pt x="77" y="118"/>
                    <a:pt x="77" y="115"/>
                  </a:cubicBezTo>
                  <a:cubicBezTo>
                    <a:pt x="77" y="112"/>
                    <a:pt x="75" y="110"/>
                    <a:pt x="72" y="1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1" name="Rectangle 28"/>
            <p:cNvSpPr>
              <a:spLocks noChangeArrowheads="1"/>
            </p:cNvSpPr>
            <p:nvPr/>
          </p:nvSpPr>
          <p:spPr bwMode="auto">
            <a:xfrm>
              <a:off x="1867" y="1101"/>
              <a:ext cx="21" cy="112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2" name="Rectangle 29"/>
            <p:cNvSpPr>
              <a:spLocks noChangeArrowheads="1"/>
            </p:cNvSpPr>
            <p:nvPr/>
          </p:nvSpPr>
          <p:spPr bwMode="auto">
            <a:xfrm>
              <a:off x="1549" y="1532"/>
              <a:ext cx="21" cy="70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3" name="Rectangle 30"/>
            <p:cNvSpPr>
              <a:spLocks noChangeArrowheads="1"/>
            </p:cNvSpPr>
            <p:nvPr/>
          </p:nvSpPr>
          <p:spPr bwMode="auto">
            <a:xfrm>
              <a:off x="776" y="1172"/>
              <a:ext cx="21" cy="12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4" name="Rectangle 32"/>
            <p:cNvSpPr>
              <a:spLocks noChangeArrowheads="1"/>
            </p:cNvSpPr>
            <p:nvPr/>
          </p:nvSpPr>
          <p:spPr bwMode="auto">
            <a:xfrm>
              <a:off x="939" y="1946"/>
              <a:ext cx="21" cy="46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5" name="Rectangle 34"/>
            <p:cNvSpPr>
              <a:spLocks noChangeArrowheads="1"/>
            </p:cNvSpPr>
            <p:nvPr/>
          </p:nvSpPr>
          <p:spPr bwMode="auto">
            <a:xfrm>
              <a:off x="1098" y="2163"/>
              <a:ext cx="21" cy="251"/>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26" name="Freeform 36"/>
            <p:cNvSpPr/>
            <p:nvPr/>
          </p:nvSpPr>
          <p:spPr bwMode="auto">
            <a:xfrm>
              <a:off x="1474" y="817"/>
              <a:ext cx="205" cy="1396"/>
            </a:xfrm>
            <a:custGeom>
              <a:avLst/>
              <a:gdLst>
                <a:gd name="T0" fmla="*/ 196 w 196"/>
                <a:gd name="T1" fmla="*/ 1336 h 1336"/>
                <a:gd name="T2" fmla="*/ 176 w 196"/>
                <a:gd name="T3" fmla="*/ 1336 h 1336"/>
                <a:gd name="T4" fmla="*/ 176 w 196"/>
                <a:gd name="T5" fmla="*/ 364 h 1336"/>
                <a:gd name="T6" fmla="*/ 162 w 196"/>
                <a:gd name="T7" fmla="*/ 335 h 1336"/>
                <a:gd name="T8" fmla="*/ 109 w 196"/>
                <a:gd name="T9" fmla="*/ 320 h 1336"/>
                <a:gd name="T10" fmla="*/ 108 w 196"/>
                <a:gd name="T11" fmla="*/ 320 h 1336"/>
                <a:gd name="T12" fmla="*/ 59 w 196"/>
                <a:gd name="T13" fmla="*/ 320 h 1336"/>
                <a:gd name="T14" fmla="*/ 17 w 196"/>
                <a:gd name="T15" fmla="*/ 305 h 1336"/>
                <a:gd name="T16" fmla="*/ 0 w 196"/>
                <a:gd name="T17" fmla="*/ 261 h 1336"/>
                <a:gd name="T18" fmla="*/ 0 w 196"/>
                <a:gd name="T19" fmla="*/ 0 h 1336"/>
                <a:gd name="T20" fmla="*/ 20 w 196"/>
                <a:gd name="T21" fmla="*/ 0 h 1336"/>
                <a:gd name="T22" fmla="*/ 20 w 196"/>
                <a:gd name="T23" fmla="*/ 261 h 1336"/>
                <a:gd name="T24" fmla="*/ 30 w 196"/>
                <a:gd name="T25" fmla="*/ 290 h 1336"/>
                <a:gd name="T26" fmla="*/ 59 w 196"/>
                <a:gd name="T27" fmla="*/ 300 h 1336"/>
                <a:gd name="T28" fmla="*/ 59 w 196"/>
                <a:gd name="T29" fmla="*/ 300 h 1336"/>
                <a:gd name="T30" fmla="*/ 108 w 196"/>
                <a:gd name="T31" fmla="*/ 300 h 1336"/>
                <a:gd name="T32" fmla="*/ 176 w 196"/>
                <a:gd name="T33" fmla="*/ 320 h 1336"/>
                <a:gd name="T34" fmla="*/ 196 w 196"/>
                <a:gd name="T35" fmla="*/ 364 h 1336"/>
                <a:gd name="T36" fmla="*/ 196 w 196"/>
                <a:gd name="T37" fmla="*/ 1336 h 13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96" h="1336">
                  <a:moveTo>
                    <a:pt x="196" y="1336"/>
                  </a:moveTo>
                  <a:cubicBezTo>
                    <a:pt x="176" y="1336"/>
                    <a:pt x="176" y="1336"/>
                    <a:pt x="176" y="1336"/>
                  </a:cubicBezTo>
                  <a:cubicBezTo>
                    <a:pt x="176" y="364"/>
                    <a:pt x="176" y="364"/>
                    <a:pt x="176" y="364"/>
                  </a:cubicBezTo>
                  <a:cubicBezTo>
                    <a:pt x="176" y="364"/>
                    <a:pt x="176" y="347"/>
                    <a:pt x="162" y="335"/>
                  </a:cubicBezTo>
                  <a:cubicBezTo>
                    <a:pt x="151" y="324"/>
                    <a:pt x="133" y="319"/>
                    <a:pt x="109" y="320"/>
                  </a:cubicBezTo>
                  <a:cubicBezTo>
                    <a:pt x="108" y="320"/>
                    <a:pt x="108" y="320"/>
                    <a:pt x="108" y="320"/>
                  </a:cubicBezTo>
                  <a:cubicBezTo>
                    <a:pt x="59" y="320"/>
                    <a:pt x="59" y="320"/>
                    <a:pt x="59" y="320"/>
                  </a:cubicBezTo>
                  <a:cubicBezTo>
                    <a:pt x="56" y="320"/>
                    <a:pt x="33" y="320"/>
                    <a:pt x="17" y="305"/>
                  </a:cubicBezTo>
                  <a:cubicBezTo>
                    <a:pt x="6" y="294"/>
                    <a:pt x="0" y="280"/>
                    <a:pt x="0" y="261"/>
                  </a:cubicBezTo>
                  <a:cubicBezTo>
                    <a:pt x="0" y="0"/>
                    <a:pt x="0" y="0"/>
                    <a:pt x="0" y="0"/>
                  </a:cubicBezTo>
                  <a:cubicBezTo>
                    <a:pt x="20" y="0"/>
                    <a:pt x="20" y="0"/>
                    <a:pt x="20" y="0"/>
                  </a:cubicBezTo>
                  <a:cubicBezTo>
                    <a:pt x="20" y="261"/>
                    <a:pt x="20" y="261"/>
                    <a:pt x="20" y="261"/>
                  </a:cubicBezTo>
                  <a:cubicBezTo>
                    <a:pt x="20" y="274"/>
                    <a:pt x="23" y="284"/>
                    <a:pt x="30" y="290"/>
                  </a:cubicBezTo>
                  <a:cubicBezTo>
                    <a:pt x="41" y="301"/>
                    <a:pt x="59" y="300"/>
                    <a:pt x="59" y="300"/>
                  </a:cubicBezTo>
                  <a:cubicBezTo>
                    <a:pt x="59" y="300"/>
                    <a:pt x="59" y="300"/>
                    <a:pt x="59" y="300"/>
                  </a:cubicBezTo>
                  <a:cubicBezTo>
                    <a:pt x="108" y="300"/>
                    <a:pt x="108" y="300"/>
                    <a:pt x="108" y="300"/>
                  </a:cubicBezTo>
                  <a:cubicBezTo>
                    <a:pt x="138" y="299"/>
                    <a:pt x="161" y="305"/>
                    <a:pt x="176" y="320"/>
                  </a:cubicBezTo>
                  <a:cubicBezTo>
                    <a:pt x="196" y="339"/>
                    <a:pt x="196" y="363"/>
                    <a:pt x="196" y="364"/>
                  </a:cubicBezTo>
                  <a:lnTo>
                    <a:pt x="196" y="1336"/>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37"/>
            <p:cNvSpPr/>
            <p:nvPr/>
          </p:nvSpPr>
          <p:spPr bwMode="auto">
            <a:xfrm>
              <a:off x="2034" y="1845"/>
              <a:ext cx="458" cy="364"/>
            </a:xfrm>
            <a:custGeom>
              <a:avLst/>
              <a:gdLst>
                <a:gd name="T0" fmla="*/ 20 w 438"/>
                <a:gd name="T1" fmla="*/ 348 h 348"/>
                <a:gd name="T2" fmla="*/ 0 w 438"/>
                <a:gd name="T3" fmla="*/ 348 h 348"/>
                <a:gd name="T4" fmla="*/ 0 w 438"/>
                <a:gd name="T5" fmla="*/ 33 h 348"/>
                <a:gd name="T6" fmla="*/ 10 w 438"/>
                <a:gd name="T7" fmla="*/ 9 h 348"/>
                <a:gd name="T8" fmla="*/ 36 w 438"/>
                <a:gd name="T9" fmla="*/ 1 h 348"/>
                <a:gd name="T10" fmla="*/ 67 w 438"/>
                <a:gd name="T11" fmla="*/ 1 h 348"/>
                <a:gd name="T12" fmla="*/ 438 w 438"/>
                <a:gd name="T13" fmla="*/ 1 h 348"/>
                <a:gd name="T14" fmla="*/ 438 w 438"/>
                <a:gd name="T15" fmla="*/ 21 h 348"/>
                <a:gd name="T16" fmla="*/ 67 w 438"/>
                <a:gd name="T17" fmla="*/ 21 h 348"/>
                <a:gd name="T18" fmla="*/ 35 w 438"/>
                <a:gd name="T19" fmla="*/ 21 h 348"/>
                <a:gd name="T20" fmla="*/ 35 w 438"/>
                <a:gd name="T21" fmla="*/ 21 h 348"/>
                <a:gd name="T22" fmla="*/ 24 w 438"/>
                <a:gd name="T23" fmla="*/ 23 h 348"/>
                <a:gd name="T24" fmla="*/ 20 w 438"/>
                <a:gd name="T25" fmla="*/ 33 h 348"/>
                <a:gd name="T26" fmla="*/ 20 w 438"/>
                <a:gd name="T27"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38" h="348">
                  <a:moveTo>
                    <a:pt x="20" y="348"/>
                  </a:moveTo>
                  <a:cubicBezTo>
                    <a:pt x="0" y="348"/>
                    <a:pt x="0" y="348"/>
                    <a:pt x="0" y="348"/>
                  </a:cubicBezTo>
                  <a:cubicBezTo>
                    <a:pt x="0" y="33"/>
                    <a:pt x="0" y="33"/>
                    <a:pt x="0" y="33"/>
                  </a:cubicBezTo>
                  <a:cubicBezTo>
                    <a:pt x="0" y="32"/>
                    <a:pt x="0" y="18"/>
                    <a:pt x="10" y="9"/>
                  </a:cubicBezTo>
                  <a:cubicBezTo>
                    <a:pt x="15" y="5"/>
                    <a:pt x="23" y="0"/>
                    <a:pt x="36" y="1"/>
                  </a:cubicBezTo>
                  <a:cubicBezTo>
                    <a:pt x="67" y="1"/>
                    <a:pt x="67" y="1"/>
                    <a:pt x="67" y="1"/>
                  </a:cubicBezTo>
                  <a:cubicBezTo>
                    <a:pt x="438" y="1"/>
                    <a:pt x="438" y="1"/>
                    <a:pt x="438" y="1"/>
                  </a:cubicBezTo>
                  <a:cubicBezTo>
                    <a:pt x="438" y="21"/>
                    <a:pt x="438" y="21"/>
                    <a:pt x="438" y="21"/>
                  </a:cubicBezTo>
                  <a:cubicBezTo>
                    <a:pt x="67" y="21"/>
                    <a:pt x="67" y="21"/>
                    <a:pt x="67" y="21"/>
                  </a:cubicBezTo>
                  <a:cubicBezTo>
                    <a:pt x="35" y="21"/>
                    <a:pt x="35" y="21"/>
                    <a:pt x="35" y="21"/>
                  </a:cubicBezTo>
                  <a:cubicBezTo>
                    <a:pt x="35" y="21"/>
                    <a:pt x="35" y="21"/>
                    <a:pt x="35" y="21"/>
                  </a:cubicBezTo>
                  <a:cubicBezTo>
                    <a:pt x="30" y="21"/>
                    <a:pt x="26" y="21"/>
                    <a:pt x="24" y="23"/>
                  </a:cubicBezTo>
                  <a:cubicBezTo>
                    <a:pt x="21" y="26"/>
                    <a:pt x="20" y="31"/>
                    <a:pt x="20" y="33"/>
                  </a:cubicBezTo>
                  <a:lnTo>
                    <a:pt x="20" y="34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8" name="Freeform 38"/>
            <p:cNvSpPr>
              <a:spLocks noEditPoints="1"/>
            </p:cNvSpPr>
            <p:nvPr/>
          </p:nvSpPr>
          <p:spPr bwMode="auto">
            <a:xfrm>
              <a:off x="1394" y="572"/>
              <a:ext cx="185" cy="153"/>
            </a:xfrm>
            <a:custGeom>
              <a:avLst/>
              <a:gdLst>
                <a:gd name="T0" fmla="*/ 20 w 177"/>
                <a:gd name="T1" fmla="*/ 29 h 146"/>
                <a:gd name="T2" fmla="*/ 49 w 177"/>
                <a:gd name="T3" fmla="*/ 0 h 146"/>
                <a:gd name="T4" fmla="*/ 77 w 177"/>
                <a:gd name="T5" fmla="*/ 29 h 146"/>
                <a:gd name="T6" fmla="*/ 49 w 177"/>
                <a:gd name="T7" fmla="*/ 58 h 146"/>
                <a:gd name="T8" fmla="*/ 20 w 177"/>
                <a:gd name="T9" fmla="*/ 29 h 146"/>
                <a:gd name="T10" fmla="*/ 63 w 177"/>
                <a:gd name="T11" fmla="*/ 94 h 146"/>
                <a:gd name="T12" fmla="*/ 59 w 177"/>
                <a:gd name="T13" fmla="*/ 80 h 146"/>
                <a:gd name="T14" fmla="*/ 67 w 177"/>
                <a:gd name="T15" fmla="*/ 60 h 146"/>
                <a:gd name="T16" fmla="*/ 61 w 177"/>
                <a:gd name="T17" fmla="*/ 60 h 146"/>
                <a:gd name="T18" fmla="*/ 37 w 177"/>
                <a:gd name="T19" fmla="*/ 60 h 146"/>
                <a:gd name="T20" fmla="*/ 0 w 177"/>
                <a:gd name="T21" fmla="*/ 96 h 146"/>
                <a:gd name="T22" fmla="*/ 0 w 177"/>
                <a:gd name="T23" fmla="*/ 126 h 146"/>
                <a:gd name="T24" fmla="*/ 0 w 177"/>
                <a:gd name="T25" fmla="*/ 126 h 146"/>
                <a:gd name="T26" fmla="*/ 2 w 177"/>
                <a:gd name="T27" fmla="*/ 127 h 146"/>
                <a:gd name="T28" fmla="*/ 46 w 177"/>
                <a:gd name="T29" fmla="*/ 135 h 146"/>
                <a:gd name="T30" fmla="*/ 46 w 177"/>
                <a:gd name="T31" fmla="*/ 121 h 146"/>
                <a:gd name="T32" fmla="*/ 63 w 177"/>
                <a:gd name="T33" fmla="*/ 94 h 146"/>
                <a:gd name="T34" fmla="*/ 128 w 177"/>
                <a:gd name="T35" fmla="*/ 58 h 146"/>
                <a:gd name="T36" fmla="*/ 156 w 177"/>
                <a:gd name="T37" fmla="*/ 29 h 146"/>
                <a:gd name="T38" fmla="*/ 128 w 177"/>
                <a:gd name="T39" fmla="*/ 0 h 146"/>
                <a:gd name="T40" fmla="*/ 99 w 177"/>
                <a:gd name="T41" fmla="*/ 29 h 146"/>
                <a:gd name="T42" fmla="*/ 128 w 177"/>
                <a:gd name="T43" fmla="*/ 58 h 146"/>
                <a:gd name="T44" fmla="*/ 140 w 177"/>
                <a:gd name="T45" fmla="*/ 60 h 146"/>
                <a:gd name="T46" fmla="*/ 116 w 177"/>
                <a:gd name="T47" fmla="*/ 60 h 146"/>
                <a:gd name="T48" fmla="*/ 104 w 177"/>
                <a:gd name="T49" fmla="*/ 61 h 146"/>
                <a:gd name="T50" fmla="*/ 112 w 177"/>
                <a:gd name="T51" fmla="*/ 80 h 146"/>
                <a:gd name="T52" fmla="*/ 108 w 177"/>
                <a:gd name="T53" fmla="*/ 94 h 146"/>
                <a:gd name="T54" fmla="*/ 124 w 177"/>
                <a:gd name="T55" fmla="*/ 121 h 146"/>
                <a:gd name="T56" fmla="*/ 124 w 177"/>
                <a:gd name="T57" fmla="*/ 135 h 146"/>
                <a:gd name="T58" fmla="*/ 131 w 177"/>
                <a:gd name="T59" fmla="*/ 135 h 146"/>
                <a:gd name="T60" fmla="*/ 174 w 177"/>
                <a:gd name="T61" fmla="*/ 127 h 146"/>
                <a:gd name="T62" fmla="*/ 176 w 177"/>
                <a:gd name="T63" fmla="*/ 126 h 146"/>
                <a:gd name="T64" fmla="*/ 177 w 177"/>
                <a:gd name="T65" fmla="*/ 126 h 146"/>
                <a:gd name="T66" fmla="*/ 177 w 177"/>
                <a:gd name="T67" fmla="*/ 96 h 146"/>
                <a:gd name="T68" fmla="*/ 140 w 177"/>
                <a:gd name="T69" fmla="*/ 60 h 146"/>
                <a:gd name="T70" fmla="*/ 67 w 177"/>
                <a:gd name="T71" fmla="*/ 81 h 146"/>
                <a:gd name="T72" fmla="*/ 85 w 177"/>
                <a:gd name="T73" fmla="*/ 98 h 146"/>
                <a:gd name="T74" fmla="*/ 103 w 177"/>
                <a:gd name="T75" fmla="*/ 81 h 146"/>
                <a:gd name="T76" fmla="*/ 85 w 177"/>
                <a:gd name="T77" fmla="*/ 63 h 146"/>
                <a:gd name="T78" fmla="*/ 67 w 177"/>
                <a:gd name="T79" fmla="*/ 81 h 146"/>
                <a:gd name="T80" fmla="*/ 93 w 177"/>
                <a:gd name="T81" fmla="*/ 100 h 146"/>
                <a:gd name="T82" fmla="*/ 78 w 177"/>
                <a:gd name="T83" fmla="*/ 100 h 146"/>
                <a:gd name="T84" fmla="*/ 55 w 177"/>
                <a:gd name="T85" fmla="*/ 122 h 146"/>
                <a:gd name="T86" fmla="*/ 55 w 177"/>
                <a:gd name="T87" fmla="*/ 141 h 146"/>
                <a:gd name="T88" fmla="*/ 55 w 177"/>
                <a:gd name="T89" fmla="*/ 141 h 146"/>
                <a:gd name="T90" fmla="*/ 56 w 177"/>
                <a:gd name="T91" fmla="*/ 141 h 146"/>
                <a:gd name="T92" fmla="*/ 87 w 177"/>
                <a:gd name="T93" fmla="*/ 146 h 146"/>
                <a:gd name="T94" fmla="*/ 114 w 177"/>
                <a:gd name="T95" fmla="*/ 141 h 146"/>
                <a:gd name="T96" fmla="*/ 115 w 177"/>
                <a:gd name="T97" fmla="*/ 141 h 146"/>
                <a:gd name="T98" fmla="*/ 115 w 177"/>
                <a:gd name="T99" fmla="*/ 141 h 146"/>
                <a:gd name="T100" fmla="*/ 115 w 177"/>
                <a:gd name="T101" fmla="*/ 122 h 146"/>
                <a:gd name="T102" fmla="*/ 93 w 177"/>
                <a:gd name="T103" fmla="*/ 100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77" h="146">
                  <a:moveTo>
                    <a:pt x="20" y="29"/>
                  </a:moveTo>
                  <a:cubicBezTo>
                    <a:pt x="20" y="13"/>
                    <a:pt x="33" y="0"/>
                    <a:pt x="49" y="0"/>
                  </a:cubicBezTo>
                  <a:cubicBezTo>
                    <a:pt x="65" y="0"/>
                    <a:pt x="77" y="13"/>
                    <a:pt x="77" y="29"/>
                  </a:cubicBezTo>
                  <a:cubicBezTo>
                    <a:pt x="77" y="45"/>
                    <a:pt x="65" y="58"/>
                    <a:pt x="49" y="58"/>
                  </a:cubicBezTo>
                  <a:cubicBezTo>
                    <a:pt x="33" y="58"/>
                    <a:pt x="20" y="45"/>
                    <a:pt x="20" y="29"/>
                  </a:cubicBezTo>
                  <a:close/>
                  <a:moveTo>
                    <a:pt x="63" y="94"/>
                  </a:moveTo>
                  <a:cubicBezTo>
                    <a:pt x="60" y="90"/>
                    <a:pt x="59" y="85"/>
                    <a:pt x="59" y="80"/>
                  </a:cubicBezTo>
                  <a:cubicBezTo>
                    <a:pt x="59" y="72"/>
                    <a:pt x="62" y="65"/>
                    <a:pt x="67" y="60"/>
                  </a:cubicBezTo>
                  <a:cubicBezTo>
                    <a:pt x="65" y="60"/>
                    <a:pt x="63" y="60"/>
                    <a:pt x="61" y="60"/>
                  </a:cubicBezTo>
                  <a:cubicBezTo>
                    <a:pt x="37" y="60"/>
                    <a:pt x="37" y="60"/>
                    <a:pt x="37" y="60"/>
                  </a:cubicBezTo>
                  <a:cubicBezTo>
                    <a:pt x="17" y="60"/>
                    <a:pt x="0" y="76"/>
                    <a:pt x="0" y="96"/>
                  </a:cubicBezTo>
                  <a:cubicBezTo>
                    <a:pt x="0" y="126"/>
                    <a:pt x="0" y="126"/>
                    <a:pt x="0" y="126"/>
                  </a:cubicBezTo>
                  <a:cubicBezTo>
                    <a:pt x="0" y="126"/>
                    <a:pt x="0" y="126"/>
                    <a:pt x="0" y="126"/>
                  </a:cubicBezTo>
                  <a:cubicBezTo>
                    <a:pt x="2" y="127"/>
                    <a:pt x="2" y="127"/>
                    <a:pt x="2" y="127"/>
                  </a:cubicBezTo>
                  <a:cubicBezTo>
                    <a:pt x="19" y="132"/>
                    <a:pt x="34" y="134"/>
                    <a:pt x="46" y="135"/>
                  </a:cubicBezTo>
                  <a:cubicBezTo>
                    <a:pt x="46" y="121"/>
                    <a:pt x="46" y="121"/>
                    <a:pt x="46" y="121"/>
                  </a:cubicBezTo>
                  <a:cubicBezTo>
                    <a:pt x="46" y="109"/>
                    <a:pt x="53" y="99"/>
                    <a:pt x="63" y="94"/>
                  </a:cubicBezTo>
                  <a:close/>
                  <a:moveTo>
                    <a:pt x="128" y="58"/>
                  </a:moveTo>
                  <a:cubicBezTo>
                    <a:pt x="144" y="58"/>
                    <a:pt x="156" y="45"/>
                    <a:pt x="156" y="29"/>
                  </a:cubicBezTo>
                  <a:cubicBezTo>
                    <a:pt x="156" y="13"/>
                    <a:pt x="144" y="0"/>
                    <a:pt x="128" y="0"/>
                  </a:cubicBezTo>
                  <a:cubicBezTo>
                    <a:pt x="112" y="0"/>
                    <a:pt x="99" y="13"/>
                    <a:pt x="99" y="29"/>
                  </a:cubicBezTo>
                  <a:cubicBezTo>
                    <a:pt x="99" y="45"/>
                    <a:pt x="112" y="58"/>
                    <a:pt x="128" y="58"/>
                  </a:cubicBezTo>
                  <a:close/>
                  <a:moveTo>
                    <a:pt x="140" y="60"/>
                  </a:moveTo>
                  <a:cubicBezTo>
                    <a:pt x="116" y="60"/>
                    <a:pt x="116" y="60"/>
                    <a:pt x="116" y="60"/>
                  </a:cubicBezTo>
                  <a:cubicBezTo>
                    <a:pt x="112" y="60"/>
                    <a:pt x="108" y="60"/>
                    <a:pt x="104" y="61"/>
                  </a:cubicBezTo>
                  <a:cubicBezTo>
                    <a:pt x="109" y="66"/>
                    <a:pt x="112" y="73"/>
                    <a:pt x="112" y="80"/>
                  </a:cubicBezTo>
                  <a:cubicBezTo>
                    <a:pt x="112" y="85"/>
                    <a:pt x="110" y="90"/>
                    <a:pt x="108" y="94"/>
                  </a:cubicBezTo>
                  <a:cubicBezTo>
                    <a:pt x="117" y="99"/>
                    <a:pt x="124" y="109"/>
                    <a:pt x="124" y="121"/>
                  </a:cubicBezTo>
                  <a:cubicBezTo>
                    <a:pt x="124" y="135"/>
                    <a:pt x="124" y="135"/>
                    <a:pt x="124" y="135"/>
                  </a:cubicBezTo>
                  <a:cubicBezTo>
                    <a:pt x="126" y="135"/>
                    <a:pt x="129" y="135"/>
                    <a:pt x="131" y="135"/>
                  </a:cubicBezTo>
                  <a:cubicBezTo>
                    <a:pt x="158" y="135"/>
                    <a:pt x="173" y="127"/>
                    <a:pt x="174" y="127"/>
                  </a:cubicBezTo>
                  <a:cubicBezTo>
                    <a:pt x="176" y="126"/>
                    <a:pt x="176" y="126"/>
                    <a:pt x="176" y="126"/>
                  </a:cubicBezTo>
                  <a:cubicBezTo>
                    <a:pt x="177" y="126"/>
                    <a:pt x="177" y="126"/>
                    <a:pt x="177" y="126"/>
                  </a:cubicBezTo>
                  <a:cubicBezTo>
                    <a:pt x="177" y="96"/>
                    <a:pt x="177" y="96"/>
                    <a:pt x="177" y="96"/>
                  </a:cubicBezTo>
                  <a:cubicBezTo>
                    <a:pt x="177" y="76"/>
                    <a:pt x="160" y="60"/>
                    <a:pt x="140" y="60"/>
                  </a:cubicBezTo>
                  <a:close/>
                  <a:moveTo>
                    <a:pt x="67" y="81"/>
                  </a:moveTo>
                  <a:cubicBezTo>
                    <a:pt x="67" y="90"/>
                    <a:pt x="75" y="98"/>
                    <a:pt x="85" y="98"/>
                  </a:cubicBezTo>
                  <a:cubicBezTo>
                    <a:pt x="95" y="98"/>
                    <a:pt x="103" y="90"/>
                    <a:pt x="103" y="81"/>
                  </a:cubicBezTo>
                  <a:cubicBezTo>
                    <a:pt x="103" y="71"/>
                    <a:pt x="95" y="63"/>
                    <a:pt x="85" y="63"/>
                  </a:cubicBezTo>
                  <a:cubicBezTo>
                    <a:pt x="75" y="63"/>
                    <a:pt x="67" y="71"/>
                    <a:pt x="67" y="81"/>
                  </a:cubicBezTo>
                  <a:close/>
                  <a:moveTo>
                    <a:pt x="93" y="100"/>
                  </a:moveTo>
                  <a:cubicBezTo>
                    <a:pt x="78" y="100"/>
                    <a:pt x="78" y="100"/>
                    <a:pt x="78" y="100"/>
                  </a:cubicBezTo>
                  <a:cubicBezTo>
                    <a:pt x="65" y="100"/>
                    <a:pt x="55" y="110"/>
                    <a:pt x="55" y="122"/>
                  </a:cubicBezTo>
                  <a:cubicBezTo>
                    <a:pt x="55" y="141"/>
                    <a:pt x="55" y="141"/>
                    <a:pt x="55" y="141"/>
                  </a:cubicBezTo>
                  <a:cubicBezTo>
                    <a:pt x="55" y="141"/>
                    <a:pt x="55" y="141"/>
                    <a:pt x="55" y="141"/>
                  </a:cubicBezTo>
                  <a:cubicBezTo>
                    <a:pt x="56" y="141"/>
                    <a:pt x="56" y="141"/>
                    <a:pt x="56" y="141"/>
                  </a:cubicBezTo>
                  <a:cubicBezTo>
                    <a:pt x="68" y="145"/>
                    <a:pt x="79" y="146"/>
                    <a:pt x="87" y="146"/>
                  </a:cubicBezTo>
                  <a:cubicBezTo>
                    <a:pt x="104" y="146"/>
                    <a:pt x="113" y="142"/>
                    <a:pt x="114" y="141"/>
                  </a:cubicBezTo>
                  <a:cubicBezTo>
                    <a:pt x="115" y="141"/>
                    <a:pt x="115" y="141"/>
                    <a:pt x="115" y="141"/>
                  </a:cubicBezTo>
                  <a:cubicBezTo>
                    <a:pt x="115" y="141"/>
                    <a:pt x="115" y="141"/>
                    <a:pt x="115" y="141"/>
                  </a:cubicBezTo>
                  <a:cubicBezTo>
                    <a:pt x="115" y="122"/>
                    <a:pt x="115" y="122"/>
                    <a:pt x="115" y="122"/>
                  </a:cubicBezTo>
                  <a:cubicBezTo>
                    <a:pt x="115" y="110"/>
                    <a:pt x="105" y="100"/>
                    <a:pt x="93" y="10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9" name="Oval 41"/>
            <p:cNvSpPr>
              <a:spLocks noChangeArrowheads="1"/>
            </p:cNvSpPr>
            <p:nvPr/>
          </p:nvSpPr>
          <p:spPr bwMode="auto">
            <a:xfrm>
              <a:off x="1513" y="1452"/>
              <a:ext cx="91" cy="91"/>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0" name="Oval 42"/>
            <p:cNvSpPr>
              <a:spLocks noChangeArrowheads="1"/>
            </p:cNvSpPr>
            <p:nvPr/>
          </p:nvSpPr>
          <p:spPr bwMode="auto">
            <a:xfrm>
              <a:off x="743" y="1093"/>
              <a:ext cx="91" cy="91"/>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1" name="Rectangle 43"/>
            <p:cNvSpPr>
              <a:spLocks noChangeArrowheads="1"/>
            </p:cNvSpPr>
            <p:nvPr/>
          </p:nvSpPr>
          <p:spPr bwMode="auto">
            <a:xfrm>
              <a:off x="2147" y="1402"/>
              <a:ext cx="21" cy="80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32" name="Oval 44"/>
            <p:cNvSpPr>
              <a:spLocks noChangeArrowheads="1"/>
            </p:cNvSpPr>
            <p:nvPr/>
          </p:nvSpPr>
          <p:spPr bwMode="auto">
            <a:xfrm>
              <a:off x="2092" y="1328"/>
              <a:ext cx="138" cy="138"/>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3" name="Freeform 45"/>
            <p:cNvSpPr/>
            <p:nvPr/>
          </p:nvSpPr>
          <p:spPr bwMode="auto">
            <a:xfrm>
              <a:off x="383" y="2086"/>
              <a:ext cx="334" cy="332"/>
            </a:xfrm>
            <a:custGeom>
              <a:avLst/>
              <a:gdLst>
                <a:gd name="T0" fmla="*/ 320 w 320"/>
                <a:gd name="T1" fmla="*/ 318 h 318"/>
                <a:gd name="T2" fmla="*/ 300 w 320"/>
                <a:gd name="T3" fmla="*/ 318 h 318"/>
                <a:gd name="T4" fmla="*/ 300 w 320"/>
                <a:gd name="T5" fmla="*/ 29 h 318"/>
                <a:gd name="T6" fmla="*/ 297 w 320"/>
                <a:gd name="T7" fmla="*/ 23 h 318"/>
                <a:gd name="T8" fmla="*/ 290 w 320"/>
                <a:gd name="T9" fmla="*/ 21 h 318"/>
                <a:gd name="T10" fmla="*/ 289 w 320"/>
                <a:gd name="T11" fmla="*/ 21 h 318"/>
                <a:gd name="T12" fmla="*/ 264 w 320"/>
                <a:gd name="T13" fmla="*/ 21 h 318"/>
                <a:gd name="T14" fmla="*/ 0 w 320"/>
                <a:gd name="T15" fmla="*/ 21 h 318"/>
                <a:gd name="T16" fmla="*/ 0 w 320"/>
                <a:gd name="T17" fmla="*/ 1 h 318"/>
                <a:gd name="T18" fmla="*/ 264 w 320"/>
                <a:gd name="T19" fmla="*/ 1 h 318"/>
                <a:gd name="T20" fmla="*/ 289 w 320"/>
                <a:gd name="T21" fmla="*/ 1 h 318"/>
                <a:gd name="T22" fmla="*/ 311 w 320"/>
                <a:gd name="T23" fmla="*/ 8 h 318"/>
                <a:gd name="T24" fmla="*/ 320 w 320"/>
                <a:gd name="T25" fmla="*/ 29 h 318"/>
                <a:gd name="T26" fmla="*/ 320 w 320"/>
                <a:gd name="T27"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20" h="318">
                  <a:moveTo>
                    <a:pt x="320" y="318"/>
                  </a:moveTo>
                  <a:cubicBezTo>
                    <a:pt x="300" y="318"/>
                    <a:pt x="300" y="318"/>
                    <a:pt x="300" y="318"/>
                  </a:cubicBezTo>
                  <a:cubicBezTo>
                    <a:pt x="300" y="29"/>
                    <a:pt x="300" y="29"/>
                    <a:pt x="300" y="29"/>
                  </a:cubicBezTo>
                  <a:cubicBezTo>
                    <a:pt x="300" y="28"/>
                    <a:pt x="299" y="24"/>
                    <a:pt x="297" y="23"/>
                  </a:cubicBezTo>
                  <a:cubicBezTo>
                    <a:pt x="296" y="21"/>
                    <a:pt x="293" y="21"/>
                    <a:pt x="290" y="21"/>
                  </a:cubicBezTo>
                  <a:cubicBezTo>
                    <a:pt x="289" y="21"/>
                    <a:pt x="289" y="21"/>
                    <a:pt x="289" y="21"/>
                  </a:cubicBezTo>
                  <a:cubicBezTo>
                    <a:pt x="264" y="21"/>
                    <a:pt x="264" y="21"/>
                    <a:pt x="264" y="21"/>
                  </a:cubicBezTo>
                  <a:cubicBezTo>
                    <a:pt x="0" y="21"/>
                    <a:pt x="0" y="21"/>
                    <a:pt x="0" y="21"/>
                  </a:cubicBezTo>
                  <a:cubicBezTo>
                    <a:pt x="0" y="1"/>
                    <a:pt x="0" y="1"/>
                    <a:pt x="0" y="1"/>
                  </a:cubicBezTo>
                  <a:cubicBezTo>
                    <a:pt x="264" y="1"/>
                    <a:pt x="264" y="1"/>
                    <a:pt x="264" y="1"/>
                  </a:cubicBezTo>
                  <a:cubicBezTo>
                    <a:pt x="289" y="1"/>
                    <a:pt x="289" y="1"/>
                    <a:pt x="289" y="1"/>
                  </a:cubicBezTo>
                  <a:cubicBezTo>
                    <a:pt x="300" y="0"/>
                    <a:pt x="307" y="4"/>
                    <a:pt x="311" y="8"/>
                  </a:cubicBezTo>
                  <a:cubicBezTo>
                    <a:pt x="320" y="15"/>
                    <a:pt x="320" y="27"/>
                    <a:pt x="320" y="29"/>
                  </a:cubicBezTo>
                  <a:lnTo>
                    <a:pt x="320" y="31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4" name="Freeform 46"/>
            <p:cNvSpPr/>
            <p:nvPr/>
          </p:nvSpPr>
          <p:spPr bwMode="auto">
            <a:xfrm>
              <a:off x="1762" y="1241"/>
              <a:ext cx="640" cy="1002"/>
            </a:xfrm>
            <a:custGeom>
              <a:avLst/>
              <a:gdLst>
                <a:gd name="T0" fmla="*/ 20 w 612"/>
                <a:gd name="T1" fmla="*/ 958 h 958"/>
                <a:gd name="T2" fmla="*/ 0 w 612"/>
                <a:gd name="T3" fmla="*/ 958 h 958"/>
                <a:gd name="T4" fmla="*/ 0 w 612"/>
                <a:gd name="T5" fmla="*/ 74 h 958"/>
                <a:gd name="T6" fmla="*/ 26 w 612"/>
                <a:gd name="T7" fmla="*/ 19 h 958"/>
                <a:gd name="T8" fmla="*/ 86 w 612"/>
                <a:gd name="T9" fmla="*/ 2 h 958"/>
                <a:gd name="T10" fmla="*/ 176 w 612"/>
                <a:gd name="T11" fmla="*/ 2 h 958"/>
                <a:gd name="T12" fmla="*/ 612 w 612"/>
                <a:gd name="T13" fmla="*/ 2 h 958"/>
                <a:gd name="T14" fmla="*/ 612 w 612"/>
                <a:gd name="T15" fmla="*/ 22 h 958"/>
                <a:gd name="T16" fmla="*/ 177 w 612"/>
                <a:gd name="T17" fmla="*/ 22 h 958"/>
                <a:gd name="T18" fmla="*/ 85 w 612"/>
                <a:gd name="T19" fmla="*/ 22 h 958"/>
                <a:gd name="T20" fmla="*/ 84 w 612"/>
                <a:gd name="T21" fmla="*/ 22 h 958"/>
                <a:gd name="T22" fmla="*/ 39 w 612"/>
                <a:gd name="T23" fmla="*/ 34 h 958"/>
                <a:gd name="T24" fmla="*/ 20 w 612"/>
                <a:gd name="T25" fmla="*/ 75 h 958"/>
                <a:gd name="T26" fmla="*/ 20 w 612"/>
                <a:gd name="T27" fmla="*/ 958 h 9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612" h="958">
                  <a:moveTo>
                    <a:pt x="20" y="958"/>
                  </a:moveTo>
                  <a:cubicBezTo>
                    <a:pt x="0" y="958"/>
                    <a:pt x="0" y="958"/>
                    <a:pt x="0" y="958"/>
                  </a:cubicBezTo>
                  <a:cubicBezTo>
                    <a:pt x="0" y="74"/>
                    <a:pt x="0" y="74"/>
                    <a:pt x="0" y="74"/>
                  </a:cubicBezTo>
                  <a:cubicBezTo>
                    <a:pt x="0" y="73"/>
                    <a:pt x="2" y="40"/>
                    <a:pt x="26" y="19"/>
                  </a:cubicBezTo>
                  <a:cubicBezTo>
                    <a:pt x="41" y="6"/>
                    <a:pt x="61" y="0"/>
                    <a:pt x="86" y="2"/>
                  </a:cubicBezTo>
                  <a:cubicBezTo>
                    <a:pt x="176" y="2"/>
                    <a:pt x="176" y="2"/>
                    <a:pt x="176" y="2"/>
                  </a:cubicBezTo>
                  <a:cubicBezTo>
                    <a:pt x="612" y="2"/>
                    <a:pt x="612" y="2"/>
                    <a:pt x="612" y="2"/>
                  </a:cubicBezTo>
                  <a:cubicBezTo>
                    <a:pt x="612" y="22"/>
                    <a:pt x="612" y="22"/>
                    <a:pt x="612" y="22"/>
                  </a:cubicBezTo>
                  <a:cubicBezTo>
                    <a:pt x="177" y="22"/>
                    <a:pt x="177" y="22"/>
                    <a:pt x="177" y="22"/>
                  </a:cubicBezTo>
                  <a:cubicBezTo>
                    <a:pt x="85" y="22"/>
                    <a:pt x="85" y="22"/>
                    <a:pt x="85" y="22"/>
                  </a:cubicBezTo>
                  <a:cubicBezTo>
                    <a:pt x="84" y="22"/>
                    <a:pt x="84" y="22"/>
                    <a:pt x="84" y="22"/>
                  </a:cubicBezTo>
                  <a:cubicBezTo>
                    <a:pt x="65" y="20"/>
                    <a:pt x="50" y="24"/>
                    <a:pt x="39" y="34"/>
                  </a:cubicBezTo>
                  <a:cubicBezTo>
                    <a:pt x="21" y="49"/>
                    <a:pt x="20" y="74"/>
                    <a:pt x="20" y="75"/>
                  </a:cubicBezTo>
                  <a:lnTo>
                    <a:pt x="20" y="95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5" name="Oval 47"/>
            <p:cNvSpPr>
              <a:spLocks noChangeArrowheads="1"/>
            </p:cNvSpPr>
            <p:nvPr/>
          </p:nvSpPr>
          <p:spPr bwMode="auto">
            <a:xfrm>
              <a:off x="2333" y="1116"/>
              <a:ext cx="278" cy="278"/>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6" name="Freeform 48"/>
            <p:cNvSpPr/>
            <p:nvPr/>
          </p:nvSpPr>
          <p:spPr bwMode="auto">
            <a:xfrm>
              <a:off x="2448" y="1286"/>
              <a:ext cx="45" cy="46"/>
            </a:xfrm>
            <a:custGeom>
              <a:avLst/>
              <a:gdLst>
                <a:gd name="T0" fmla="*/ 22 w 43"/>
                <a:gd name="T1" fmla="*/ 1 h 44"/>
                <a:gd name="T2" fmla="*/ 0 w 43"/>
                <a:gd name="T3" fmla="*/ 21 h 44"/>
                <a:gd name="T4" fmla="*/ 21 w 43"/>
                <a:gd name="T5" fmla="*/ 43 h 44"/>
                <a:gd name="T6" fmla="*/ 43 w 43"/>
                <a:gd name="T7" fmla="*/ 23 h 44"/>
                <a:gd name="T8" fmla="*/ 22 w 43"/>
                <a:gd name="T9" fmla="*/ 1 h 44"/>
              </a:gdLst>
              <a:ahLst/>
              <a:cxnLst>
                <a:cxn ang="0">
                  <a:pos x="T0" y="T1"/>
                </a:cxn>
                <a:cxn ang="0">
                  <a:pos x="T2" y="T3"/>
                </a:cxn>
                <a:cxn ang="0">
                  <a:pos x="T4" y="T5"/>
                </a:cxn>
                <a:cxn ang="0">
                  <a:pos x="T6" y="T7"/>
                </a:cxn>
                <a:cxn ang="0">
                  <a:pos x="T8" y="T9"/>
                </a:cxn>
              </a:cxnLst>
              <a:rect l="0" t="0" r="r" b="b"/>
              <a:pathLst>
                <a:path w="43" h="44">
                  <a:moveTo>
                    <a:pt x="22" y="1"/>
                  </a:moveTo>
                  <a:cubicBezTo>
                    <a:pt x="10" y="0"/>
                    <a:pt x="0" y="9"/>
                    <a:pt x="0" y="21"/>
                  </a:cubicBezTo>
                  <a:cubicBezTo>
                    <a:pt x="0" y="33"/>
                    <a:pt x="9" y="43"/>
                    <a:pt x="21" y="43"/>
                  </a:cubicBezTo>
                  <a:cubicBezTo>
                    <a:pt x="32" y="44"/>
                    <a:pt x="42" y="35"/>
                    <a:pt x="43" y="23"/>
                  </a:cubicBezTo>
                  <a:cubicBezTo>
                    <a:pt x="43" y="11"/>
                    <a:pt x="34" y="1"/>
                    <a:pt x="22" y="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7" name="Freeform 49"/>
            <p:cNvSpPr/>
            <p:nvPr/>
          </p:nvSpPr>
          <p:spPr bwMode="auto">
            <a:xfrm>
              <a:off x="2408" y="1226"/>
              <a:ext cx="127" cy="64"/>
            </a:xfrm>
            <a:custGeom>
              <a:avLst/>
              <a:gdLst>
                <a:gd name="T0" fmla="*/ 10 w 121"/>
                <a:gd name="T1" fmla="*/ 27 h 62"/>
                <a:gd name="T2" fmla="*/ 11 w 121"/>
                <a:gd name="T3" fmla="*/ 26 h 62"/>
                <a:gd name="T4" fmla="*/ 12 w 121"/>
                <a:gd name="T5" fmla="*/ 25 h 62"/>
                <a:gd name="T6" fmla="*/ 13 w 121"/>
                <a:gd name="T7" fmla="*/ 24 h 62"/>
                <a:gd name="T8" fmla="*/ 109 w 121"/>
                <a:gd name="T9" fmla="*/ 30 h 62"/>
                <a:gd name="T10" fmla="*/ 112 w 121"/>
                <a:gd name="T11" fmla="*/ 33 h 62"/>
                <a:gd name="T12" fmla="*/ 116 w 121"/>
                <a:gd name="T13" fmla="*/ 38 h 62"/>
                <a:gd name="T14" fmla="*/ 115 w 121"/>
                <a:gd name="T15" fmla="*/ 57 h 62"/>
                <a:gd name="T16" fmla="*/ 96 w 121"/>
                <a:gd name="T17" fmla="*/ 56 h 62"/>
                <a:gd name="T18" fmla="*/ 89 w 121"/>
                <a:gd name="T19" fmla="*/ 48 h 62"/>
                <a:gd name="T20" fmla="*/ 28 w 121"/>
                <a:gd name="T21" fmla="*/ 46 h 62"/>
                <a:gd name="T22" fmla="*/ 23 w 121"/>
                <a:gd name="T23" fmla="*/ 51 h 62"/>
                <a:gd name="T24" fmla="*/ 4 w 121"/>
                <a:gd name="T25" fmla="*/ 50 h 62"/>
                <a:gd name="T26" fmla="*/ 1 w 121"/>
                <a:gd name="T27" fmla="*/ 41 h 62"/>
                <a:gd name="T28" fmla="*/ 5 w 121"/>
                <a:gd name="T29" fmla="*/ 32 h 62"/>
                <a:gd name="T30" fmla="*/ 10 w 121"/>
                <a:gd name="T31" fmla="*/ 27 h 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21" h="62">
                  <a:moveTo>
                    <a:pt x="10" y="27"/>
                  </a:moveTo>
                  <a:cubicBezTo>
                    <a:pt x="10" y="26"/>
                    <a:pt x="11" y="26"/>
                    <a:pt x="11" y="26"/>
                  </a:cubicBezTo>
                  <a:cubicBezTo>
                    <a:pt x="12" y="25"/>
                    <a:pt x="12" y="25"/>
                    <a:pt x="12" y="25"/>
                  </a:cubicBezTo>
                  <a:cubicBezTo>
                    <a:pt x="12" y="25"/>
                    <a:pt x="12" y="25"/>
                    <a:pt x="13" y="24"/>
                  </a:cubicBezTo>
                  <a:cubicBezTo>
                    <a:pt x="41" y="0"/>
                    <a:pt x="83" y="3"/>
                    <a:pt x="109" y="30"/>
                  </a:cubicBezTo>
                  <a:cubicBezTo>
                    <a:pt x="112" y="33"/>
                    <a:pt x="112" y="33"/>
                    <a:pt x="112" y="33"/>
                  </a:cubicBezTo>
                  <a:cubicBezTo>
                    <a:pt x="116" y="38"/>
                    <a:pt x="116" y="38"/>
                    <a:pt x="116" y="38"/>
                  </a:cubicBezTo>
                  <a:cubicBezTo>
                    <a:pt x="121" y="43"/>
                    <a:pt x="121" y="52"/>
                    <a:pt x="115" y="57"/>
                  </a:cubicBezTo>
                  <a:cubicBezTo>
                    <a:pt x="110" y="62"/>
                    <a:pt x="101" y="62"/>
                    <a:pt x="96" y="56"/>
                  </a:cubicBezTo>
                  <a:cubicBezTo>
                    <a:pt x="89" y="48"/>
                    <a:pt x="89" y="48"/>
                    <a:pt x="89" y="48"/>
                  </a:cubicBezTo>
                  <a:cubicBezTo>
                    <a:pt x="73" y="31"/>
                    <a:pt x="46" y="30"/>
                    <a:pt x="28" y="46"/>
                  </a:cubicBezTo>
                  <a:cubicBezTo>
                    <a:pt x="23" y="51"/>
                    <a:pt x="23" y="51"/>
                    <a:pt x="23" y="51"/>
                  </a:cubicBezTo>
                  <a:cubicBezTo>
                    <a:pt x="18" y="56"/>
                    <a:pt x="9" y="56"/>
                    <a:pt x="4" y="50"/>
                  </a:cubicBezTo>
                  <a:cubicBezTo>
                    <a:pt x="2" y="48"/>
                    <a:pt x="0" y="45"/>
                    <a:pt x="1" y="41"/>
                  </a:cubicBezTo>
                  <a:cubicBezTo>
                    <a:pt x="1" y="37"/>
                    <a:pt x="2" y="34"/>
                    <a:pt x="5" y="32"/>
                  </a:cubicBezTo>
                  <a:lnTo>
                    <a:pt x="10" y="27"/>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8" name="Freeform 50"/>
            <p:cNvSpPr/>
            <p:nvPr/>
          </p:nvSpPr>
          <p:spPr bwMode="auto">
            <a:xfrm>
              <a:off x="2376" y="1176"/>
              <a:ext cx="194" cy="81"/>
            </a:xfrm>
            <a:custGeom>
              <a:avLst/>
              <a:gdLst>
                <a:gd name="T0" fmla="*/ 6 w 186"/>
                <a:gd name="T1" fmla="*/ 47 h 78"/>
                <a:gd name="T2" fmla="*/ 10 w 186"/>
                <a:gd name="T3" fmla="*/ 43 h 78"/>
                <a:gd name="T4" fmla="*/ 10 w 186"/>
                <a:gd name="T5" fmla="*/ 42 h 78"/>
                <a:gd name="T6" fmla="*/ 14 w 186"/>
                <a:gd name="T7" fmla="*/ 39 h 78"/>
                <a:gd name="T8" fmla="*/ 16 w 186"/>
                <a:gd name="T9" fmla="*/ 38 h 78"/>
                <a:gd name="T10" fmla="*/ 173 w 186"/>
                <a:gd name="T11" fmla="*/ 47 h 78"/>
                <a:gd name="T12" fmla="*/ 174 w 186"/>
                <a:gd name="T13" fmla="*/ 47 h 78"/>
                <a:gd name="T14" fmla="*/ 181 w 186"/>
                <a:gd name="T15" fmla="*/ 56 h 78"/>
                <a:gd name="T16" fmla="*/ 181 w 186"/>
                <a:gd name="T17" fmla="*/ 73 h 78"/>
                <a:gd name="T18" fmla="*/ 164 w 186"/>
                <a:gd name="T19" fmla="*/ 72 h 78"/>
                <a:gd name="T20" fmla="*/ 156 w 186"/>
                <a:gd name="T21" fmla="*/ 64 h 78"/>
                <a:gd name="T22" fmla="*/ 156 w 186"/>
                <a:gd name="T23" fmla="*/ 64 h 78"/>
                <a:gd name="T24" fmla="*/ 29 w 186"/>
                <a:gd name="T25" fmla="*/ 59 h 78"/>
                <a:gd name="T26" fmla="*/ 22 w 186"/>
                <a:gd name="T27" fmla="*/ 65 h 78"/>
                <a:gd name="T28" fmla="*/ 5 w 186"/>
                <a:gd name="T29" fmla="*/ 64 h 78"/>
                <a:gd name="T30" fmla="*/ 6 w 186"/>
                <a:gd name="T31" fmla="*/ 47 h 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86" h="78">
                  <a:moveTo>
                    <a:pt x="6" y="47"/>
                  </a:moveTo>
                  <a:cubicBezTo>
                    <a:pt x="10" y="43"/>
                    <a:pt x="10" y="43"/>
                    <a:pt x="10" y="43"/>
                  </a:cubicBezTo>
                  <a:cubicBezTo>
                    <a:pt x="10" y="43"/>
                    <a:pt x="10" y="42"/>
                    <a:pt x="10" y="42"/>
                  </a:cubicBezTo>
                  <a:cubicBezTo>
                    <a:pt x="14" y="39"/>
                    <a:pt x="14" y="39"/>
                    <a:pt x="14" y="39"/>
                  </a:cubicBezTo>
                  <a:cubicBezTo>
                    <a:pt x="15" y="39"/>
                    <a:pt x="15" y="38"/>
                    <a:pt x="16" y="38"/>
                  </a:cubicBezTo>
                  <a:cubicBezTo>
                    <a:pt x="62" y="0"/>
                    <a:pt x="131" y="3"/>
                    <a:pt x="173" y="47"/>
                  </a:cubicBezTo>
                  <a:cubicBezTo>
                    <a:pt x="173" y="47"/>
                    <a:pt x="174" y="47"/>
                    <a:pt x="174" y="47"/>
                  </a:cubicBezTo>
                  <a:cubicBezTo>
                    <a:pt x="181" y="56"/>
                    <a:pt x="181" y="56"/>
                    <a:pt x="181" y="56"/>
                  </a:cubicBezTo>
                  <a:cubicBezTo>
                    <a:pt x="186" y="61"/>
                    <a:pt x="186" y="68"/>
                    <a:pt x="181" y="73"/>
                  </a:cubicBezTo>
                  <a:cubicBezTo>
                    <a:pt x="176" y="78"/>
                    <a:pt x="168" y="77"/>
                    <a:pt x="164" y="72"/>
                  </a:cubicBezTo>
                  <a:cubicBezTo>
                    <a:pt x="156" y="64"/>
                    <a:pt x="156" y="64"/>
                    <a:pt x="156" y="64"/>
                  </a:cubicBezTo>
                  <a:cubicBezTo>
                    <a:pt x="156" y="64"/>
                    <a:pt x="156" y="64"/>
                    <a:pt x="156" y="64"/>
                  </a:cubicBezTo>
                  <a:cubicBezTo>
                    <a:pt x="122" y="29"/>
                    <a:pt x="66" y="26"/>
                    <a:pt x="29" y="59"/>
                  </a:cubicBezTo>
                  <a:cubicBezTo>
                    <a:pt x="22" y="65"/>
                    <a:pt x="22" y="65"/>
                    <a:pt x="22" y="65"/>
                  </a:cubicBezTo>
                  <a:cubicBezTo>
                    <a:pt x="17" y="69"/>
                    <a:pt x="10" y="69"/>
                    <a:pt x="5" y="64"/>
                  </a:cubicBezTo>
                  <a:cubicBezTo>
                    <a:pt x="0" y="59"/>
                    <a:pt x="1" y="51"/>
                    <a:pt x="6" y="4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39" name="Freeform 52"/>
            <p:cNvSpPr/>
            <p:nvPr/>
          </p:nvSpPr>
          <p:spPr bwMode="auto">
            <a:xfrm>
              <a:off x="1163" y="1234"/>
              <a:ext cx="177" cy="971"/>
            </a:xfrm>
            <a:custGeom>
              <a:avLst/>
              <a:gdLst>
                <a:gd name="T0" fmla="*/ 170 w 170"/>
                <a:gd name="T1" fmla="*/ 929 h 929"/>
                <a:gd name="T2" fmla="*/ 150 w 170"/>
                <a:gd name="T3" fmla="*/ 929 h 929"/>
                <a:gd name="T4" fmla="*/ 150 w 170"/>
                <a:gd name="T5" fmla="*/ 72 h 929"/>
                <a:gd name="T6" fmla="*/ 133 w 170"/>
                <a:gd name="T7" fmla="*/ 33 h 929"/>
                <a:gd name="T8" fmla="*/ 90 w 170"/>
                <a:gd name="T9" fmla="*/ 22 h 929"/>
                <a:gd name="T10" fmla="*/ 89 w 170"/>
                <a:gd name="T11" fmla="*/ 23 h 929"/>
                <a:gd name="T12" fmla="*/ 0 w 170"/>
                <a:gd name="T13" fmla="*/ 22 h 929"/>
                <a:gd name="T14" fmla="*/ 0 w 170"/>
                <a:gd name="T15" fmla="*/ 2 h 929"/>
                <a:gd name="T16" fmla="*/ 88 w 170"/>
                <a:gd name="T17" fmla="*/ 3 h 929"/>
                <a:gd name="T18" fmla="*/ 146 w 170"/>
                <a:gd name="T19" fmla="*/ 18 h 929"/>
                <a:gd name="T20" fmla="*/ 170 w 170"/>
                <a:gd name="T21" fmla="*/ 72 h 929"/>
                <a:gd name="T22" fmla="*/ 170 w 170"/>
                <a:gd name="T23" fmla="*/ 929 h 9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70" h="929">
                  <a:moveTo>
                    <a:pt x="170" y="929"/>
                  </a:moveTo>
                  <a:cubicBezTo>
                    <a:pt x="150" y="929"/>
                    <a:pt x="150" y="929"/>
                    <a:pt x="150" y="929"/>
                  </a:cubicBezTo>
                  <a:cubicBezTo>
                    <a:pt x="150" y="72"/>
                    <a:pt x="150" y="72"/>
                    <a:pt x="150" y="72"/>
                  </a:cubicBezTo>
                  <a:cubicBezTo>
                    <a:pt x="150" y="72"/>
                    <a:pt x="149" y="48"/>
                    <a:pt x="133" y="33"/>
                  </a:cubicBezTo>
                  <a:cubicBezTo>
                    <a:pt x="123" y="24"/>
                    <a:pt x="108" y="21"/>
                    <a:pt x="90" y="22"/>
                  </a:cubicBezTo>
                  <a:cubicBezTo>
                    <a:pt x="89" y="23"/>
                    <a:pt x="89" y="23"/>
                    <a:pt x="89" y="23"/>
                  </a:cubicBezTo>
                  <a:cubicBezTo>
                    <a:pt x="0" y="22"/>
                    <a:pt x="0" y="22"/>
                    <a:pt x="0" y="22"/>
                  </a:cubicBezTo>
                  <a:cubicBezTo>
                    <a:pt x="0" y="2"/>
                    <a:pt x="0" y="2"/>
                    <a:pt x="0" y="2"/>
                  </a:cubicBezTo>
                  <a:cubicBezTo>
                    <a:pt x="88" y="3"/>
                    <a:pt x="88" y="3"/>
                    <a:pt x="88" y="3"/>
                  </a:cubicBezTo>
                  <a:cubicBezTo>
                    <a:pt x="112" y="0"/>
                    <a:pt x="132" y="6"/>
                    <a:pt x="146" y="18"/>
                  </a:cubicBezTo>
                  <a:cubicBezTo>
                    <a:pt x="169" y="39"/>
                    <a:pt x="170" y="71"/>
                    <a:pt x="170" y="72"/>
                  </a:cubicBezTo>
                  <a:lnTo>
                    <a:pt x="170" y="929"/>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0" name="Oval 54"/>
            <p:cNvSpPr>
              <a:spLocks noChangeArrowheads="1"/>
            </p:cNvSpPr>
            <p:nvPr/>
          </p:nvSpPr>
          <p:spPr bwMode="auto">
            <a:xfrm>
              <a:off x="402" y="1315"/>
              <a:ext cx="38" cy="37"/>
            </a:xfrm>
            <a:prstGeom prst="ellipse">
              <a:avLst/>
            </a:pr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1" name="Freeform 55"/>
            <p:cNvSpPr>
              <a:spLocks noEditPoints="1"/>
            </p:cNvSpPr>
            <p:nvPr/>
          </p:nvSpPr>
          <p:spPr bwMode="auto">
            <a:xfrm>
              <a:off x="342" y="1282"/>
              <a:ext cx="126" cy="93"/>
            </a:xfrm>
            <a:custGeom>
              <a:avLst/>
              <a:gdLst>
                <a:gd name="T0" fmla="*/ 105 w 121"/>
                <a:gd name="T1" fmla="*/ 9 h 89"/>
                <a:gd name="T2" fmla="*/ 97 w 121"/>
                <a:gd name="T3" fmla="*/ 9 h 89"/>
                <a:gd name="T4" fmla="*/ 88 w 121"/>
                <a:gd name="T5" fmla="*/ 0 h 89"/>
                <a:gd name="T6" fmla="*/ 60 w 121"/>
                <a:gd name="T7" fmla="*/ 0 h 89"/>
                <a:gd name="T8" fmla="*/ 52 w 121"/>
                <a:gd name="T9" fmla="*/ 9 h 89"/>
                <a:gd name="T10" fmla="*/ 36 w 121"/>
                <a:gd name="T11" fmla="*/ 9 h 89"/>
                <a:gd name="T12" fmla="*/ 31 w 121"/>
                <a:gd name="T13" fmla="*/ 4 h 89"/>
                <a:gd name="T14" fmla="*/ 19 w 121"/>
                <a:gd name="T15" fmla="*/ 4 h 89"/>
                <a:gd name="T16" fmla="*/ 14 w 121"/>
                <a:gd name="T17" fmla="*/ 9 h 89"/>
                <a:gd name="T18" fmla="*/ 0 w 121"/>
                <a:gd name="T19" fmla="*/ 25 h 89"/>
                <a:gd name="T20" fmla="*/ 0 w 121"/>
                <a:gd name="T21" fmla="*/ 72 h 89"/>
                <a:gd name="T22" fmla="*/ 16 w 121"/>
                <a:gd name="T23" fmla="*/ 89 h 89"/>
                <a:gd name="T24" fmla="*/ 105 w 121"/>
                <a:gd name="T25" fmla="*/ 89 h 89"/>
                <a:gd name="T26" fmla="*/ 121 w 121"/>
                <a:gd name="T27" fmla="*/ 72 h 89"/>
                <a:gd name="T28" fmla="*/ 121 w 121"/>
                <a:gd name="T29" fmla="*/ 25 h 89"/>
                <a:gd name="T30" fmla="*/ 105 w 121"/>
                <a:gd name="T31" fmla="*/ 9 h 89"/>
                <a:gd name="T32" fmla="*/ 14 w 121"/>
                <a:gd name="T33" fmla="*/ 68 h 89"/>
                <a:gd name="T34" fmla="*/ 11 w 121"/>
                <a:gd name="T35" fmla="*/ 71 h 89"/>
                <a:gd name="T36" fmla="*/ 8 w 121"/>
                <a:gd name="T37" fmla="*/ 68 h 89"/>
                <a:gd name="T38" fmla="*/ 8 w 121"/>
                <a:gd name="T39" fmla="*/ 36 h 89"/>
                <a:gd name="T40" fmla="*/ 11 w 121"/>
                <a:gd name="T41" fmla="*/ 33 h 89"/>
                <a:gd name="T42" fmla="*/ 14 w 121"/>
                <a:gd name="T43" fmla="*/ 36 h 89"/>
                <a:gd name="T44" fmla="*/ 14 w 121"/>
                <a:gd name="T45" fmla="*/ 68 h 89"/>
                <a:gd name="T46" fmla="*/ 32 w 121"/>
                <a:gd name="T47" fmla="*/ 21 h 89"/>
                <a:gd name="T48" fmla="*/ 29 w 121"/>
                <a:gd name="T49" fmla="*/ 24 h 89"/>
                <a:gd name="T50" fmla="*/ 21 w 121"/>
                <a:gd name="T51" fmla="*/ 24 h 89"/>
                <a:gd name="T52" fmla="*/ 18 w 121"/>
                <a:gd name="T53" fmla="*/ 21 h 89"/>
                <a:gd name="T54" fmla="*/ 18 w 121"/>
                <a:gd name="T55" fmla="*/ 19 h 89"/>
                <a:gd name="T56" fmla="*/ 21 w 121"/>
                <a:gd name="T57" fmla="*/ 16 h 89"/>
                <a:gd name="T58" fmla="*/ 29 w 121"/>
                <a:gd name="T59" fmla="*/ 16 h 89"/>
                <a:gd name="T60" fmla="*/ 32 w 121"/>
                <a:gd name="T61" fmla="*/ 19 h 89"/>
                <a:gd name="T62" fmla="*/ 32 w 121"/>
                <a:gd name="T63" fmla="*/ 21 h 89"/>
                <a:gd name="T64" fmla="*/ 76 w 121"/>
                <a:gd name="T65" fmla="*/ 75 h 89"/>
                <a:gd name="T66" fmla="*/ 50 w 121"/>
                <a:gd name="T67" fmla="*/ 49 h 89"/>
                <a:gd name="T68" fmla="*/ 76 w 121"/>
                <a:gd name="T69" fmla="*/ 24 h 89"/>
                <a:gd name="T70" fmla="*/ 101 w 121"/>
                <a:gd name="T71" fmla="*/ 49 h 89"/>
                <a:gd name="T72" fmla="*/ 76 w 121"/>
                <a:gd name="T73" fmla="*/ 75 h 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121" h="89">
                  <a:moveTo>
                    <a:pt x="105" y="9"/>
                  </a:moveTo>
                  <a:cubicBezTo>
                    <a:pt x="97" y="9"/>
                    <a:pt x="97" y="9"/>
                    <a:pt x="97" y="9"/>
                  </a:cubicBezTo>
                  <a:cubicBezTo>
                    <a:pt x="88" y="0"/>
                    <a:pt x="88" y="0"/>
                    <a:pt x="88" y="0"/>
                  </a:cubicBezTo>
                  <a:cubicBezTo>
                    <a:pt x="60" y="0"/>
                    <a:pt x="60" y="0"/>
                    <a:pt x="60" y="0"/>
                  </a:cubicBezTo>
                  <a:cubicBezTo>
                    <a:pt x="52" y="9"/>
                    <a:pt x="52" y="9"/>
                    <a:pt x="52" y="9"/>
                  </a:cubicBezTo>
                  <a:cubicBezTo>
                    <a:pt x="36" y="9"/>
                    <a:pt x="36" y="9"/>
                    <a:pt x="36" y="9"/>
                  </a:cubicBezTo>
                  <a:cubicBezTo>
                    <a:pt x="35" y="6"/>
                    <a:pt x="33" y="4"/>
                    <a:pt x="31" y="4"/>
                  </a:cubicBezTo>
                  <a:cubicBezTo>
                    <a:pt x="19" y="4"/>
                    <a:pt x="19" y="4"/>
                    <a:pt x="19" y="4"/>
                  </a:cubicBezTo>
                  <a:cubicBezTo>
                    <a:pt x="17" y="4"/>
                    <a:pt x="15" y="6"/>
                    <a:pt x="14" y="9"/>
                  </a:cubicBezTo>
                  <a:cubicBezTo>
                    <a:pt x="6" y="10"/>
                    <a:pt x="0" y="17"/>
                    <a:pt x="0" y="25"/>
                  </a:cubicBezTo>
                  <a:cubicBezTo>
                    <a:pt x="0" y="72"/>
                    <a:pt x="0" y="72"/>
                    <a:pt x="0" y="72"/>
                  </a:cubicBezTo>
                  <a:cubicBezTo>
                    <a:pt x="0" y="81"/>
                    <a:pt x="7" y="89"/>
                    <a:pt x="16" y="89"/>
                  </a:cubicBezTo>
                  <a:cubicBezTo>
                    <a:pt x="105" y="89"/>
                    <a:pt x="105" y="89"/>
                    <a:pt x="105" y="89"/>
                  </a:cubicBezTo>
                  <a:cubicBezTo>
                    <a:pt x="114" y="89"/>
                    <a:pt x="121" y="81"/>
                    <a:pt x="121" y="72"/>
                  </a:cubicBezTo>
                  <a:cubicBezTo>
                    <a:pt x="121" y="25"/>
                    <a:pt x="121" y="25"/>
                    <a:pt x="121" y="25"/>
                  </a:cubicBezTo>
                  <a:cubicBezTo>
                    <a:pt x="121" y="17"/>
                    <a:pt x="114" y="9"/>
                    <a:pt x="105" y="9"/>
                  </a:cubicBezTo>
                  <a:close/>
                  <a:moveTo>
                    <a:pt x="14" y="68"/>
                  </a:moveTo>
                  <a:cubicBezTo>
                    <a:pt x="14" y="70"/>
                    <a:pt x="13" y="71"/>
                    <a:pt x="11" y="71"/>
                  </a:cubicBezTo>
                  <a:cubicBezTo>
                    <a:pt x="9" y="71"/>
                    <a:pt x="8" y="70"/>
                    <a:pt x="8" y="68"/>
                  </a:cubicBezTo>
                  <a:cubicBezTo>
                    <a:pt x="8" y="36"/>
                    <a:pt x="8" y="36"/>
                    <a:pt x="8" y="36"/>
                  </a:cubicBezTo>
                  <a:cubicBezTo>
                    <a:pt x="8" y="34"/>
                    <a:pt x="9" y="33"/>
                    <a:pt x="11" y="33"/>
                  </a:cubicBezTo>
                  <a:cubicBezTo>
                    <a:pt x="13" y="33"/>
                    <a:pt x="14" y="34"/>
                    <a:pt x="14" y="36"/>
                  </a:cubicBezTo>
                  <a:lnTo>
                    <a:pt x="14" y="68"/>
                  </a:lnTo>
                  <a:close/>
                  <a:moveTo>
                    <a:pt x="32" y="21"/>
                  </a:moveTo>
                  <a:cubicBezTo>
                    <a:pt x="32" y="23"/>
                    <a:pt x="31" y="24"/>
                    <a:pt x="29" y="24"/>
                  </a:cubicBezTo>
                  <a:cubicBezTo>
                    <a:pt x="21" y="24"/>
                    <a:pt x="21" y="24"/>
                    <a:pt x="21" y="24"/>
                  </a:cubicBezTo>
                  <a:cubicBezTo>
                    <a:pt x="19" y="24"/>
                    <a:pt x="18" y="23"/>
                    <a:pt x="18" y="21"/>
                  </a:cubicBezTo>
                  <a:cubicBezTo>
                    <a:pt x="18" y="19"/>
                    <a:pt x="18" y="19"/>
                    <a:pt x="18" y="19"/>
                  </a:cubicBezTo>
                  <a:cubicBezTo>
                    <a:pt x="18" y="18"/>
                    <a:pt x="19" y="16"/>
                    <a:pt x="21" y="16"/>
                  </a:cubicBezTo>
                  <a:cubicBezTo>
                    <a:pt x="29" y="16"/>
                    <a:pt x="29" y="16"/>
                    <a:pt x="29" y="16"/>
                  </a:cubicBezTo>
                  <a:cubicBezTo>
                    <a:pt x="31" y="16"/>
                    <a:pt x="32" y="18"/>
                    <a:pt x="32" y="19"/>
                  </a:cubicBezTo>
                  <a:lnTo>
                    <a:pt x="32" y="21"/>
                  </a:lnTo>
                  <a:close/>
                  <a:moveTo>
                    <a:pt x="76" y="75"/>
                  </a:moveTo>
                  <a:cubicBezTo>
                    <a:pt x="61" y="75"/>
                    <a:pt x="50" y="64"/>
                    <a:pt x="50" y="49"/>
                  </a:cubicBezTo>
                  <a:cubicBezTo>
                    <a:pt x="50" y="35"/>
                    <a:pt x="61" y="24"/>
                    <a:pt x="76" y="24"/>
                  </a:cubicBezTo>
                  <a:cubicBezTo>
                    <a:pt x="90" y="24"/>
                    <a:pt x="101" y="35"/>
                    <a:pt x="101" y="49"/>
                  </a:cubicBezTo>
                  <a:cubicBezTo>
                    <a:pt x="101" y="64"/>
                    <a:pt x="90" y="75"/>
                    <a:pt x="76" y="75"/>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2" name="Freeform 59"/>
            <p:cNvSpPr/>
            <p:nvPr/>
          </p:nvSpPr>
          <p:spPr bwMode="auto">
            <a:xfrm>
              <a:off x="2381" y="2034"/>
              <a:ext cx="302" cy="363"/>
            </a:xfrm>
            <a:custGeom>
              <a:avLst/>
              <a:gdLst>
                <a:gd name="T0" fmla="*/ 20 w 289"/>
                <a:gd name="T1" fmla="*/ 348 h 348"/>
                <a:gd name="T2" fmla="*/ 0 w 289"/>
                <a:gd name="T3" fmla="*/ 348 h 348"/>
                <a:gd name="T4" fmla="*/ 0 w 289"/>
                <a:gd name="T5" fmla="*/ 33 h 348"/>
                <a:gd name="T6" fmla="*/ 11 w 289"/>
                <a:gd name="T7" fmla="*/ 9 h 348"/>
                <a:gd name="T8" fmla="*/ 37 w 289"/>
                <a:gd name="T9" fmla="*/ 1 h 348"/>
                <a:gd name="T10" fmla="*/ 68 w 289"/>
                <a:gd name="T11" fmla="*/ 1 h 348"/>
                <a:gd name="T12" fmla="*/ 289 w 289"/>
                <a:gd name="T13" fmla="*/ 2 h 348"/>
                <a:gd name="T14" fmla="*/ 289 w 289"/>
                <a:gd name="T15" fmla="*/ 22 h 348"/>
                <a:gd name="T16" fmla="*/ 68 w 289"/>
                <a:gd name="T17" fmla="*/ 21 h 348"/>
                <a:gd name="T18" fmla="*/ 36 w 289"/>
                <a:gd name="T19" fmla="*/ 21 h 348"/>
                <a:gd name="T20" fmla="*/ 35 w 289"/>
                <a:gd name="T21" fmla="*/ 21 h 348"/>
                <a:gd name="T22" fmla="*/ 24 w 289"/>
                <a:gd name="T23" fmla="*/ 23 h 348"/>
                <a:gd name="T24" fmla="*/ 20 w 289"/>
                <a:gd name="T25" fmla="*/ 33 h 348"/>
                <a:gd name="T26" fmla="*/ 20 w 289"/>
                <a:gd name="T27" fmla="*/ 348 h 3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89" h="348">
                  <a:moveTo>
                    <a:pt x="20" y="348"/>
                  </a:moveTo>
                  <a:cubicBezTo>
                    <a:pt x="0" y="348"/>
                    <a:pt x="0" y="348"/>
                    <a:pt x="0" y="348"/>
                  </a:cubicBezTo>
                  <a:cubicBezTo>
                    <a:pt x="0" y="33"/>
                    <a:pt x="0" y="33"/>
                    <a:pt x="0" y="33"/>
                  </a:cubicBezTo>
                  <a:cubicBezTo>
                    <a:pt x="0" y="31"/>
                    <a:pt x="0" y="18"/>
                    <a:pt x="11" y="9"/>
                  </a:cubicBezTo>
                  <a:cubicBezTo>
                    <a:pt x="15" y="5"/>
                    <a:pt x="24" y="0"/>
                    <a:pt x="37" y="1"/>
                  </a:cubicBezTo>
                  <a:cubicBezTo>
                    <a:pt x="68" y="1"/>
                    <a:pt x="68" y="1"/>
                    <a:pt x="68" y="1"/>
                  </a:cubicBezTo>
                  <a:cubicBezTo>
                    <a:pt x="289" y="2"/>
                    <a:pt x="289" y="2"/>
                    <a:pt x="289" y="2"/>
                  </a:cubicBezTo>
                  <a:cubicBezTo>
                    <a:pt x="289" y="22"/>
                    <a:pt x="289" y="22"/>
                    <a:pt x="289" y="22"/>
                  </a:cubicBezTo>
                  <a:cubicBezTo>
                    <a:pt x="68" y="21"/>
                    <a:pt x="68" y="21"/>
                    <a:pt x="68" y="21"/>
                  </a:cubicBezTo>
                  <a:cubicBezTo>
                    <a:pt x="36" y="21"/>
                    <a:pt x="36" y="21"/>
                    <a:pt x="36" y="21"/>
                  </a:cubicBezTo>
                  <a:cubicBezTo>
                    <a:pt x="35" y="21"/>
                    <a:pt x="35" y="21"/>
                    <a:pt x="35" y="21"/>
                  </a:cubicBezTo>
                  <a:cubicBezTo>
                    <a:pt x="30" y="21"/>
                    <a:pt x="27" y="21"/>
                    <a:pt x="24" y="23"/>
                  </a:cubicBezTo>
                  <a:cubicBezTo>
                    <a:pt x="21" y="26"/>
                    <a:pt x="20" y="32"/>
                    <a:pt x="20" y="33"/>
                  </a:cubicBezTo>
                  <a:lnTo>
                    <a:pt x="20" y="348"/>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3" name="Freeform 60"/>
            <p:cNvSpPr/>
            <p:nvPr/>
          </p:nvSpPr>
          <p:spPr bwMode="auto">
            <a:xfrm>
              <a:off x="2310" y="1739"/>
              <a:ext cx="424" cy="654"/>
            </a:xfrm>
            <a:custGeom>
              <a:avLst/>
              <a:gdLst>
                <a:gd name="T0" fmla="*/ 20 w 405"/>
                <a:gd name="T1" fmla="*/ 626 h 626"/>
                <a:gd name="T2" fmla="*/ 0 w 405"/>
                <a:gd name="T3" fmla="*/ 626 h 626"/>
                <a:gd name="T4" fmla="*/ 0 w 405"/>
                <a:gd name="T5" fmla="*/ 51 h 626"/>
                <a:gd name="T6" fmla="*/ 18 w 405"/>
                <a:gd name="T7" fmla="*/ 13 h 626"/>
                <a:gd name="T8" fmla="*/ 60 w 405"/>
                <a:gd name="T9" fmla="*/ 1 h 626"/>
                <a:gd name="T10" fmla="*/ 119 w 405"/>
                <a:gd name="T11" fmla="*/ 1 h 626"/>
                <a:gd name="T12" fmla="*/ 405 w 405"/>
                <a:gd name="T13" fmla="*/ 1 h 626"/>
                <a:gd name="T14" fmla="*/ 405 w 405"/>
                <a:gd name="T15" fmla="*/ 21 h 626"/>
                <a:gd name="T16" fmla="*/ 119 w 405"/>
                <a:gd name="T17" fmla="*/ 21 h 626"/>
                <a:gd name="T18" fmla="*/ 59 w 405"/>
                <a:gd name="T19" fmla="*/ 21 h 626"/>
                <a:gd name="T20" fmla="*/ 58 w 405"/>
                <a:gd name="T21" fmla="*/ 21 h 626"/>
                <a:gd name="T22" fmla="*/ 31 w 405"/>
                <a:gd name="T23" fmla="*/ 28 h 626"/>
                <a:gd name="T24" fmla="*/ 20 w 405"/>
                <a:gd name="T25" fmla="*/ 52 h 626"/>
                <a:gd name="T26" fmla="*/ 20 w 405"/>
                <a:gd name="T27" fmla="*/ 626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405" h="626">
                  <a:moveTo>
                    <a:pt x="20" y="626"/>
                  </a:moveTo>
                  <a:cubicBezTo>
                    <a:pt x="0" y="626"/>
                    <a:pt x="0" y="626"/>
                    <a:pt x="0" y="626"/>
                  </a:cubicBezTo>
                  <a:cubicBezTo>
                    <a:pt x="0" y="51"/>
                    <a:pt x="0" y="51"/>
                    <a:pt x="0" y="51"/>
                  </a:cubicBezTo>
                  <a:cubicBezTo>
                    <a:pt x="0" y="50"/>
                    <a:pt x="1" y="27"/>
                    <a:pt x="18" y="13"/>
                  </a:cubicBezTo>
                  <a:cubicBezTo>
                    <a:pt x="29" y="3"/>
                    <a:pt x="43" y="0"/>
                    <a:pt x="60" y="1"/>
                  </a:cubicBezTo>
                  <a:cubicBezTo>
                    <a:pt x="119" y="1"/>
                    <a:pt x="119" y="1"/>
                    <a:pt x="119" y="1"/>
                  </a:cubicBezTo>
                  <a:cubicBezTo>
                    <a:pt x="405" y="1"/>
                    <a:pt x="405" y="1"/>
                    <a:pt x="405" y="1"/>
                  </a:cubicBezTo>
                  <a:cubicBezTo>
                    <a:pt x="405" y="21"/>
                    <a:pt x="405" y="21"/>
                    <a:pt x="405" y="21"/>
                  </a:cubicBezTo>
                  <a:cubicBezTo>
                    <a:pt x="119" y="21"/>
                    <a:pt x="119" y="21"/>
                    <a:pt x="119" y="21"/>
                  </a:cubicBezTo>
                  <a:cubicBezTo>
                    <a:pt x="59" y="21"/>
                    <a:pt x="59" y="21"/>
                    <a:pt x="59" y="21"/>
                  </a:cubicBezTo>
                  <a:cubicBezTo>
                    <a:pt x="58" y="21"/>
                    <a:pt x="58" y="21"/>
                    <a:pt x="58" y="21"/>
                  </a:cubicBezTo>
                  <a:cubicBezTo>
                    <a:pt x="47" y="20"/>
                    <a:pt x="38" y="22"/>
                    <a:pt x="31" y="28"/>
                  </a:cubicBezTo>
                  <a:cubicBezTo>
                    <a:pt x="21" y="36"/>
                    <a:pt x="20" y="50"/>
                    <a:pt x="20" y="52"/>
                  </a:cubicBezTo>
                  <a:lnTo>
                    <a:pt x="20" y="626"/>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4" name="Freeform 62"/>
            <p:cNvSpPr/>
            <p:nvPr/>
          </p:nvSpPr>
          <p:spPr bwMode="auto">
            <a:xfrm>
              <a:off x="1211" y="2201"/>
              <a:ext cx="1066" cy="861"/>
            </a:xfrm>
            <a:custGeom>
              <a:avLst/>
              <a:gdLst>
                <a:gd name="T0" fmla="*/ 998 w 1020"/>
                <a:gd name="T1" fmla="*/ 0 h 824"/>
                <a:gd name="T2" fmla="*/ 24 w 1020"/>
                <a:gd name="T3" fmla="*/ 0 h 824"/>
                <a:gd name="T4" fmla="*/ 0 w 1020"/>
                <a:gd name="T5" fmla="*/ 22 h 824"/>
                <a:gd name="T6" fmla="*/ 0 w 1020"/>
                <a:gd name="T7" fmla="*/ 694 h 824"/>
                <a:gd name="T8" fmla="*/ 24 w 1020"/>
                <a:gd name="T9" fmla="*/ 720 h 824"/>
                <a:gd name="T10" fmla="*/ 388 w 1020"/>
                <a:gd name="T11" fmla="*/ 720 h 824"/>
                <a:gd name="T12" fmla="*/ 388 w 1020"/>
                <a:gd name="T13" fmla="*/ 780 h 824"/>
                <a:gd name="T14" fmla="*/ 338 w 1020"/>
                <a:gd name="T15" fmla="*/ 780 h 824"/>
                <a:gd name="T16" fmla="*/ 316 w 1020"/>
                <a:gd name="T17" fmla="*/ 802 h 824"/>
                <a:gd name="T18" fmla="*/ 338 w 1020"/>
                <a:gd name="T19" fmla="*/ 824 h 824"/>
                <a:gd name="T20" fmla="*/ 696 w 1020"/>
                <a:gd name="T21" fmla="*/ 824 h 824"/>
                <a:gd name="T22" fmla="*/ 718 w 1020"/>
                <a:gd name="T23" fmla="*/ 802 h 824"/>
                <a:gd name="T24" fmla="*/ 696 w 1020"/>
                <a:gd name="T25" fmla="*/ 780 h 824"/>
                <a:gd name="T26" fmla="*/ 645 w 1020"/>
                <a:gd name="T27" fmla="*/ 780 h 824"/>
                <a:gd name="T28" fmla="*/ 644 w 1020"/>
                <a:gd name="T29" fmla="*/ 720 h 824"/>
                <a:gd name="T30" fmla="*/ 998 w 1020"/>
                <a:gd name="T31" fmla="*/ 720 h 824"/>
                <a:gd name="T32" fmla="*/ 1020 w 1020"/>
                <a:gd name="T33" fmla="*/ 694 h 824"/>
                <a:gd name="T34" fmla="*/ 1020 w 1020"/>
                <a:gd name="T35" fmla="*/ 22 h 824"/>
                <a:gd name="T36" fmla="*/ 998 w 1020"/>
                <a:gd name="T37" fmla="*/ 0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020" h="824">
                  <a:moveTo>
                    <a:pt x="998" y="0"/>
                  </a:moveTo>
                  <a:cubicBezTo>
                    <a:pt x="24" y="0"/>
                    <a:pt x="24" y="0"/>
                    <a:pt x="24" y="0"/>
                  </a:cubicBezTo>
                  <a:cubicBezTo>
                    <a:pt x="11" y="0"/>
                    <a:pt x="0" y="9"/>
                    <a:pt x="0" y="22"/>
                  </a:cubicBezTo>
                  <a:cubicBezTo>
                    <a:pt x="0" y="694"/>
                    <a:pt x="0" y="694"/>
                    <a:pt x="0" y="694"/>
                  </a:cubicBezTo>
                  <a:cubicBezTo>
                    <a:pt x="0" y="708"/>
                    <a:pt x="11" y="720"/>
                    <a:pt x="24" y="720"/>
                  </a:cubicBezTo>
                  <a:cubicBezTo>
                    <a:pt x="388" y="720"/>
                    <a:pt x="388" y="720"/>
                    <a:pt x="388" y="720"/>
                  </a:cubicBezTo>
                  <a:cubicBezTo>
                    <a:pt x="388" y="720"/>
                    <a:pt x="388" y="780"/>
                    <a:pt x="388" y="780"/>
                  </a:cubicBezTo>
                  <a:cubicBezTo>
                    <a:pt x="338" y="780"/>
                    <a:pt x="338" y="780"/>
                    <a:pt x="338" y="780"/>
                  </a:cubicBezTo>
                  <a:cubicBezTo>
                    <a:pt x="326" y="780"/>
                    <a:pt x="316" y="790"/>
                    <a:pt x="316" y="802"/>
                  </a:cubicBezTo>
                  <a:cubicBezTo>
                    <a:pt x="316" y="814"/>
                    <a:pt x="326" y="824"/>
                    <a:pt x="338" y="824"/>
                  </a:cubicBezTo>
                  <a:cubicBezTo>
                    <a:pt x="696" y="824"/>
                    <a:pt x="696" y="824"/>
                    <a:pt x="696" y="824"/>
                  </a:cubicBezTo>
                  <a:cubicBezTo>
                    <a:pt x="709" y="824"/>
                    <a:pt x="718" y="814"/>
                    <a:pt x="718" y="802"/>
                  </a:cubicBezTo>
                  <a:cubicBezTo>
                    <a:pt x="718" y="790"/>
                    <a:pt x="709" y="780"/>
                    <a:pt x="696" y="780"/>
                  </a:cubicBezTo>
                  <a:cubicBezTo>
                    <a:pt x="645" y="780"/>
                    <a:pt x="645" y="780"/>
                    <a:pt x="645" y="780"/>
                  </a:cubicBezTo>
                  <a:cubicBezTo>
                    <a:pt x="645" y="780"/>
                    <a:pt x="644" y="720"/>
                    <a:pt x="644" y="720"/>
                  </a:cubicBezTo>
                  <a:cubicBezTo>
                    <a:pt x="998" y="720"/>
                    <a:pt x="998" y="720"/>
                    <a:pt x="998" y="720"/>
                  </a:cubicBezTo>
                  <a:cubicBezTo>
                    <a:pt x="1011" y="720"/>
                    <a:pt x="1020" y="708"/>
                    <a:pt x="1020" y="694"/>
                  </a:cubicBezTo>
                  <a:cubicBezTo>
                    <a:pt x="1020" y="22"/>
                    <a:pt x="1020" y="22"/>
                    <a:pt x="1020" y="22"/>
                  </a:cubicBezTo>
                  <a:cubicBezTo>
                    <a:pt x="1020" y="9"/>
                    <a:pt x="1011" y="0"/>
                    <a:pt x="998"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6" name="Freeform 64"/>
            <p:cNvSpPr/>
            <p:nvPr/>
          </p:nvSpPr>
          <p:spPr bwMode="auto">
            <a:xfrm>
              <a:off x="529" y="2397"/>
              <a:ext cx="840" cy="594"/>
            </a:xfrm>
            <a:custGeom>
              <a:avLst/>
              <a:gdLst>
                <a:gd name="T0" fmla="*/ 787 w 804"/>
                <a:gd name="T1" fmla="*/ 0 h 568"/>
                <a:gd name="T2" fmla="*/ 19 w 804"/>
                <a:gd name="T3" fmla="*/ 0 h 568"/>
                <a:gd name="T4" fmla="*/ 0 w 804"/>
                <a:gd name="T5" fmla="*/ 18 h 568"/>
                <a:gd name="T6" fmla="*/ 0 w 804"/>
                <a:gd name="T7" fmla="*/ 547 h 568"/>
                <a:gd name="T8" fmla="*/ 19 w 804"/>
                <a:gd name="T9" fmla="*/ 568 h 568"/>
                <a:gd name="T10" fmla="*/ 787 w 804"/>
                <a:gd name="T11" fmla="*/ 568 h 568"/>
                <a:gd name="T12" fmla="*/ 804 w 804"/>
                <a:gd name="T13" fmla="*/ 547 h 568"/>
                <a:gd name="T14" fmla="*/ 804 w 804"/>
                <a:gd name="T15" fmla="*/ 18 h 568"/>
                <a:gd name="T16" fmla="*/ 787 w 804"/>
                <a:gd name="T17" fmla="*/ 0 h 5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04" h="568">
                  <a:moveTo>
                    <a:pt x="787" y="0"/>
                  </a:moveTo>
                  <a:cubicBezTo>
                    <a:pt x="19" y="0"/>
                    <a:pt x="19" y="0"/>
                    <a:pt x="19" y="0"/>
                  </a:cubicBezTo>
                  <a:cubicBezTo>
                    <a:pt x="9" y="0"/>
                    <a:pt x="0" y="7"/>
                    <a:pt x="0" y="18"/>
                  </a:cubicBezTo>
                  <a:cubicBezTo>
                    <a:pt x="0" y="547"/>
                    <a:pt x="0" y="547"/>
                    <a:pt x="0" y="547"/>
                  </a:cubicBezTo>
                  <a:cubicBezTo>
                    <a:pt x="0" y="558"/>
                    <a:pt x="9" y="568"/>
                    <a:pt x="19" y="568"/>
                  </a:cubicBezTo>
                  <a:cubicBezTo>
                    <a:pt x="787" y="568"/>
                    <a:pt x="787" y="568"/>
                    <a:pt x="787" y="568"/>
                  </a:cubicBezTo>
                  <a:cubicBezTo>
                    <a:pt x="797" y="568"/>
                    <a:pt x="804" y="558"/>
                    <a:pt x="804" y="547"/>
                  </a:cubicBezTo>
                  <a:cubicBezTo>
                    <a:pt x="804" y="18"/>
                    <a:pt x="804" y="18"/>
                    <a:pt x="804" y="18"/>
                  </a:cubicBezTo>
                  <a:cubicBezTo>
                    <a:pt x="804" y="7"/>
                    <a:pt x="797" y="0"/>
                    <a:pt x="787"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8" name="Freeform 66"/>
            <p:cNvSpPr/>
            <p:nvPr/>
          </p:nvSpPr>
          <p:spPr bwMode="auto">
            <a:xfrm>
              <a:off x="454" y="3008"/>
              <a:ext cx="987" cy="50"/>
            </a:xfrm>
            <a:custGeom>
              <a:avLst/>
              <a:gdLst>
                <a:gd name="T0" fmla="*/ 944 w 944"/>
                <a:gd name="T1" fmla="*/ 40 h 48"/>
                <a:gd name="T2" fmla="*/ 936 w 944"/>
                <a:gd name="T3" fmla="*/ 48 h 48"/>
                <a:gd name="T4" fmla="*/ 8 w 944"/>
                <a:gd name="T5" fmla="*/ 48 h 48"/>
                <a:gd name="T6" fmla="*/ 0 w 944"/>
                <a:gd name="T7" fmla="*/ 40 h 48"/>
                <a:gd name="T8" fmla="*/ 0 w 944"/>
                <a:gd name="T9" fmla="*/ 8 h 48"/>
                <a:gd name="T10" fmla="*/ 8 w 944"/>
                <a:gd name="T11" fmla="*/ 0 h 48"/>
                <a:gd name="T12" fmla="*/ 936 w 944"/>
                <a:gd name="T13" fmla="*/ 0 h 48"/>
                <a:gd name="T14" fmla="*/ 944 w 944"/>
                <a:gd name="T15" fmla="*/ 8 h 48"/>
                <a:gd name="T16" fmla="*/ 944 w 944"/>
                <a:gd name="T17" fmla="*/ 40 h 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944" h="48">
                  <a:moveTo>
                    <a:pt x="944" y="40"/>
                  </a:moveTo>
                  <a:cubicBezTo>
                    <a:pt x="944" y="44"/>
                    <a:pt x="940" y="48"/>
                    <a:pt x="936" y="48"/>
                  </a:cubicBezTo>
                  <a:cubicBezTo>
                    <a:pt x="8" y="48"/>
                    <a:pt x="8" y="48"/>
                    <a:pt x="8" y="48"/>
                  </a:cubicBezTo>
                  <a:cubicBezTo>
                    <a:pt x="4" y="48"/>
                    <a:pt x="0" y="44"/>
                    <a:pt x="0" y="40"/>
                  </a:cubicBezTo>
                  <a:cubicBezTo>
                    <a:pt x="0" y="8"/>
                    <a:pt x="0" y="8"/>
                    <a:pt x="0" y="8"/>
                  </a:cubicBezTo>
                  <a:cubicBezTo>
                    <a:pt x="0" y="4"/>
                    <a:pt x="4" y="0"/>
                    <a:pt x="8" y="0"/>
                  </a:cubicBezTo>
                  <a:cubicBezTo>
                    <a:pt x="936" y="0"/>
                    <a:pt x="936" y="0"/>
                    <a:pt x="936" y="0"/>
                  </a:cubicBezTo>
                  <a:cubicBezTo>
                    <a:pt x="940" y="0"/>
                    <a:pt x="944" y="4"/>
                    <a:pt x="944" y="8"/>
                  </a:cubicBezTo>
                  <a:lnTo>
                    <a:pt x="944" y="4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49" name="Freeform 67"/>
            <p:cNvSpPr/>
            <p:nvPr/>
          </p:nvSpPr>
          <p:spPr bwMode="auto">
            <a:xfrm>
              <a:off x="2104" y="2393"/>
              <a:ext cx="486" cy="665"/>
            </a:xfrm>
            <a:custGeom>
              <a:avLst/>
              <a:gdLst>
                <a:gd name="T0" fmla="*/ 422 w 465"/>
                <a:gd name="T1" fmla="*/ 0 h 636"/>
                <a:gd name="T2" fmla="*/ 43 w 465"/>
                <a:gd name="T3" fmla="*/ 0 h 636"/>
                <a:gd name="T4" fmla="*/ 0 w 465"/>
                <a:gd name="T5" fmla="*/ 44 h 636"/>
                <a:gd name="T6" fmla="*/ 0 w 465"/>
                <a:gd name="T7" fmla="*/ 592 h 636"/>
                <a:gd name="T8" fmla="*/ 43 w 465"/>
                <a:gd name="T9" fmla="*/ 636 h 636"/>
                <a:gd name="T10" fmla="*/ 422 w 465"/>
                <a:gd name="T11" fmla="*/ 636 h 636"/>
                <a:gd name="T12" fmla="*/ 465 w 465"/>
                <a:gd name="T13" fmla="*/ 592 h 636"/>
                <a:gd name="T14" fmla="*/ 465 w 465"/>
                <a:gd name="T15" fmla="*/ 44 h 636"/>
                <a:gd name="T16" fmla="*/ 422 w 465"/>
                <a:gd name="T17" fmla="*/ 0 h 6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65" h="636">
                  <a:moveTo>
                    <a:pt x="422" y="0"/>
                  </a:moveTo>
                  <a:cubicBezTo>
                    <a:pt x="43" y="0"/>
                    <a:pt x="43" y="0"/>
                    <a:pt x="43" y="0"/>
                  </a:cubicBezTo>
                  <a:cubicBezTo>
                    <a:pt x="19" y="0"/>
                    <a:pt x="0" y="20"/>
                    <a:pt x="0" y="44"/>
                  </a:cubicBezTo>
                  <a:cubicBezTo>
                    <a:pt x="0" y="592"/>
                    <a:pt x="0" y="592"/>
                    <a:pt x="0" y="592"/>
                  </a:cubicBezTo>
                  <a:cubicBezTo>
                    <a:pt x="0" y="616"/>
                    <a:pt x="19" y="636"/>
                    <a:pt x="43" y="636"/>
                  </a:cubicBezTo>
                  <a:cubicBezTo>
                    <a:pt x="422" y="636"/>
                    <a:pt x="422" y="636"/>
                    <a:pt x="422" y="636"/>
                  </a:cubicBezTo>
                  <a:cubicBezTo>
                    <a:pt x="445" y="636"/>
                    <a:pt x="465" y="616"/>
                    <a:pt x="465" y="592"/>
                  </a:cubicBezTo>
                  <a:cubicBezTo>
                    <a:pt x="465" y="44"/>
                    <a:pt x="465" y="44"/>
                    <a:pt x="465" y="44"/>
                  </a:cubicBezTo>
                  <a:cubicBezTo>
                    <a:pt x="465" y="20"/>
                    <a:pt x="445" y="0"/>
                    <a:pt x="422" y="0"/>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0" name="Oval 68"/>
            <p:cNvSpPr>
              <a:spLocks noChangeArrowheads="1"/>
            </p:cNvSpPr>
            <p:nvPr/>
          </p:nvSpPr>
          <p:spPr bwMode="auto">
            <a:xfrm>
              <a:off x="2321" y="2987"/>
              <a:ext cx="53" cy="53"/>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2" name="Freeform 70"/>
            <p:cNvSpPr/>
            <p:nvPr/>
          </p:nvSpPr>
          <p:spPr bwMode="auto">
            <a:xfrm>
              <a:off x="2454" y="2596"/>
              <a:ext cx="263" cy="463"/>
            </a:xfrm>
            <a:custGeom>
              <a:avLst/>
              <a:gdLst>
                <a:gd name="T0" fmla="*/ 218 w 251"/>
                <a:gd name="T1" fmla="*/ 0 h 443"/>
                <a:gd name="T2" fmla="*/ 32 w 251"/>
                <a:gd name="T3" fmla="*/ 0 h 443"/>
                <a:gd name="T4" fmla="*/ 0 w 251"/>
                <a:gd name="T5" fmla="*/ 32 h 443"/>
                <a:gd name="T6" fmla="*/ 0 w 251"/>
                <a:gd name="T7" fmla="*/ 411 h 443"/>
                <a:gd name="T8" fmla="*/ 32 w 251"/>
                <a:gd name="T9" fmla="*/ 443 h 443"/>
                <a:gd name="T10" fmla="*/ 218 w 251"/>
                <a:gd name="T11" fmla="*/ 443 h 443"/>
                <a:gd name="T12" fmla="*/ 251 w 251"/>
                <a:gd name="T13" fmla="*/ 411 h 443"/>
                <a:gd name="T14" fmla="*/ 251 w 251"/>
                <a:gd name="T15" fmla="*/ 32 h 443"/>
                <a:gd name="T16" fmla="*/ 218 w 251"/>
                <a:gd name="T17" fmla="*/ 0 h 4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1" h="443">
                  <a:moveTo>
                    <a:pt x="218" y="0"/>
                  </a:moveTo>
                  <a:cubicBezTo>
                    <a:pt x="32" y="0"/>
                    <a:pt x="32" y="0"/>
                    <a:pt x="32" y="0"/>
                  </a:cubicBezTo>
                  <a:cubicBezTo>
                    <a:pt x="14" y="0"/>
                    <a:pt x="0" y="14"/>
                    <a:pt x="0" y="32"/>
                  </a:cubicBezTo>
                  <a:cubicBezTo>
                    <a:pt x="0" y="411"/>
                    <a:pt x="0" y="411"/>
                    <a:pt x="0" y="411"/>
                  </a:cubicBezTo>
                  <a:cubicBezTo>
                    <a:pt x="0" y="428"/>
                    <a:pt x="14" y="443"/>
                    <a:pt x="32" y="443"/>
                  </a:cubicBezTo>
                  <a:cubicBezTo>
                    <a:pt x="218" y="443"/>
                    <a:pt x="218" y="443"/>
                    <a:pt x="218" y="443"/>
                  </a:cubicBezTo>
                  <a:cubicBezTo>
                    <a:pt x="236" y="443"/>
                    <a:pt x="251" y="428"/>
                    <a:pt x="251" y="411"/>
                  </a:cubicBezTo>
                  <a:cubicBezTo>
                    <a:pt x="251" y="32"/>
                    <a:pt x="251" y="32"/>
                    <a:pt x="251" y="32"/>
                  </a:cubicBezTo>
                  <a:cubicBezTo>
                    <a:pt x="251" y="14"/>
                    <a:pt x="236" y="0"/>
                    <a:pt x="218" y="0"/>
                  </a:cubicBezTo>
                  <a:close/>
                </a:path>
              </a:pathLst>
            </a:cu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4" name="Freeform 72"/>
            <p:cNvSpPr/>
            <p:nvPr/>
          </p:nvSpPr>
          <p:spPr bwMode="auto">
            <a:xfrm>
              <a:off x="2540" y="2620"/>
              <a:ext cx="90" cy="9"/>
            </a:xfrm>
            <a:custGeom>
              <a:avLst/>
              <a:gdLst>
                <a:gd name="T0" fmla="*/ 90 w 90"/>
                <a:gd name="T1" fmla="*/ 9 h 9"/>
                <a:gd name="T2" fmla="*/ 0 w 90"/>
                <a:gd name="T3" fmla="*/ 9 h 9"/>
                <a:gd name="T4" fmla="*/ 0 w 90"/>
                <a:gd name="T5" fmla="*/ 0 h 9"/>
                <a:gd name="T6" fmla="*/ 90 w 90"/>
                <a:gd name="T7" fmla="*/ 0 h 9"/>
                <a:gd name="T8" fmla="*/ 90 w 90"/>
                <a:gd name="T9" fmla="*/ 9 h 9"/>
                <a:gd name="T10" fmla="*/ 90 w 90"/>
                <a:gd name="T11" fmla="*/ 9 h 9"/>
              </a:gdLst>
              <a:ahLst/>
              <a:cxnLst>
                <a:cxn ang="0">
                  <a:pos x="T0" y="T1"/>
                </a:cxn>
                <a:cxn ang="0">
                  <a:pos x="T2" y="T3"/>
                </a:cxn>
                <a:cxn ang="0">
                  <a:pos x="T4" y="T5"/>
                </a:cxn>
                <a:cxn ang="0">
                  <a:pos x="T6" y="T7"/>
                </a:cxn>
                <a:cxn ang="0">
                  <a:pos x="T8" y="T9"/>
                </a:cxn>
                <a:cxn ang="0">
                  <a:pos x="T10" y="T11"/>
                </a:cxn>
              </a:cxnLst>
              <a:rect l="0" t="0" r="r" b="b"/>
              <a:pathLst>
                <a:path w="90" h="9">
                  <a:moveTo>
                    <a:pt x="90" y="9"/>
                  </a:moveTo>
                  <a:lnTo>
                    <a:pt x="0" y="9"/>
                  </a:lnTo>
                  <a:lnTo>
                    <a:pt x="0" y="0"/>
                  </a:lnTo>
                  <a:lnTo>
                    <a:pt x="90" y="0"/>
                  </a:lnTo>
                  <a:lnTo>
                    <a:pt x="90" y="9"/>
                  </a:lnTo>
                  <a:lnTo>
                    <a:pt x="90" y="9"/>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5" name="Oval 73"/>
            <p:cNvSpPr>
              <a:spLocks noChangeArrowheads="1"/>
            </p:cNvSpPr>
            <p:nvPr/>
          </p:nvSpPr>
          <p:spPr bwMode="auto">
            <a:xfrm>
              <a:off x="2652" y="2617"/>
              <a:ext cx="17" cy="17"/>
            </a:xfrm>
            <a:prstGeom prst="ellipse">
              <a:avLst/>
            </a:pr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6" name="Rectangle 74"/>
            <p:cNvSpPr>
              <a:spLocks noChangeArrowheads="1"/>
            </p:cNvSpPr>
            <p:nvPr/>
          </p:nvSpPr>
          <p:spPr bwMode="auto">
            <a:xfrm>
              <a:off x="2544" y="2997"/>
              <a:ext cx="83" cy="2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endParaRPr lang="zh-CN" altLang="en-US"/>
            </a:p>
          </p:txBody>
        </p:sp>
        <p:sp>
          <p:nvSpPr>
            <p:cNvPr id="57" name="Oval 23"/>
            <p:cNvSpPr>
              <a:spLocks noChangeArrowheads="1"/>
            </p:cNvSpPr>
            <p:nvPr/>
          </p:nvSpPr>
          <p:spPr bwMode="auto">
            <a:xfrm>
              <a:off x="1729" y="836"/>
              <a:ext cx="304" cy="304"/>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8" name="Freeform 35"/>
            <p:cNvSpPr>
              <a:spLocks noEditPoints="1"/>
            </p:cNvSpPr>
            <p:nvPr/>
          </p:nvSpPr>
          <p:spPr bwMode="auto">
            <a:xfrm>
              <a:off x="1824" y="896"/>
              <a:ext cx="111" cy="179"/>
            </a:xfrm>
            <a:custGeom>
              <a:avLst/>
              <a:gdLst>
                <a:gd name="T0" fmla="*/ 53 w 106"/>
                <a:gd name="T1" fmla="*/ 0 h 171"/>
                <a:gd name="T2" fmla="*/ 0 w 106"/>
                <a:gd name="T3" fmla="*/ 54 h 171"/>
                <a:gd name="T4" fmla="*/ 4 w 106"/>
                <a:gd name="T5" fmla="*/ 76 h 171"/>
                <a:gd name="T6" fmla="*/ 45 w 106"/>
                <a:gd name="T7" fmla="*/ 164 h 171"/>
                <a:gd name="T8" fmla="*/ 53 w 106"/>
                <a:gd name="T9" fmla="*/ 171 h 171"/>
                <a:gd name="T10" fmla="*/ 61 w 106"/>
                <a:gd name="T11" fmla="*/ 164 h 171"/>
                <a:gd name="T12" fmla="*/ 102 w 106"/>
                <a:gd name="T13" fmla="*/ 76 h 171"/>
                <a:gd name="T14" fmla="*/ 106 w 106"/>
                <a:gd name="T15" fmla="*/ 54 h 171"/>
                <a:gd name="T16" fmla="*/ 53 w 106"/>
                <a:gd name="T17" fmla="*/ 0 h 171"/>
                <a:gd name="T18" fmla="*/ 53 w 106"/>
                <a:gd name="T19" fmla="*/ 86 h 171"/>
                <a:gd name="T20" fmla="*/ 21 w 106"/>
                <a:gd name="T21" fmla="*/ 54 h 171"/>
                <a:gd name="T22" fmla="*/ 53 w 106"/>
                <a:gd name="T23" fmla="*/ 22 h 171"/>
                <a:gd name="T24" fmla="*/ 85 w 106"/>
                <a:gd name="T25" fmla="*/ 54 h 171"/>
                <a:gd name="T26" fmla="*/ 53 w 106"/>
                <a:gd name="T27" fmla="*/ 86 h 1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06" h="171">
                  <a:moveTo>
                    <a:pt x="53" y="0"/>
                  </a:moveTo>
                  <a:cubicBezTo>
                    <a:pt x="23" y="0"/>
                    <a:pt x="0" y="24"/>
                    <a:pt x="0" y="54"/>
                  </a:cubicBezTo>
                  <a:cubicBezTo>
                    <a:pt x="0" y="62"/>
                    <a:pt x="1" y="69"/>
                    <a:pt x="4" y="76"/>
                  </a:cubicBezTo>
                  <a:cubicBezTo>
                    <a:pt x="45" y="164"/>
                    <a:pt x="45" y="164"/>
                    <a:pt x="45" y="164"/>
                  </a:cubicBezTo>
                  <a:cubicBezTo>
                    <a:pt x="47" y="169"/>
                    <a:pt x="50" y="171"/>
                    <a:pt x="53" y="171"/>
                  </a:cubicBezTo>
                  <a:cubicBezTo>
                    <a:pt x="56" y="171"/>
                    <a:pt x="59" y="169"/>
                    <a:pt x="61" y="164"/>
                  </a:cubicBezTo>
                  <a:cubicBezTo>
                    <a:pt x="102" y="76"/>
                    <a:pt x="102" y="76"/>
                    <a:pt x="102" y="76"/>
                  </a:cubicBezTo>
                  <a:cubicBezTo>
                    <a:pt x="105" y="69"/>
                    <a:pt x="106" y="62"/>
                    <a:pt x="106" y="54"/>
                  </a:cubicBezTo>
                  <a:cubicBezTo>
                    <a:pt x="106" y="24"/>
                    <a:pt x="83" y="0"/>
                    <a:pt x="53" y="0"/>
                  </a:cubicBezTo>
                  <a:close/>
                  <a:moveTo>
                    <a:pt x="53" y="86"/>
                  </a:moveTo>
                  <a:cubicBezTo>
                    <a:pt x="35" y="86"/>
                    <a:pt x="21" y="71"/>
                    <a:pt x="21" y="54"/>
                  </a:cubicBezTo>
                  <a:cubicBezTo>
                    <a:pt x="21" y="36"/>
                    <a:pt x="35" y="22"/>
                    <a:pt x="53" y="22"/>
                  </a:cubicBezTo>
                  <a:cubicBezTo>
                    <a:pt x="71" y="22"/>
                    <a:pt x="85" y="36"/>
                    <a:pt x="85" y="54"/>
                  </a:cubicBezTo>
                  <a:cubicBezTo>
                    <a:pt x="85" y="71"/>
                    <a:pt x="71" y="86"/>
                    <a:pt x="53" y="8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59" name="Oval 31"/>
            <p:cNvSpPr>
              <a:spLocks noChangeArrowheads="1"/>
            </p:cNvSpPr>
            <p:nvPr/>
          </p:nvSpPr>
          <p:spPr bwMode="auto">
            <a:xfrm>
              <a:off x="836" y="1794"/>
              <a:ext cx="226" cy="226"/>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0" name="Freeform 39"/>
            <p:cNvSpPr>
              <a:spLocks noEditPoints="1"/>
            </p:cNvSpPr>
            <p:nvPr/>
          </p:nvSpPr>
          <p:spPr bwMode="auto">
            <a:xfrm>
              <a:off x="888" y="1844"/>
              <a:ext cx="123" cy="125"/>
            </a:xfrm>
            <a:custGeom>
              <a:avLst/>
              <a:gdLst>
                <a:gd name="T0" fmla="*/ 113 w 118"/>
                <a:gd name="T1" fmla="*/ 37 h 119"/>
                <a:gd name="T2" fmla="*/ 108 w 118"/>
                <a:gd name="T3" fmla="*/ 42 h 119"/>
                <a:gd name="T4" fmla="*/ 77 w 118"/>
                <a:gd name="T5" fmla="*/ 11 h 119"/>
                <a:gd name="T6" fmla="*/ 82 w 118"/>
                <a:gd name="T7" fmla="*/ 6 h 119"/>
                <a:gd name="T8" fmla="*/ 102 w 118"/>
                <a:gd name="T9" fmla="*/ 6 h 119"/>
                <a:gd name="T10" fmla="*/ 113 w 118"/>
                <a:gd name="T11" fmla="*/ 17 h 119"/>
                <a:gd name="T12" fmla="*/ 113 w 118"/>
                <a:gd name="T13" fmla="*/ 37 h 119"/>
                <a:gd name="T14" fmla="*/ 40 w 118"/>
                <a:gd name="T15" fmla="*/ 99 h 119"/>
                <a:gd name="T16" fmla="*/ 40 w 118"/>
                <a:gd name="T17" fmla="*/ 104 h 119"/>
                <a:gd name="T18" fmla="*/ 46 w 118"/>
                <a:gd name="T19" fmla="*/ 104 h 119"/>
                <a:gd name="T20" fmla="*/ 102 w 118"/>
                <a:gd name="T21" fmla="*/ 48 h 119"/>
                <a:gd name="T22" fmla="*/ 97 w 118"/>
                <a:gd name="T23" fmla="*/ 42 h 119"/>
                <a:gd name="T24" fmla="*/ 40 w 118"/>
                <a:gd name="T25" fmla="*/ 99 h 119"/>
                <a:gd name="T26" fmla="*/ 14 w 118"/>
                <a:gd name="T27" fmla="*/ 73 h 119"/>
                <a:gd name="T28" fmla="*/ 14 w 118"/>
                <a:gd name="T29" fmla="*/ 79 h 119"/>
                <a:gd name="T30" fmla="*/ 20 w 118"/>
                <a:gd name="T31" fmla="*/ 79 h 119"/>
                <a:gd name="T32" fmla="*/ 77 w 118"/>
                <a:gd name="T33" fmla="*/ 22 h 119"/>
                <a:gd name="T34" fmla="*/ 71 w 118"/>
                <a:gd name="T35" fmla="*/ 17 h 119"/>
                <a:gd name="T36" fmla="*/ 14 w 118"/>
                <a:gd name="T37" fmla="*/ 73 h 119"/>
                <a:gd name="T38" fmla="*/ 82 w 118"/>
                <a:gd name="T39" fmla="*/ 27 h 119"/>
                <a:gd name="T40" fmla="*/ 25 w 118"/>
                <a:gd name="T41" fmla="*/ 84 h 119"/>
                <a:gd name="T42" fmla="*/ 25 w 118"/>
                <a:gd name="T43" fmla="*/ 94 h 119"/>
                <a:gd name="T44" fmla="*/ 35 w 118"/>
                <a:gd name="T45" fmla="*/ 94 h 119"/>
                <a:gd name="T46" fmla="*/ 92 w 118"/>
                <a:gd name="T47" fmla="*/ 37 h 119"/>
                <a:gd name="T48" fmla="*/ 82 w 118"/>
                <a:gd name="T49" fmla="*/ 27 h 119"/>
                <a:gd name="T50" fmla="*/ 35 w 118"/>
                <a:gd name="T51" fmla="*/ 110 h 119"/>
                <a:gd name="T52" fmla="*/ 32 w 118"/>
                <a:gd name="T53" fmla="*/ 103 h 119"/>
                <a:gd name="T54" fmla="*/ 30 w 118"/>
                <a:gd name="T55" fmla="*/ 104 h 119"/>
                <a:gd name="T56" fmla="*/ 20 w 118"/>
                <a:gd name="T57" fmla="*/ 99 h 119"/>
                <a:gd name="T58" fmla="*/ 15 w 118"/>
                <a:gd name="T59" fmla="*/ 89 h 119"/>
                <a:gd name="T60" fmla="*/ 16 w 118"/>
                <a:gd name="T61" fmla="*/ 87 h 119"/>
                <a:gd name="T62" fmla="*/ 9 w 118"/>
                <a:gd name="T63" fmla="*/ 84 h 119"/>
                <a:gd name="T64" fmla="*/ 9 w 118"/>
                <a:gd name="T65" fmla="*/ 83 h 119"/>
                <a:gd name="T66" fmla="*/ 0 w 118"/>
                <a:gd name="T67" fmla="*/ 119 h 119"/>
                <a:gd name="T68" fmla="*/ 36 w 118"/>
                <a:gd name="T69" fmla="*/ 110 h 119"/>
                <a:gd name="T70" fmla="*/ 35 w 118"/>
                <a:gd name="T71" fmla="*/ 110 h 1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118" h="119">
                  <a:moveTo>
                    <a:pt x="113" y="37"/>
                  </a:moveTo>
                  <a:cubicBezTo>
                    <a:pt x="108" y="42"/>
                    <a:pt x="108" y="42"/>
                    <a:pt x="108" y="42"/>
                  </a:cubicBezTo>
                  <a:cubicBezTo>
                    <a:pt x="77" y="11"/>
                    <a:pt x="77" y="11"/>
                    <a:pt x="77" y="11"/>
                  </a:cubicBezTo>
                  <a:cubicBezTo>
                    <a:pt x="82" y="6"/>
                    <a:pt x="82" y="6"/>
                    <a:pt x="82" y="6"/>
                  </a:cubicBezTo>
                  <a:cubicBezTo>
                    <a:pt x="87" y="0"/>
                    <a:pt x="97" y="0"/>
                    <a:pt x="102" y="6"/>
                  </a:cubicBezTo>
                  <a:cubicBezTo>
                    <a:pt x="113" y="17"/>
                    <a:pt x="113" y="17"/>
                    <a:pt x="113" y="17"/>
                  </a:cubicBezTo>
                  <a:cubicBezTo>
                    <a:pt x="118" y="22"/>
                    <a:pt x="118" y="32"/>
                    <a:pt x="113" y="37"/>
                  </a:cubicBezTo>
                  <a:close/>
                  <a:moveTo>
                    <a:pt x="40" y="99"/>
                  </a:moveTo>
                  <a:cubicBezTo>
                    <a:pt x="39" y="101"/>
                    <a:pt x="39" y="103"/>
                    <a:pt x="40" y="104"/>
                  </a:cubicBezTo>
                  <a:cubicBezTo>
                    <a:pt x="42" y="106"/>
                    <a:pt x="44" y="106"/>
                    <a:pt x="46" y="104"/>
                  </a:cubicBezTo>
                  <a:cubicBezTo>
                    <a:pt x="102" y="48"/>
                    <a:pt x="102" y="48"/>
                    <a:pt x="102" y="48"/>
                  </a:cubicBezTo>
                  <a:cubicBezTo>
                    <a:pt x="97" y="42"/>
                    <a:pt x="97" y="42"/>
                    <a:pt x="97" y="42"/>
                  </a:cubicBezTo>
                  <a:lnTo>
                    <a:pt x="40" y="99"/>
                  </a:lnTo>
                  <a:close/>
                  <a:moveTo>
                    <a:pt x="14" y="73"/>
                  </a:moveTo>
                  <a:cubicBezTo>
                    <a:pt x="13" y="75"/>
                    <a:pt x="13" y="77"/>
                    <a:pt x="14" y="79"/>
                  </a:cubicBezTo>
                  <a:cubicBezTo>
                    <a:pt x="16" y="80"/>
                    <a:pt x="18" y="80"/>
                    <a:pt x="20" y="79"/>
                  </a:cubicBezTo>
                  <a:cubicBezTo>
                    <a:pt x="77" y="22"/>
                    <a:pt x="77" y="22"/>
                    <a:pt x="77" y="22"/>
                  </a:cubicBezTo>
                  <a:cubicBezTo>
                    <a:pt x="71" y="17"/>
                    <a:pt x="71" y="17"/>
                    <a:pt x="71" y="17"/>
                  </a:cubicBezTo>
                  <a:lnTo>
                    <a:pt x="14" y="73"/>
                  </a:lnTo>
                  <a:close/>
                  <a:moveTo>
                    <a:pt x="82" y="27"/>
                  </a:moveTo>
                  <a:cubicBezTo>
                    <a:pt x="25" y="84"/>
                    <a:pt x="25" y="84"/>
                    <a:pt x="25" y="84"/>
                  </a:cubicBezTo>
                  <a:cubicBezTo>
                    <a:pt x="22" y="87"/>
                    <a:pt x="22" y="91"/>
                    <a:pt x="25" y="94"/>
                  </a:cubicBezTo>
                  <a:cubicBezTo>
                    <a:pt x="28" y="97"/>
                    <a:pt x="32" y="97"/>
                    <a:pt x="35" y="94"/>
                  </a:cubicBezTo>
                  <a:cubicBezTo>
                    <a:pt x="92" y="37"/>
                    <a:pt x="92" y="37"/>
                    <a:pt x="92" y="37"/>
                  </a:cubicBezTo>
                  <a:lnTo>
                    <a:pt x="82" y="27"/>
                  </a:lnTo>
                  <a:close/>
                  <a:moveTo>
                    <a:pt x="35" y="110"/>
                  </a:moveTo>
                  <a:cubicBezTo>
                    <a:pt x="33" y="108"/>
                    <a:pt x="33" y="106"/>
                    <a:pt x="32" y="103"/>
                  </a:cubicBezTo>
                  <a:cubicBezTo>
                    <a:pt x="32" y="103"/>
                    <a:pt x="31" y="104"/>
                    <a:pt x="30" y="104"/>
                  </a:cubicBezTo>
                  <a:cubicBezTo>
                    <a:pt x="26" y="104"/>
                    <a:pt x="22" y="102"/>
                    <a:pt x="20" y="99"/>
                  </a:cubicBezTo>
                  <a:cubicBezTo>
                    <a:pt x="17" y="96"/>
                    <a:pt x="15" y="93"/>
                    <a:pt x="15" y="89"/>
                  </a:cubicBezTo>
                  <a:cubicBezTo>
                    <a:pt x="15" y="88"/>
                    <a:pt x="15" y="88"/>
                    <a:pt x="16" y="87"/>
                  </a:cubicBezTo>
                  <a:cubicBezTo>
                    <a:pt x="13" y="86"/>
                    <a:pt x="11" y="85"/>
                    <a:pt x="9" y="84"/>
                  </a:cubicBezTo>
                  <a:cubicBezTo>
                    <a:pt x="9" y="84"/>
                    <a:pt x="9" y="83"/>
                    <a:pt x="9" y="83"/>
                  </a:cubicBezTo>
                  <a:cubicBezTo>
                    <a:pt x="0" y="119"/>
                    <a:pt x="0" y="119"/>
                    <a:pt x="0" y="119"/>
                  </a:cubicBezTo>
                  <a:cubicBezTo>
                    <a:pt x="36" y="110"/>
                    <a:pt x="36" y="110"/>
                    <a:pt x="36" y="110"/>
                  </a:cubicBezTo>
                  <a:cubicBezTo>
                    <a:pt x="35" y="110"/>
                    <a:pt x="35" y="110"/>
                    <a:pt x="35" y="110"/>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1" name="Oval 33"/>
            <p:cNvSpPr>
              <a:spLocks noChangeArrowheads="1"/>
            </p:cNvSpPr>
            <p:nvPr/>
          </p:nvSpPr>
          <p:spPr bwMode="auto">
            <a:xfrm>
              <a:off x="1032" y="2033"/>
              <a:ext cx="151" cy="151"/>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2" name="Freeform 53"/>
            <p:cNvSpPr>
              <a:spLocks noEditPoints="1"/>
            </p:cNvSpPr>
            <p:nvPr/>
          </p:nvSpPr>
          <p:spPr bwMode="auto">
            <a:xfrm>
              <a:off x="1079" y="2067"/>
              <a:ext cx="53" cy="76"/>
            </a:xfrm>
            <a:custGeom>
              <a:avLst/>
              <a:gdLst>
                <a:gd name="T0" fmla="*/ 49 w 51"/>
                <a:gd name="T1" fmla="*/ 30 h 73"/>
                <a:gd name="T2" fmla="*/ 46 w 51"/>
                <a:gd name="T3" fmla="*/ 30 h 73"/>
                <a:gd name="T4" fmla="*/ 46 w 51"/>
                <a:gd name="T5" fmla="*/ 20 h 73"/>
                <a:gd name="T6" fmla="*/ 27 w 51"/>
                <a:gd name="T7" fmla="*/ 0 h 73"/>
                <a:gd name="T8" fmla="*/ 8 w 51"/>
                <a:gd name="T9" fmla="*/ 20 h 73"/>
                <a:gd name="T10" fmla="*/ 8 w 51"/>
                <a:gd name="T11" fmla="*/ 30 h 73"/>
                <a:gd name="T12" fmla="*/ 4 w 51"/>
                <a:gd name="T13" fmla="*/ 30 h 73"/>
                <a:gd name="T14" fmla="*/ 0 w 51"/>
                <a:gd name="T15" fmla="*/ 33 h 73"/>
                <a:gd name="T16" fmla="*/ 1 w 51"/>
                <a:gd name="T17" fmla="*/ 71 h 73"/>
                <a:gd name="T18" fmla="*/ 5 w 51"/>
                <a:gd name="T19" fmla="*/ 73 h 73"/>
                <a:gd name="T20" fmla="*/ 49 w 51"/>
                <a:gd name="T21" fmla="*/ 73 h 73"/>
                <a:gd name="T22" fmla="*/ 51 w 51"/>
                <a:gd name="T23" fmla="*/ 71 h 73"/>
                <a:gd name="T24" fmla="*/ 51 w 51"/>
                <a:gd name="T25" fmla="*/ 33 h 73"/>
                <a:gd name="T26" fmla="*/ 49 w 51"/>
                <a:gd name="T27" fmla="*/ 30 h 73"/>
                <a:gd name="T28" fmla="*/ 38 w 51"/>
                <a:gd name="T29" fmla="*/ 30 h 73"/>
                <a:gd name="T30" fmla="*/ 15 w 51"/>
                <a:gd name="T31" fmla="*/ 30 h 73"/>
                <a:gd name="T32" fmla="*/ 15 w 51"/>
                <a:gd name="T33" fmla="*/ 20 h 73"/>
                <a:gd name="T34" fmla="*/ 27 w 51"/>
                <a:gd name="T35" fmla="*/ 8 h 73"/>
                <a:gd name="T36" fmla="*/ 38 w 51"/>
                <a:gd name="T37" fmla="*/ 20 h 73"/>
                <a:gd name="T38" fmla="*/ 38 w 51"/>
                <a:gd name="T39" fmla="*/ 30 h 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51" h="73">
                  <a:moveTo>
                    <a:pt x="49" y="30"/>
                  </a:moveTo>
                  <a:cubicBezTo>
                    <a:pt x="46" y="30"/>
                    <a:pt x="46" y="30"/>
                    <a:pt x="46" y="30"/>
                  </a:cubicBezTo>
                  <a:cubicBezTo>
                    <a:pt x="46" y="20"/>
                    <a:pt x="46" y="20"/>
                    <a:pt x="46" y="20"/>
                  </a:cubicBezTo>
                  <a:cubicBezTo>
                    <a:pt x="46" y="9"/>
                    <a:pt x="37" y="0"/>
                    <a:pt x="27" y="0"/>
                  </a:cubicBezTo>
                  <a:cubicBezTo>
                    <a:pt x="16" y="0"/>
                    <a:pt x="8" y="9"/>
                    <a:pt x="8" y="20"/>
                  </a:cubicBezTo>
                  <a:cubicBezTo>
                    <a:pt x="8" y="30"/>
                    <a:pt x="8" y="30"/>
                    <a:pt x="8" y="30"/>
                  </a:cubicBezTo>
                  <a:cubicBezTo>
                    <a:pt x="4" y="30"/>
                    <a:pt x="4" y="30"/>
                    <a:pt x="4" y="30"/>
                  </a:cubicBezTo>
                  <a:cubicBezTo>
                    <a:pt x="3" y="30"/>
                    <a:pt x="0" y="32"/>
                    <a:pt x="0" y="33"/>
                  </a:cubicBezTo>
                  <a:cubicBezTo>
                    <a:pt x="1" y="71"/>
                    <a:pt x="1" y="71"/>
                    <a:pt x="1" y="71"/>
                  </a:cubicBezTo>
                  <a:cubicBezTo>
                    <a:pt x="1" y="73"/>
                    <a:pt x="3" y="73"/>
                    <a:pt x="5" y="73"/>
                  </a:cubicBezTo>
                  <a:cubicBezTo>
                    <a:pt x="49" y="73"/>
                    <a:pt x="49" y="73"/>
                    <a:pt x="49" y="73"/>
                  </a:cubicBezTo>
                  <a:cubicBezTo>
                    <a:pt x="51" y="73"/>
                    <a:pt x="51" y="72"/>
                    <a:pt x="51" y="71"/>
                  </a:cubicBezTo>
                  <a:cubicBezTo>
                    <a:pt x="51" y="33"/>
                    <a:pt x="51" y="33"/>
                    <a:pt x="51" y="33"/>
                  </a:cubicBezTo>
                  <a:cubicBezTo>
                    <a:pt x="51" y="31"/>
                    <a:pt x="51" y="30"/>
                    <a:pt x="49" y="30"/>
                  </a:cubicBezTo>
                  <a:close/>
                  <a:moveTo>
                    <a:pt x="38" y="30"/>
                  </a:moveTo>
                  <a:cubicBezTo>
                    <a:pt x="15" y="30"/>
                    <a:pt x="15" y="30"/>
                    <a:pt x="15" y="30"/>
                  </a:cubicBezTo>
                  <a:cubicBezTo>
                    <a:pt x="15" y="20"/>
                    <a:pt x="15" y="20"/>
                    <a:pt x="15" y="20"/>
                  </a:cubicBezTo>
                  <a:cubicBezTo>
                    <a:pt x="15" y="13"/>
                    <a:pt x="20" y="8"/>
                    <a:pt x="27" y="8"/>
                  </a:cubicBezTo>
                  <a:cubicBezTo>
                    <a:pt x="33" y="8"/>
                    <a:pt x="38" y="13"/>
                    <a:pt x="38" y="20"/>
                  </a:cubicBezTo>
                  <a:lnTo>
                    <a:pt x="38" y="3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3" name="Oval 11"/>
            <p:cNvSpPr>
              <a:spLocks noChangeArrowheads="1"/>
            </p:cNvSpPr>
            <p:nvPr/>
          </p:nvSpPr>
          <p:spPr bwMode="auto">
            <a:xfrm>
              <a:off x="2453" y="1803"/>
              <a:ext cx="110" cy="109"/>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4" name="Oval 58"/>
            <p:cNvSpPr>
              <a:spLocks noChangeArrowheads="1"/>
            </p:cNvSpPr>
            <p:nvPr/>
          </p:nvSpPr>
          <p:spPr bwMode="auto">
            <a:xfrm>
              <a:off x="2650" y="2005"/>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5" name="Oval 15"/>
            <p:cNvSpPr>
              <a:spLocks noChangeArrowheads="1"/>
            </p:cNvSpPr>
            <p:nvPr/>
          </p:nvSpPr>
          <p:spPr bwMode="auto">
            <a:xfrm>
              <a:off x="943" y="1492"/>
              <a:ext cx="245" cy="246"/>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6" name="Freeform 21"/>
            <p:cNvSpPr>
              <a:spLocks noEditPoints="1"/>
            </p:cNvSpPr>
            <p:nvPr/>
          </p:nvSpPr>
          <p:spPr bwMode="auto">
            <a:xfrm>
              <a:off x="1008" y="1533"/>
              <a:ext cx="118" cy="165"/>
            </a:xfrm>
            <a:custGeom>
              <a:avLst/>
              <a:gdLst>
                <a:gd name="T0" fmla="*/ 79 w 113"/>
                <a:gd name="T1" fmla="*/ 152 h 158"/>
                <a:gd name="T2" fmla="*/ 70 w 113"/>
                <a:gd name="T3" fmla="*/ 1 h 158"/>
                <a:gd name="T4" fmla="*/ 10 w 113"/>
                <a:gd name="T5" fmla="*/ 16 h 158"/>
                <a:gd name="T6" fmla="*/ 34 w 113"/>
                <a:gd name="T7" fmla="*/ 119 h 158"/>
                <a:gd name="T8" fmla="*/ 38 w 113"/>
                <a:gd name="T9" fmla="*/ 127 h 158"/>
                <a:gd name="T10" fmla="*/ 34 w 113"/>
                <a:gd name="T11" fmla="*/ 119 h 158"/>
                <a:gd name="T12" fmla="*/ 33 w 113"/>
                <a:gd name="T13" fmla="*/ 110 h 158"/>
                <a:gd name="T14" fmla="*/ 33 w 113"/>
                <a:gd name="T15" fmla="*/ 117 h 158"/>
                <a:gd name="T16" fmla="*/ 38 w 113"/>
                <a:gd name="T17" fmla="*/ 138 h 158"/>
                <a:gd name="T18" fmla="*/ 38 w 113"/>
                <a:gd name="T19" fmla="*/ 130 h 158"/>
                <a:gd name="T20" fmla="*/ 44 w 113"/>
                <a:gd name="T21" fmla="*/ 119 h 158"/>
                <a:gd name="T22" fmla="*/ 44 w 113"/>
                <a:gd name="T23" fmla="*/ 127 h 158"/>
                <a:gd name="T24" fmla="*/ 40 w 113"/>
                <a:gd name="T25" fmla="*/ 115 h 158"/>
                <a:gd name="T26" fmla="*/ 45 w 113"/>
                <a:gd name="T27" fmla="*/ 112 h 158"/>
                <a:gd name="T28" fmla="*/ 40 w 113"/>
                <a:gd name="T29" fmla="*/ 115 h 158"/>
                <a:gd name="T30" fmla="*/ 45 w 113"/>
                <a:gd name="T31" fmla="*/ 135 h 158"/>
                <a:gd name="T32" fmla="*/ 50 w 113"/>
                <a:gd name="T33" fmla="*/ 133 h 158"/>
                <a:gd name="T34" fmla="*/ 56 w 113"/>
                <a:gd name="T35" fmla="*/ 121 h 158"/>
                <a:gd name="T36" fmla="*/ 51 w 113"/>
                <a:gd name="T37" fmla="*/ 124 h 158"/>
                <a:gd name="T38" fmla="*/ 47 w 113"/>
                <a:gd name="T39" fmla="*/ 109 h 158"/>
                <a:gd name="T40" fmla="*/ 54 w 113"/>
                <a:gd name="T41" fmla="*/ 114 h 158"/>
                <a:gd name="T42" fmla="*/ 59 w 113"/>
                <a:gd name="T43" fmla="*/ 134 h 158"/>
                <a:gd name="T44" fmla="*/ 52 w 113"/>
                <a:gd name="T45" fmla="*/ 129 h 158"/>
                <a:gd name="T46" fmla="*/ 59 w 113"/>
                <a:gd name="T47" fmla="*/ 134 h 158"/>
                <a:gd name="T48" fmla="*/ 65 w 113"/>
                <a:gd name="T49" fmla="*/ 123 h 158"/>
                <a:gd name="T50" fmla="*/ 58 w 113"/>
                <a:gd name="T51" fmla="*/ 117 h 158"/>
                <a:gd name="T52" fmla="*/ 57 w 113"/>
                <a:gd name="T53" fmla="*/ 106 h 158"/>
                <a:gd name="T54" fmla="*/ 61 w 113"/>
                <a:gd name="T55" fmla="*/ 114 h 158"/>
                <a:gd name="T56" fmla="*/ 66 w 113"/>
                <a:gd name="T57" fmla="*/ 134 h 158"/>
                <a:gd name="T58" fmla="*/ 62 w 113"/>
                <a:gd name="T59" fmla="*/ 127 h 158"/>
                <a:gd name="T60" fmla="*/ 57 w 113"/>
                <a:gd name="T61" fmla="*/ 99 h 158"/>
                <a:gd name="T62" fmla="*/ 57 w 113"/>
                <a:gd name="T63" fmla="*/ 99 h 158"/>
                <a:gd name="T64" fmla="*/ 71 w 113"/>
                <a:gd name="T65" fmla="*/ 132 h 158"/>
                <a:gd name="T66" fmla="*/ 75 w 113"/>
                <a:gd name="T67" fmla="*/ 124 h 158"/>
                <a:gd name="T68" fmla="*/ 71 w 113"/>
                <a:gd name="T69" fmla="*/ 123 h 158"/>
                <a:gd name="T70" fmla="*/ 71 w 113"/>
                <a:gd name="T71" fmla="*/ 114 h 158"/>
                <a:gd name="T72" fmla="*/ 70 w 113"/>
                <a:gd name="T73" fmla="*/ 111 h 158"/>
                <a:gd name="T74" fmla="*/ 67 w 113"/>
                <a:gd name="T75" fmla="*/ 105 h 158"/>
                <a:gd name="T76" fmla="*/ 84 w 113"/>
                <a:gd name="T77" fmla="*/ 127 h 158"/>
                <a:gd name="T78" fmla="*/ 79 w 113"/>
                <a:gd name="T79" fmla="*/ 127 h 158"/>
                <a:gd name="T80" fmla="*/ 84 w 113"/>
                <a:gd name="T81" fmla="*/ 127 h 158"/>
                <a:gd name="T82" fmla="*/ 77 w 113"/>
                <a:gd name="T83" fmla="*/ 119 h 158"/>
                <a:gd name="T84" fmla="*/ 81 w 113"/>
                <a:gd name="T85" fmla="*/ 111 h 158"/>
                <a:gd name="T86" fmla="*/ 76 w 113"/>
                <a:gd name="T87" fmla="*/ 110 h 158"/>
                <a:gd name="T88" fmla="*/ 77 w 113"/>
                <a:gd name="T89" fmla="*/ 101 h 158"/>
                <a:gd name="T90" fmla="*/ 91 w 113"/>
                <a:gd name="T91" fmla="*/ 126 h 158"/>
                <a:gd name="T92" fmla="*/ 88 w 113"/>
                <a:gd name="T93" fmla="*/ 120 h 158"/>
                <a:gd name="T94" fmla="*/ 90 w 113"/>
                <a:gd name="T95" fmla="*/ 114 h 158"/>
                <a:gd name="T96" fmla="*/ 85 w 113"/>
                <a:gd name="T97" fmla="*/ 113 h 158"/>
                <a:gd name="T98" fmla="*/ 90 w 113"/>
                <a:gd name="T99" fmla="*/ 114 h 158"/>
                <a:gd name="T100" fmla="*/ 83 w 113"/>
                <a:gd name="T101" fmla="*/ 106 h 158"/>
                <a:gd name="T102" fmla="*/ 86 w 113"/>
                <a:gd name="T103" fmla="*/ 98 h 158"/>
                <a:gd name="T104" fmla="*/ 97 w 113"/>
                <a:gd name="T105" fmla="*/ 124 h 158"/>
                <a:gd name="T106" fmla="*/ 98 w 113"/>
                <a:gd name="T107" fmla="*/ 115 h 158"/>
                <a:gd name="T108" fmla="*/ 97 w 113"/>
                <a:gd name="T109" fmla="*/ 113 h 158"/>
                <a:gd name="T110" fmla="*/ 94 w 113"/>
                <a:gd name="T111" fmla="*/ 106 h 158"/>
                <a:gd name="T112" fmla="*/ 96 w 113"/>
                <a:gd name="T113" fmla="*/ 100 h 158"/>
                <a:gd name="T114" fmla="*/ 90 w 113"/>
                <a:gd name="T115" fmla="*/ 100 h 158"/>
                <a:gd name="T116" fmla="*/ 96 w 113"/>
                <a:gd name="T117" fmla="*/ 100 h 158"/>
                <a:gd name="T118" fmla="*/ 52 w 113"/>
                <a:gd name="T119" fmla="*/ 19 h 158"/>
                <a:gd name="T120" fmla="*/ 13 w 113"/>
                <a:gd name="T121" fmla="*/ 43 h 158"/>
                <a:gd name="T122" fmla="*/ 13 w 113"/>
                <a:gd name="T123" fmla="*/ 43 h 1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13" h="158">
                  <a:moveTo>
                    <a:pt x="43" y="158"/>
                  </a:moveTo>
                  <a:cubicBezTo>
                    <a:pt x="43" y="158"/>
                    <a:pt x="54" y="158"/>
                    <a:pt x="70" y="154"/>
                  </a:cubicBezTo>
                  <a:cubicBezTo>
                    <a:pt x="71" y="154"/>
                    <a:pt x="73" y="154"/>
                    <a:pt x="74" y="153"/>
                  </a:cubicBezTo>
                  <a:cubicBezTo>
                    <a:pt x="76" y="153"/>
                    <a:pt x="77" y="153"/>
                    <a:pt x="79" y="152"/>
                  </a:cubicBezTo>
                  <a:cubicBezTo>
                    <a:pt x="94" y="149"/>
                    <a:pt x="104" y="143"/>
                    <a:pt x="104" y="143"/>
                  </a:cubicBezTo>
                  <a:cubicBezTo>
                    <a:pt x="110" y="139"/>
                    <a:pt x="113" y="134"/>
                    <a:pt x="112" y="128"/>
                  </a:cubicBezTo>
                  <a:cubicBezTo>
                    <a:pt x="84" y="10"/>
                    <a:pt x="84" y="10"/>
                    <a:pt x="84" y="10"/>
                  </a:cubicBezTo>
                  <a:cubicBezTo>
                    <a:pt x="82" y="4"/>
                    <a:pt x="76" y="0"/>
                    <a:pt x="70" y="1"/>
                  </a:cubicBezTo>
                  <a:cubicBezTo>
                    <a:pt x="70" y="1"/>
                    <a:pt x="70" y="1"/>
                    <a:pt x="70" y="1"/>
                  </a:cubicBezTo>
                  <a:cubicBezTo>
                    <a:pt x="69" y="2"/>
                    <a:pt x="58" y="3"/>
                    <a:pt x="40" y="7"/>
                  </a:cubicBezTo>
                  <a:cubicBezTo>
                    <a:pt x="38" y="7"/>
                    <a:pt x="38" y="7"/>
                    <a:pt x="38" y="7"/>
                  </a:cubicBezTo>
                  <a:cubicBezTo>
                    <a:pt x="18" y="12"/>
                    <a:pt x="10" y="16"/>
                    <a:pt x="10" y="16"/>
                  </a:cubicBezTo>
                  <a:cubicBezTo>
                    <a:pt x="4" y="17"/>
                    <a:pt x="0" y="23"/>
                    <a:pt x="1" y="29"/>
                  </a:cubicBezTo>
                  <a:cubicBezTo>
                    <a:pt x="29" y="148"/>
                    <a:pt x="29" y="148"/>
                    <a:pt x="29" y="148"/>
                  </a:cubicBezTo>
                  <a:cubicBezTo>
                    <a:pt x="31" y="154"/>
                    <a:pt x="36" y="158"/>
                    <a:pt x="43" y="158"/>
                  </a:cubicBezTo>
                  <a:close/>
                  <a:moveTo>
                    <a:pt x="34" y="119"/>
                  </a:moveTo>
                  <a:cubicBezTo>
                    <a:pt x="36" y="120"/>
                    <a:pt x="36" y="120"/>
                    <a:pt x="36" y="120"/>
                  </a:cubicBezTo>
                  <a:cubicBezTo>
                    <a:pt x="37" y="120"/>
                    <a:pt x="38" y="122"/>
                    <a:pt x="38" y="123"/>
                  </a:cubicBezTo>
                  <a:cubicBezTo>
                    <a:pt x="39" y="125"/>
                    <a:pt x="39" y="126"/>
                    <a:pt x="39" y="126"/>
                  </a:cubicBezTo>
                  <a:cubicBezTo>
                    <a:pt x="39" y="127"/>
                    <a:pt x="39" y="127"/>
                    <a:pt x="38" y="127"/>
                  </a:cubicBezTo>
                  <a:cubicBezTo>
                    <a:pt x="36" y="127"/>
                    <a:pt x="36" y="127"/>
                    <a:pt x="36" y="127"/>
                  </a:cubicBezTo>
                  <a:cubicBezTo>
                    <a:pt x="35" y="127"/>
                    <a:pt x="34" y="127"/>
                    <a:pt x="34" y="126"/>
                  </a:cubicBezTo>
                  <a:cubicBezTo>
                    <a:pt x="32" y="121"/>
                    <a:pt x="32" y="121"/>
                    <a:pt x="32" y="121"/>
                  </a:cubicBezTo>
                  <a:cubicBezTo>
                    <a:pt x="32" y="120"/>
                    <a:pt x="33" y="119"/>
                    <a:pt x="34" y="119"/>
                  </a:cubicBezTo>
                  <a:close/>
                  <a:moveTo>
                    <a:pt x="31" y="116"/>
                  </a:moveTo>
                  <a:cubicBezTo>
                    <a:pt x="30" y="110"/>
                    <a:pt x="30" y="110"/>
                    <a:pt x="30" y="110"/>
                  </a:cubicBezTo>
                  <a:cubicBezTo>
                    <a:pt x="30" y="110"/>
                    <a:pt x="30" y="109"/>
                    <a:pt x="31" y="109"/>
                  </a:cubicBezTo>
                  <a:cubicBezTo>
                    <a:pt x="33" y="110"/>
                    <a:pt x="33" y="110"/>
                    <a:pt x="33" y="110"/>
                  </a:cubicBezTo>
                  <a:cubicBezTo>
                    <a:pt x="34" y="110"/>
                    <a:pt x="36" y="111"/>
                    <a:pt x="36" y="113"/>
                  </a:cubicBezTo>
                  <a:cubicBezTo>
                    <a:pt x="36" y="114"/>
                    <a:pt x="37" y="116"/>
                    <a:pt x="37" y="116"/>
                  </a:cubicBezTo>
                  <a:cubicBezTo>
                    <a:pt x="37" y="116"/>
                    <a:pt x="36" y="117"/>
                    <a:pt x="35" y="117"/>
                  </a:cubicBezTo>
                  <a:cubicBezTo>
                    <a:pt x="33" y="117"/>
                    <a:pt x="33" y="117"/>
                    <a:pt x="33" y="117"/>
                  </a:cubicBezTo>
                  <a:cubicBezTo>
                    <a:pt x="32" y="117"/>
                    <a:pt x="31" y="117"/>
                    <a:pt x="31" y="116"/>
                  </a:cubicBezTo>
                  <a:close/>
                  <a:moveTo>
                    <a:pt x="42" y="136"/>
                  </a:moveTo>
                  <a:cubicBezTo>
                    <a:pt x="42" y="137"/>
                    <a:pt x="41" y="138"/>
                    <a:pt x="41" y="138"/>
                  </a:cubicBezTo>
                  <a:cubicBezTo>
                    <a:pt x="38" y="138"/>
                    <a:pt x="38" y="138"/>
                    <a:pt x="38" y="138"/>
                  </a:cubicBezTo>
                  <a:cubicBezTo>
                    <a:pt x="37" y="138"/>
                    <a:pt x="37" y="137"/>
                    <a:pt x="36" y="136"/>
                  </a:cubicBezTo>
                  <a:cubicBezTo>
                    <a:pt x="35" y="131"/>
                    <a:pt x="35" y="131"/>
                    <a:pt x="35" y="131"/>
                  </a:cubicBezTo>
                  <a:cubicBezTo>
                    <a:pt x="35" y="130"/>
                    <a:pt x="35" y="129"/>
                    <a:pt x="36" y="130"/>
                  </a:cubicBezTo>
                  <a:cubicBezTo>
                    <a:pt x="38" y="130"/>
                    <a:pt x="38" y="130"/>
                    <a:pt x="38" y="130"/>
                  </a:cubicBezTo>
                  <a:cubicBezTo>
                    <a:pt x="40" y="130"/>
                    <a:pt x="41" y="132"/>
                    <a:pt x="41" y="133"/>
                  </a:cubicBezTo>
                  <a:cubicBezTo>
                    <a:pt x="41" y="135"/>
                    <a:pt x="42" y="136"/>
                    <a:pt x="42" y="136"/>
                  </a:cubicBezTo>
                  <a:close/>
                  <a:moveTo>
                    <a:pt x="42" y="119"/>
                  </a:moveTo>
                  <a:cubicBezTo>
                    <a:pt x="44" y="119"/>
                    <a:pt x="44" y="119"/>
                    <a:pt x="44" y="119"/>
                  </a:cubicBezTo>
                  <a:cubicBezTo>
                    <a:pt x="45" y="119"/>
                    <a:pt x="47" y="121"/>
                    <a:pt x="47" y="122"/>
                  </a:cubicBezTo>
                  <a:cubicBezTo>
                    <a:pt x="47" y="124"/>
                    <a:pt x="48" y="125"/>
                    <a:pt x="48" y="125"/>
                  </a:cubicBezTo>
                  <a:cubicBezTo>
                    <a:pt x="48" y="126"/>
                    <a:pt x="47" y="127"/>
                    <a:pt x="46" y="127"/>
                  </a:cubicBezTo>
                  <a:cubicBezTo>
                    <a:pt x="44" y="127"/>
                    <a:pt x="44" y="127"/>
                    <a:pt x="44" y="127"/>
                  </a:cubicBezTo>
                  <a:cubicBezTo>
                    <a:pt x="43" y="127"/>
                    <a:pt x="42" y="126"/>
                    <a:pt x="42" y="125"/>
                  </a:cubicBezTo>
                  <a:cubicBezTo>
                    <a:pt x="41" y="120"/>
                    <a:pt x="41" y="120"/>
                    <a:pt x="41" y="120"/>
                  </a:cubicBezTo>
                  <a:cubicBezTo>
                    <a:pt x="41" y="119"/>
                    <a:pt x="41" y="118"/>
                    <a:pt x="42" y="119"/>
                  </a:cubicBezTo>
                  <a:close/>
                  <a:moveTo>
                    <a:pt x="40" y="115"/>
                  </a:moveTo>
                  <a:cubicBezTo>
                    <a:pt x="39" y="110"/>
                    <a:pt x="39" y="110"/>
                    <a:pt x="39" y="110"/>
                  </a:cubicBezTo>
                  <a:cubicBezTo>
                    <a:pt x="38" y="109"/>
                    <a:pt x="39" y="108"/>
                    <a:pt x="40" y="108"/>
                  </a:cubicBezTo>
                  <a:cubicBezTo>
                    <a:pt x="42" y="109"/>
                    <a:pt x="42" y="109"/>
                    <a:pt x="42" y="109"/>
                  </a:cubicBezTo>
                  <a:cubicBezTo>
                    <a:pt x="43" y="109"/>
                    <a:pt x="44" y="111"/>
                    <a:pt x="45" y="112"/>
                  </a:cubicBezTo>
                  <a:cubicBezTo>
                    <a:pt x="45" y="114"/>
                    <a:pt x="45" y="115"/>
                    <a:pt x="45" y="115"/>
                  </a:cubicBezTo>
                  <a:cubicBezTo>
                    <a:pt x="45" y="116"/>
                    <a:pt x="45" y="116"/>
                    <a:pt x="44" y="116"/>
                  </a:cubicBezTo>
                  <a:cubicBezTo>
                    <a:pt x="42" y="116"/>
                    <a:pt x="42" y="116"/>
                    <a:pt x="42" y="116"/>
                  </a:cubicBezTo>
                  <a:cubicBezTo>
                    <a:pt x="41" y="116"/>
                    <a:pt x="40" y="116"/>
                    <a:pt x="40" y="115"/>
                  </a:cubicBezTo>
                  <a:close/>
                  <a:moveTo>
                    <a:pt x="50" y="135"/>
                  </a:moveTo>
                  <a:cubicBezTo>
                    <a:pt x="51" y="136"/>
                    <a:pt x="50" y="137"/>
                    <a:pt x="49" y="137"/>
                  </a:cubicBezTo>
                  <a:cubicBezTo>
                    <a:pt x="47" y="137"/>
                    <a:pt x="47" y="137"/>
                    <a:pt x="47" y="137"/>
                  </a:cubicBezTo>
                  <a:cubicBezTo>
                    <a:pt x="46" y="137"/>
                    <a:pt x="45" y="136"/>
                    <a:pt x="45" y="135"/>
                  </a:cubicBezTo>
                  <a:cubicBezTo>
                    <a:pt x="44" y="130"/>
                    <a:pt x="44" y="130"/>
                    <a:pt x="44" y="130"/>
                  </a:cubicBezTo>
                  <a:cubicBezTo>
                    <a:pt x="43" y="129"/>
                    <a:pt x="44" y="129"/>
                    <a:pt x="45" y="129"/>
                  </a:cubicBezTo>
                  <a:cubicBezTo>
                    <a:pt x="47" y="129"/>
                    <a:pt x="47" y="129"/>
                    <a:pt x="47" y="129"/>
                  </a:cubicBezTo>
                  <a:cubicBezTo>
                    <a:pt x="48" y="130"/>
                    <a:pt x="49" y="131"/>
                    <a:pt x="50" y="133"/>
                  </a:cubicBezTo>
                  <a:cubicBezTo>
                    <a:pt x="50" y="134"/>
                    <a:pt x="50" y="135"/>
                    <a:pt x="50" y="135"/>
                  </a:cubicBezTo>
                  <a:close/>
                  <a:moveTo>
                    <a:pt x="51" y="118"/>
                  </a:moveTo>
                  <a:cubicBezTo>
                    <a:pt x="53" y="118"/>
                    <a:pt x="53" y="118"/>
                    <a:pt x="53" y="118"/>
                  </a:cubicBezTo>
                  <a:cubicBezTo>
                    <a:pt x="54" y="118"/>
                    <a:pt x="55" y="120"/>
                    <a:pt x="56" y="121"/>
                  </a:cubicBezTo>
                  <a:cubicBezTo>
                    <a:pt x="56" y="123"/>
                    <a:pt x="56" y="124"/>
                    <a:pt x="56" y="124"/>
                  </a:cubicBezTo>
                  <a:cubicBezTo>
                    <a:pt x="56" y="125"/>
                    <a:pt x="56" y="126"/>
                    <a:pt x="55" y="126"/>
                  </a:cubicBezTo>
                  <a:cubicBezTo>
                    <a:pt x="53" y="126"/>
                    <a:pt x="53" y="126"/>
                    <a:pt x="53" y="126"/>
                  </a:cubicBezTo>
                  <a:cubicBezTo>
                    <a:pt x="52" y="126"/>
                    <a:pt x="51" y="125"/>
                    <a:pt x="51" y="124"/>
                  </a:cubicBezTo>
                  <a:cubicBezTo>
                    <a:pt x="50" y="119"/>
                    <a:pt x="50" y="119"/>
                    <a:pt x="50" y="119"/>
                  </a:cubicBezTo>
                  <a:cubicBezTo>
                    <a:pt x="49" y="118"/>
                    <a:pt x="50" y="117"/>
                    <a:pt x="51" y="118"/>
                  </a:cubicBezTo>
                  <a:close/>
                  <a:moveTo>
                    <a:pt x="48" y="114"/>
                  </a:moveTo>
                  <a:cubicBezTo>
                    <a:pt x="47" y="109"/>
                    <a:pt x="47" y="109"/>
                    <a:pt x="47" y="109"/>
                  </a:cubicBezTo>
                  <a:cubicBezTo>
                    <a:pt x="47" y="108"/>
                    <a:pt x="48" y="107"/>
                    <a:pt x="48" y="107"/>
                  </a:cubicBezTo>
                  <a:cubicBezTo>
                    <a:pt x="50" y="108"/>
                    <a:pt x="50" y="108"/>
                    <a:pt x="50" y="108"/>
                  </a:cubicBezTo>
                  <a:cubicBezTo>
                    <a:pt x="52" y="108"/>
                    <a:pt x="53" y="110"/>
                    <a:pt x="53" y="111"/>
                  </a:cubicBezTo>
                  <a:cubicBezTo>
                    <a:pt x="54" y="113"/>
                    <a:pt x="54" y="114"/>
                    <a:pt x="54" y="114"/>
                  </a:cubicBezTo>
                  <a:cubicBezTo>
                    <a:pt x="54" y="115"/>
                    <a:pt x="54" y="115"/>
                    <a:pt x="53" y="115"/>
                  </a:cubicBezTo>
                  <a:cubicBezTo>
                    <a:pt x="50" y="115"/>
                    <a:pt x="50" y="115"/>
                    <a:pt x="50" y="115"/>
                  </a:cubicBezTo>
                  <a:cubicBezTo>
                    <a:pt x="49" y="115"/>
                    <a:pt x="49" y="115"/>
                    <a:pt x="48" y="114"/>
                  </a:cubicBezTo>
                  <a:close/>
                  <a:moveTo>
                    <a:pt x="59" y="134"/>
                  </a:moveTo>
                  <a:cubicBezTo>
                    <a:pt x="59" y="135"/>
                    <a:pt x="59" y="136"/>
                    <a:pt x="58" y="136"/>
                  </a:cubicBezTo>
                  <a:cubicBezTo>
                    <a:pt x="55" y="136"/>
                    <a:pt x="55" y="136"/>
                    <a:pt x="55" y="136"/>
                  </a:cubicBezTo>
                  <a:cubicBezTo>
                    <a:pt x="55" y="136"/>
                    <a:pt x="54" y="135"/>
                    <a:pt x="54" y="134"/>
                  </a:cubicBezTo>
                  <a:cubicBezTo>
                    <a:pt x="52" y="129"/>
                    <a:pt x="52" y="129"/>
                    <a:pt x="52" y="129"/>
                  </a:cubicBezTo>
                  <a:cubicBezTo>
                    <a:pt x="52" y="128"/>
                    <a:pt x="53" y="128"/>
                    <a:pt x="53" y="128"/>
                  </a:cubicBezTo>
                  <a:cubicBezTo>
                    <a:pt x="56" y="128"/>
                    <a:pt x="56" y="128"/>
                    <a:pt x="56" y="128"/>
                  </a:cubicBezTo>
                  <a:cubicBezTo>
                    <a:pt x="57" y="129"/>
                    <a:pt x="58" y="130"/>
                    <a:pt x="58" y="132"/>
                  </a:cubicBezTo>
                  <a:cubicBezTo>
                    <a:pt x="59" y="133"/>
                    <a:pt x="59" y="134"/>
                    <a:pt x="59" y="134"/>
                  </a:cubicBezTo>
                  <a:close/>
                  <a:moveTo>
                    <a:pt x="59" y="116"/>
                  </a:moveTo>
                  <a:cubicBezTo>
                    <a:pt x="61" y="117"/>
                    <a:pt x="61" y="117"/>
                    <a:pt x="61" y="117"/>
                  </a:cubicBezTo>
                  <a:cubicBezTo>
                    <a:pt x="63" y="117"/>
                    <a:pt x="64" y="118"/>
                    <a:pt x="64" y="120"/>
                  </a:cubicBezTo>
                  <a:cubicBezTo>
                    <a:pt x="65" y="121"/>
                    <a:pt x="65" y="123"/>
                    <a:pt x="65" y="123"/>
                  </a:cubicBezTo>
                  <a:cubicBezTo>
                    <a:pt x="65" y="124"/>
                    <a:pt x="65" y="124"/>
                    <a:pt x="64" y="124"/>
                  </a:cubicBezTo>
                  <a:cubicBezTo>
                    <a:pt x="61" y="124"/>
                    <a:pt x="61" y="124"/>
                    <a:pt x="61" y="124"/>
                  </a:cubicBezTo>
                  <a:cubicBezTo>
                    <a:pt x="60" y="124"/>
                    <a:pt x="60" y="124"/>
                    <a:pt x="59" y="123"/>
                  </a:cubicBezTo>
                  <a:cubicBezTo>
                    <a:pt x="58" y="117"/>
                    <a:pt x="58" y="117"/>
                    <a:pt x="58" y="117"/>
                  </a:cubicBezTo>
                  <a:cubicBezTo>
                    <a:pt x="58" y="117"/>
                    <a:pt x="58" y="116"/>
                    <a:pt x="59" y="116"/>
                  </a:cubicBezTo>
                  <a:close/>
                  <a:moveTo>
                    <a:pt x="57" y="113"/>
                  </a:moveTo>
                  <a:cubicBezTo>
                    <a:pt x="56" y="107"/>
                    <a:pt x="56" y="107"/>
                    <a:pt x="56" y="107"/>
                  </a:cubicBezTo>
                  <a:cubicBezTo>
                    <a:pt x="56" y="106"/>
                    <a:pt x="56" y="106"/>
                    <a:pt x="57" y="106"/>
                  </a:cubicBezTo>
                  <a:cubicBezTo>
                    <a:pt x="59" y="107"/>
                    <a:pt x="59" y="107"/>
                    <a:pt x="59" y="107"/>
                  </a:cubicBezTo>
                  <a:cubicBezTo>
                    <a:pt x="60" y="107"/>
                    <a:pt x="61" y="108"/>
                    <a:pt x="62" y="110"/>
                  </a:cubicBezTo>
                  <a:cubicBezTo>
                    <a:pt x="62" y="111"/>
                    <a:pt x="62" y="112"/>
                    <a:pt x="62" y="112"/>
                  </a:cubicBezTo>
                  <a:cubicBezTo>
                    <a:pt x="63" y="113"/>
                    <a:pt x="62" y="114"/>
                    <a:pt x="61" y="114"/>
                  </a:cubicBezTo>
                  <a:cubicBezTo>
                    <a:pt x="59" y="114"/>
                    <a:pt x="59" y="114"/>
                    <a:pt x="59" y="114"/>
                  </a:cubicBezTo>
                  <a:cubicBezTo>
                    <a:pt x="58" y="114"/>
                    <a:pt x="57" y="113"/>
                    <a:pt x="57" y="113"/>
                  </a:cubicBezTo>
                  <a:close/>
                  <a:moveTo>
                    <a:pt x="68" y="133"/>
                  </a:moveTo>
                  <a:cubicBezTo>
                    <a:pt x="68" y="134"/>
                    <a:pt x="67" y="134"/>
                    <a:pt x="66" y="134"/>
                  </a:cubicBezTo>
                  <a:cubicBezTo>
                    <a:pt x="64" y="135"/>
                    <a:pt x="64" y="135"/>
                    <a:pt x="64" y="135"/>
                  </a:cubicBezTo>
                  <a:cubicBezTo>
                    <a:pt x="63" y="135"/>
                    <a:pt x="62" y="134"/>
                    <a:pt x="62" y="133"/>
                  </a:cubicBezTo>
                  <a:cubicBezTo>
                    <a:pt x="61" y="128"/>
                    <a:pt x="61" y="128"/>
                    <a:pt x="61" y="128"/>
                  </a:cubicBezTo>
                  <a:cubicBezTo>
                    <a:pt x="61" y="127"/>
                    <a:pt x="61" y="126"/>
                    <a:pt x="62" y="127"/>
                  </a:cubicBezTo>
                  <a:cubicBezTo>
                    <a:pt x="64" y="127"/>
                    <a:pt x="64" y="127"/>
                    <a:pt x="64" y="127"/>
                  </a:cubicBezTo>
                  <a:cubicBezTo>
                    <a:pt x="65" y="127"/>
                    <a:pt x="67" y="129"/>
                    <a:pt x="67" y="130"/>
                  </a:cubicBezTo>
                  <a:cubicBezTo>
                    <a:pt x="67" y="132"/>
                    <a:pt x="68" y="133"/>
                    <a:pt x="68" y="133"/>
                  </a:cubicBezTo>
                  <a:close/>
                  <a:moveTo>
                    <a:pt x="57" y="99"/>
                  </a:moveTo>
                  <a:cubicBezTo>
                    <a:pt x="56" y="97"/>
                    <a:pt x="58" y="94"/>
                    <a:pt x="60" y="94"/>
                  </a:cubicBezTo>
                  <a:cubicBezTo>
                    <a:pt x="62" y="93"/>
                    <a:pt x="65" y="95"/>
                    <a:pt x="65" y="97"/>
                  </a:cubicBezTo>
                  <a:cubicBezTo>
                    <a:pt x="66" y="99"/>
                    <a:pt x="64" y="101"/>
                    <a:pt x="62" y="102"/>
                  </a:cubicBezTo>
                  <a:cubicBezTo>
                    <a:pt x="60" y="103"/>
                    <a:pt x="57" y="101"/>
                    <a:pt x="57" y="99"/>
                  </a:cubicBezTo>
                  <a:close/>
                  <a:moveTo>
                    <a:pt x="76" y="130"/>
                  </a:moveTo>
                  <a:cubicBezTo>
                    <a:pt x="76" y="131"/>
                    <a:pt x="76" y="132"/>
                    <a:pt x="75" y="132"/>
                  </a:cubicBezTo>
                  <a:cubicBezTo>
                    <a:pt x="73" y="133"/>
                    <a:pt x="73" y="133"/>
                    <a:pt x="73" y="133"/>
                  </a:cubicBezTo>
                  <a:cubicBezTo>
                    <a:pt x="72" y="133"/>
                    <a:pt x="71" y="133"/>
                    <a:pt x="71" y="132"/>
                  </a:cubicBezTo>
                  <a:cubicBezTo>
                    <a:pt x="71" y="132"/>
                    <a:pt x="71" y="131"/>
                    <a:pt x="70" y="129"/>
                  </a:cubicBezTo>
                  <a:cubicBezTo>
                    <a:pt x="70" y="128"/>
                    <a:pt x="70" y="126"/>
                    <a:pt x="71" y="125"/>
                  </a:cubicBezTo>
                  <a:cubicBezTo>
                    <a:pt x="73" y="124"/>
                    <a:pt x="73" y="124"/>
                    <a:pt x="73" y="124"/>
                  </a:cubicBezTo>
                  <a:cubicBezTo>
                    <a:pt x="74" y="123"/>
                    <a:pt x="74" y="124"/>
                    <a:pt x="75" y="124"/>
                  </a:cubicBezTo>
                  <a:lnTo>
                    <a:pt x="76" y="130"/>
                  </a:lnTo>
                  <a:close/>
                  <a:moveTo>
                    <a:pt x="74" y="119"/>
                  </a:moveTo>
                  <a:cubicBezTo>
                    <a:pt x="74" y="120"/>
                    <a:pt x="73" y="121"/>
                    <a:pt x="73" y="122"/>
                  </a:cubicBezTo>
                  <a:cubicBezTo>
                    <a:pt x="71" y="123"/>
                    <a:pt x="71" y="123"/>
                    <a:pt x="71" y="123"/>
                  </a:cubicBezTo>
                  <a:cubicBezTo>
                    <a:pt x="70" y="123"/>
                    <a:pt x="69" y="123"/>
                    <a:pt x="69" y="122"/>
                  </a:cubicBezTo>
                  <a:cubicBezTo>
                    <a:pt x="69" y="122"/>
                    <a:pt x="68" y="121"/>
                    <a:pt x="68" y="119"/>
                  </a:cubicBezTo>
                  <a:cubicBezTo>
                    <a:pt x="68" y="118"/>
                    <a:pt x="68" y="116"/>
                    <a:pt x="69" y="115"/>
                  </a:cubicBezTo>
                  <a:cubicBezTo>
                    <a:pt x="71" y="114"/>
                    <a:pt x="71" y="114"/>
                    <a:pt x="71" y="114"/>
                  </a:cubicBezTo>
                  <a:cubicBezTo>
                    <a:pt x="72" y="113"/>
                    <a:pt x="72" y="113"/>
                    <a:pt x="72" y="114"/>
                  </a:cubicBezTo>
                  <a:cubicBezTo>
                    <a:pt x="74" y="119"/>
                    <a:pt x="74" y="119"/>
                    <a:pt x="74" y="119"/>
                  </a:cubicBezTo>
                  <a:close/>
                  <a:moveTo>
                    <a:pt x="71" y="109"/>
                  </a:moveTo>
                  <a:cubicBezTo>
                    <a:pt x="71" y="110"/>
                    <a:pt x="71" y="111"/>
                    <a:pt x="70" y="111"/>
                  </a:cubicBezTo>
                  <a:cubicBezTo>
                    <a:pt x="68" y="112"/>
                    <a:pt x="68" y="112"/>
                    <a:pt x="68" y="112"/>
                  </a:cubicBezTo>
                  <a:cubicBezTo>
                    <a:pt x="67" y="113"/>
                    <a:pt x="67" y="112"/>
                    <a:pt x="66" y="112"/>
                  </a:cubicBezTo>
                  <a:cubicBezTo>
                    <a:pt x="66" y="112"/>
                    <a:pt x="66" y="110"/>
                    <a:pt x="66" y="109"/>
                  </a:cubicBezTo>
                  <a:cubicBezTo>
                    <a:pt x="65" y="107"/>
                    <a:pt x="66" y="106"/>
                    <a:pt x="67" y="105"/>
                  </a:cubicBezTo>
                  <a:cubicBezTo>
                    <a:pt x="68" y="103"/>
                    <a:pt x="68" y="103"/>
                    <a:pt x="68" y="103"/>
                  </a:cubicBezTo>
                  <a:cubicBezTo>
                    <a:pt x="69" y="103"/>
                    <a:pt x="70" y="103"/>
                    <a:pt x="70" y="104"/>
                  </a:cubicBezTo>
                  <a:cubicBezTo>
                    <a:pt x="71" y="109"/>
                    <a:pt x="71" y="109"/>
                    <a:pt x="71" y="109"/>
                  </a:cubicBezTo>
                  <a:close/>
                  <a:moveTo>
                    <a:pt x="84" y="127"/>
                  </a:moveTo>
                  <a:cubicBezTo>
                    <a:pt x="84" y="128"/>
                    <a:pt x="84" y="129"/>
                    <a:pt x="83" y="129"/>
                  </a:cubicBezTo>
                  <a:cubicBezTo>
                    <a:pt x="81" y="130"/>
                    <a:pt x="81" y="130"/>
                    <a:pt x="81" y="130"/>
                  </a:cubicBezTo>
                  <a:cubicBezTo>
                    <a:pt x="80" y="131"/>
                    <a:pt x="79" y="130"/>
                    <a:pt x="79" y="129"/>
                  </a:cubicBezTo>
                  <a:cubicBezTo>
                    <a:pt x="79" y="129"/>
                    <a:pt x="79" y="128"/>
                    <a:pt x="79" y="127"/>
                  </a:cubicBezTo>
                  <a:cubicBezTo>
                    <a:pt x="78" y="125"/>
                    <a:pt x="79" y="123"/>
                    <a:pt x="80" y="123"/>
                  </a:cubicBezTo>
                  <a:cubicBezTo>
                    <a:pt x="81" y="121"/>
                    <a:pt x="81" y="121"/>
                    <a:pt x="81" y="121"/>
                  </a:cubicBezTo>
                  <a:cubicBezTo>
                    <a:pt x="82" y="121"/>
                    <a:pt x="83" y="121"/>
                    <a:pt x="83" y="122"/>
                  </a:cubicBezTo>
                  <a:cubicBezTo>
                    <a:pt x="84" y="127"/>
                    <a:pt x="84" y="127"/>
                    <a:pt x="84" y="127"/>
                  </a:cubicBezTo>
                  <a:close/>
                  <a:moveTo>
                    <a:pt x="82" y="117"/>
                  </a:moveTo>
                  <a:cubicBezTo>
                    <a:pt x="82" y="118"/>
                    <a:pt x="82" y="119"/>
                    <a:pt x="81" y="119"/>
                  </a:cubicBezTo>
                  <a:cubicBezTo>
                    <a:pt x="79" y="120"/>
                    <a:pt x="79" y="120"/>
                    <a:pt x="79" y="120"/>
                  </a:cubicBezTo>
                  <a:cubicBezTo>
                    <a:pt x="78" y="120"/>
                    <a:pt x="77" y="120"/>
                    <a:pt x="77" y="119"/>
                  </a:cubicBezTo>
                  <a:cubicBezTo>
                    <a:pt x="77" y="119"/>
                    <a:pt x="77" y="118"/>
                    <a:pt x="76" y="116"/>
                  </a:cubicBezTo>
                  <a:cubicBezTo>
                    <a:pt x="76" y="115"/>
                    <a:pt x="77" y="113"/>
                    <a:pt x="77" y="112"/>
                  </a:cubicBezTo>
                  <a:cubicBezTo>
                    <a:pt x="79" y="111"/>
                    <a:pt x="79" y="111"/>
                    <a:pt x="79" y="111"/>
                  </a:cubicBezTo>
                  <a:cubicBezTo>
                    <a:pt x="80" y="110"/>
                    <a:pt x="80" y="111"/>
                    <a:pt x="81" y="111"/>
                  </a:cubicBezTo>
                  <a:cubicBezTo>
                    <a:pt x="82" y="117"/>
                    <a:pt x="82" y="117"/>
                    <a:pt x="82" y="117"/>
                  </a:cubicBezTo>
                  <a:close/>
                  <a:moveTo>
                    <a:pt x="80" y="107"/>
                  </a:moveTo>
                  <a:cubicBezTo>
                    <a:pt x="80" y="107"/>
                    <a:pt x="79" y="108"/>
                    <a:pt x="78" y="109"/>
                  </a:cubicBezTo>
                  <a:cubicBezTo>
                    <a:pt x="76" y="110"/>
                    <a:pt x="76" y="110"/>
                    <a:pt x="76" y="110"/>
                  </a:cubicBezTo>
                  <a:cubicBezTo>
                    <a:pt x="76" y="110"/>
                    <a:pt x="75" y="110"/>
                    <a:pt x="75" y="109"/>
                  </a:cubicBezTo>
                  <a:cubicBezTo>
                    <a:pt x="75" y="109"/>
                    <a:pt x="74" y="108"/>
                    <a:pt x="74" y="106"/>
                  </a:cubicBezTo>
                  <a:cubicBezTo>
                    <a:pt x="74" y="105"/>
                    <a:pt x="74" y="103"/>
                    <a:pt x="75" y="102"/>
                  </a:cubicBezTo>
                  <a:cubicBezTo>
                    <a:pt x="77" y="101"/>
                    <a:pt x="77" y="101"/>
                    <a:pt x="77" y="101"/>
                  </a:cubicBezTo>
                  <a:cubicBezTo>
                    <a:pt x="77" y="100"/>
                    <a:pt x="78" y="100"/>
                    <a:pt x="78" y="101"/>
                  </a:cubicBezTo>
                  <a:cubicBezTo>
                    <a:pt x="80" y="107"/>
                    <a:pt x="80" y="107"/>
                    <a:pt x="80" y="107"/>
                  </a:cubicBezTo>
                  <a:close/>
                  <a:moveTo>
                    <a:pt x="92" y="124"/>
                  </a:moveTo>
                  <a:cubicBezTo>
                    <a:pt x="92" y="125"/>
                    <a:pt x="92" y="126"/>
                    <a:pt x="91" y="126"/>
                  </a:cubicBezTo>
                  <a:cubicBezTo>
                    <a:pt x="89" y="127"/>
                    <a:pt x="89" y="127"/>
                    <a:pt x="89" y="127"/>
                  </a:cubicBezTo>
                  <a:cubicBezTo>
                    <a:pt x="88" y="128"/>
                    <a:pt x="88" y="127"/>
                    <a:pt x="87" y="127"/>
                  </a:cubicBezTo>
                  <a:cubicBezTo>
                    <a:pt x="87" y="127"/>
                    <a:pt x="87" y="125"/>
                    <a:pt x="87" y="124"/>
                  </a:cubicBezTo>
                  <a:cubicBezTo>
                    <a:pt x="86" y="122"/>
                    <a:pt x="87" y="121"/>
                    <a:pt x="88" y="120"/>
                  </a:cubicBezTo>
                  <a:cubicBezTo>
                    <a:pt x="89" y="118"/>
                    <a:pt x="89" y="118"/>
                    <a:pt x="89" y="118"/>
                  </a:cubicBezTo>
                  <a:cubicBezTo>
                    <a:pt x="90" y="118"/>
                    <a:pt x="91" y="118"/>
                    <a:pt x="91" y="119"/>
                  </a:cubicBezTo>
                  <a:lnTo>
                    <a:pt x="92" y="124"/>
                  </a:lnTo>
                  <a:close/>
                  <a:moveTo>
                    <a:pt x="90" y="114"/>
                  </a:moveTo>
                  <a:cubicBezTo>
                    <a:pt x="90" y="115"/>
                    <a:pt x="90" y="116"/>
                    <a:pt x="89" y="116"/>
                  </a:cubicBezTo>
                  <a:cubicBezTo>
                    <a:pt x="87" y="117"/>
                    <a:pt x="87" y="117"/>
                    <a:pt x="87" y="117"/>
                  </a:cubicBezTo>
                  <a:cubicBezTo>
                    <a:pt x="86" y="117"/>
                    <a:pt x="85" y="117"/>
                    <a:pt x="85" y="116"/>
                  </a:cubicBezTo>
                  <a:cubicBezTo>
                    <a:pt x="85" y="116"/>
                    <a:pt x="85" y="115"/>
                    <a:pt x="85" y="113"/>
                  </a:cubicBezTo>
                  <a:cubicBezTo>
                    <a:pt x="84" y="112"/>
                    <a:pt x="85" y="110"/>
                    <a:pt x="86" y="109"/>
                  </a:cubicBezTo>
                  <a:cubicBezTo>
                    <a:pt x="87" y="108"/>
                    <a:pt x="87" y="108"/>
                    <a:pt x="87" y="108"/>
                  </a:cubicBezTo>
                  <a:cubicBezTo>
                    <a:pt x="88" y="107"/>
                    <a:pt x="89" y="108"/>
                    <a:pt x="89" y="109"/>
                  </a:cubicBezTo>
                  <a:cubicBezTo>
                    <a:pt x="90" y="114"/>
                    <a:pt x="90" y="114"/>
                    <a:pt x="90" y="114"/>
                  </a:cubicBezTo>
                  <a:close/>
                  <a:moveTo>
                    <a:pt x="88" y="104"/>
                  </a:moveTo>
                  <a:cubicBezTo>
                    <a:pt x="88" y="104"/>
                    <a:pt x="87" y="105"/>
                    <a:pt x="87" y="106"/>
                  </a:cubicBezTo>
                  <a:cubicBezTo>
                    <a:pt x="85" y="107"/>
                    <a:pt x="85" y="107"/>
                    <a:pt x="85" y="107"/>
                  </a:cubicBezTo>
                  <a:cubicBezTo>
                    <a:pt x="84" y="107"/>
                    <a:pt x="83" y="107"/>
                    <a:pt x="83" y="106"/>
                  </a:cubicBezTo>
                  <a:cubicBezTo>
                    <a:pt x="83" y="106"/>
                    <a:pt x="82" y="105"/>
                    <a:pt x="82" y="103"/>
                  </a:cubicBezTo>
                  <a:cubicBezTo>
                    <a:pt x="82" y="102"/>
                    <a:pt x="82" y="100"/>
                    <a:pt x="83" y="99"/>
                  </a:cubicBezTo>
                  <a:cubicBezTo>
                    <a:pt x="85" y="98"/>
                    <a:pt x="85" y="98"/>
                    <a:pt x="85" y="98"/>
                  </a:cubicBezTo>
                  <a:cubicBezTo>
                    <a:pt x="86" y="97"/>
                    <a:pt x="86" y="98"/>
                    <a:pt x="86" y="98"/>
                  </a:cubicBezTo>
                  <a:cubicBezTo>
                    <a:pt x="88" y="104"/>
                    <a:pt x="88" y="104"/>
                    <a:pt x="88" y="104"/>
                  </a:cubicBezTo>
                  <a:close/>
                  <a:moveTo>
                    <a:pt x="100" y="121"/>
                  </a:moveTo>
                  <a:cubicBezTo>
                    <a:pt x="101" y="122"/>
                    <a:pt x="100" y="123"/>
                    <a:pt x="99" y="123"/>
                  </a:cubicBezTo>
                  <a:cubicBezTo>
                    <a:pt x="97" y="124"/>
                    <a:pt x="97" y="124"/>
                    <a:pt x="97" y="124"/>
                  </a:cubicBezTo>
                  <a:cubicBezTo>
                    <a:pt x="96" y="125"/>
                    <a:pt x="96" y="124"/>
                    <a:pt x="95" y="123"/>
                  </a:cubicBezTo>
                  <a:cubicBezTo>
                    <a:pt x="95" y="123"/>
                    <a:pt x="95" y="122"/>
                    <a:pt x="95" y="121"/>
                  </a:cubicBezTo>
                  <a:cubicBezTo>
                    <a:pt x="94" y="119"/>
                    <a:pt x="95" y="117"/>
                    <a:pt x="96" y="117"/>
                  </a:cubicBezTo>
                  <a:cubicBezTo>
                    <a:pt x="98" y="115"/>
                    <a:pt x="98" y="115"/>
                    <a:pt x="98" y="115"/>
                  </a:cubicBezTo>
                  <a:cubicBezTo>
                    <a:pt x="98" y="115"/>
                    <a:pt x="99" y="115"/>
                    <a:pt x="99" y="116"/>
                  </a:cubicBezTo>
                  <a:cubicBezTo>
                    <a:pt x="100" y="121"/>
                    <a:pt x="100" y="121"/>
                    <a:pt x="100" y="121"/>
                  </a:cubicBezTo>
                  <a:close/>
                  <a:moveTo>
                    <a:pt x="98" y="111"/>
                  </a:moveTo>
                  <a:cubicBezTo>
                    <a:pt x="98" y="112"/>
                    <a:pt x="98" y="112"/>
                    <a:pt x="97" y="113"/>
                  </a:cubicBezTo>
                  <a:cubicBezTo>
                    <a:pt x="95" y="114"/>
                    <a:pt x="95" y="114"/>
                    <a:pt x="95" y="114"/>
                  </a:cubicBezTo>
                  <a:cubicBezTo>
                    <a:pt x="94" y="114"/>
                    <a:pt x="93" y="114"/>
                    <a:pt x="93" y="113"/>
                  </a:cubicBezTo>
                  <a:cubicBezTo>
                    <a:pt x="93" y="113"/>
                    <a:pt x="93" y="112"/>
                    <a:pt x="93" y="110"/>
                  </a:cubicBezTo>
                  <a:cubicBezTo>
                    <a:pt x="92" y="109"/>
                    <a:pt x="93" y="107"/>
                    <a:pt x="94" y="106"/>
                  </a:cubicBezTo>
                  <a:cubicBezTo>
                    <a:pt x="95" y="105"/>
                    <a:pt x="95" y="105"/>
                    <a:pt x="95" y="105"/>
                  </a:cubicBezTo>
                  <a:cubicBezTo>
                    <a:pt x="96" y="104"/>
                    <a:pt x="97" y="105"/>
                    <a:pt x="97" y="105"/>
                  </a:cubicBezTo>
                  <a:cubicBezTo>
                    <a:pt x="98" y="111"/>
                    <a:pt x="98" y="111"/>
                    <a:pt x="98" y="111"/>
                  </a:cubicBezTo>
                  <a:close/>
                  <a:moveTo>
                    <a:pt x="96" y="100"/>
                  </a:moveTo>
                  <a:cubicBezTo>
                    <a:pt x="96" y="101"/>
                    <a:pt x="95" y="102"/>
                    <a:pt x="95" y="103"/>
                  </a:cubicBezTo>
                  <a:cubicBezTo>
                    <a:pt x="93" y="104"/>
                    <a:pt x="93" y="104"/>
                    <a:pt x="93" y="104"/>
                  </a:cubicBezTo>
                  <a:cubicBezTo>
                    <a:pt x="92" y="104"/>
                    <a:pt x="91" y="104"/>
                    <a:pt x="91" y="103"/>
                  </a:cubicBezTo>
                  <a:cubicBezTo>
                    <a:pt x="91" y="103"/>
                    <a:pt x="91" y="102"/>
                    <a:pt x="90" y="100"/>
                  </a:cubicBezTo>
                  <a:cubicBezTo>
                    <a:pt x="90" y="99"/>
                    <a:pt x="90" y="97"/>
                    <a:pt x="91" y="96"/>
                  </a:cubicBezTo>
                  <a:cubicBezTo>
                    <a:pt x="93" y="95"/>
                    <a:pt x="93" y="95"/>
                    <a:pt x="93" y="95"/>
                  </a:cubicBezTo>
                  <a:cubicBezTo>
                    <a:pt x="94" y="94"/>
                    <a:pt x="94" y="94"/>
                    <a:pt x="94" y="95"/>
                  </a:cubicBezTo>
                  <a:cubicBezTo>
                    <a:pt x="96" y="100"/>
                    <a:pt x="96" y="100"/>
                    <a:pt x="96" y="100"/>
                  </a:cubicBezTo>
                  <a:close/>
                  <a:moveTo>
                    <a:pt x="34" y="21"/>
                  </a:moveTo>
                  <a:cubicBezTo>
                    <a:pt x="51" y="17"/>
                    <a:pt x="51" y="17"/>
                    <a:pt x="51" y="17"/>
                  </a:cubicBezTo>
                  <a:cubicBezTo>
                    <a:pt x="52" y="17"/>
                    <a:pt x="53" y="17"/>
                    <a:pt x="53" y="18"/>
                  </a:cubicBezTo>
                  <a:cubicBezTo>
                    <a:pt x="53" y="19"/>
                    <a:pt x="53" y="19"/>
                    <a:pt x="52" y="19"/>
                  </a:cubicBezTo>
                  <a:cubicBezTo>
                    <a:pt x="34" y="24"/>
                    <a:pt x="34" y="24"/>
                    <a:pt x="34" y="24"/>
                  </a:cubicBezTo>
                  <a:cubicBezTo>
                    <a:pt x="33" y="24"/>
                    <a:pt x="33" y="23"/>
                    <a:pt x="33" y="23"/>
                  </a:cubicBezTo>
                  <a:cubicBezTo>
                    <a:pt x="32" y="22"/>
                    <a:pt x="33" y="21"/>
                    <a:pt x="34" y="21"/>
                  </a:cubicBezTo>
                  <a:close/>
                  <a:moveTo>
                    <a:pt x="13" y="43"/>
                  </a:moveTo>
                  <a:cubicBezTo>
                    <a:pt x="80" y="27"/>
                    <a:pt x="80" y="27"/>
                    <a:pt x="80" y="27"/>
                  </a:cubicBezTo>
                  <a:cubicBezTo>
                    <a:pt x="92" y="78"/>
                    <a:pt x="92" y="78"/>
                    <a:pt x="92" y="78"/>
                  </a:cubicBezTo>
                  <a:cubicBezTo>
                    <a:pt x="25" y="94"/>
                    <a:pt x="25" y="94"/>
                    <a:pt x="25" y="94"/>
                  </a:cubicBezTo>
                  <a:lnTo>
                    <a:pt x="13" y="43"/>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7" name="Oval 22"/>
            <p:cNvSpPr>
              <a:spLocks noChangeArrowheads="1"/>
            </p:cNvSpPr>
            <p:nvPr/>
          </p:nvSpPr>
          <p:spPr bwMode="auto">
            <a:xfrm>
              <a:off x="2242" y="1454"/>
              <a:ext cx="248" cy="247"/>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8" name="Freeform 25"/>
            <p:cNvSpPr/>
            <p:nvPr/>
          </p:nvSpPr>
          <p:spPr bwMode="auto">
            <a:xfrm>
              <a:off x="2303" y="1572"/>
              <a:ext cx="129" cy="85"/>
            </a:xfrm>
            <a:custGeom>
              <a:avLst/>
              <a:gdLst>
                <a:gd name="T0" fmla="*/ 113 w 124"/>
                <a:gd name="T1" fmla="*/ 21 h 82"/>
                <a:gd name="T2" fmla="*/ 89 w 124"/>
                <a:gd name="T3" fmla="*/ 7 h 82"/>
                <a:gd name="T4" fmla="*/ 79 w 124"/>
                <a:gd name="T5" fmla="*/ 0 h 82"/>
                <a:gd name="T6" fmla="*/ 42 w 124"/>
                <a:gd name="T7" fmla="*/ 0 h 82"/>
                <a:gd name="T8" fmla="*/ 19 w 124"/>
                <a:gd name="T9" fmla="*/ 12 h 82"/>
                <a:gd name="T10" fmla="*/ 10 w 124"/>
                <a:gd name="T11" fmla="*/ 18 h 82"/>
                <a:gd name="T12" fmla="*/ 0 w 124"/>
                <a:gd name="T13" fmla="*/ 62 h 82"/>
                <a:gd name="T14" fmla="*/ 3 w 124"/>
                <a:gd name="T15" fmla="*/ 70 h 82"/>
                <a:gd name="T16" fmla="*/ 58 w 124"/>
                <a:gd name="T17" fmla="*/ 81 h 82"/>
                <a:gd name="T18" fmla="*/ 117 w 124"/>
                <a:gd name="T19" fmla="*/ 71 h 82"/>
                <a:gd name="T20" fmla="*/ 121 w 124"/>
                <a:gd name="T21" fmla="*/ 67 h 82"/>
                <a:gd name="T22" fmla="*/ 113 w 124"/>
                <a:gd name="T23" fmla="*/ 21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24" h="82">
                  <a:moveTo>
                    <a:pt x="113" y="21"/>
                  </a:moveTo>
                  <a:cubicBezTo>
                    <a:pt x="109" y="13"/>
                    <a:pt x="89" y="7"/>
                    <a:pt x="89" y="7"/>
                  </a:cubicBezTo>
                  <a:cubicBezTo>
                    <a:pt x="79" y="3"/>
                    <a:pt x="79" y="0"/>
                    <a:pt x="79" y="0"/>
                  </a:cubicBezTo>
                  <a:cubicBezTo>
                    <a:pt x="58" y="41"/>
                    <a:pt x="42" y="0"/>
                    <a:pt x="42" y="0"/>
                  </a:cubicBezTo>
                  <a:cubicBezTo>
                    <a:pt x="40" y="5"/>
                    <a:pt x="19" y="12"/>
                    <a:pt x="19" y="12"/>
                  </a:cubicBezTo>
                  <a:cubicBezTo>
                    <a:pt x="13" y="14"/>
                    <a:pt x="10" y="18"/>
                    <a:pt x="10" y="18"/>
                  </a:cubicBezTo>
                  <a:cubicBezTo>
                    <a:pt x="1" y="32"/>
                    <a:pt x="0" y="62"/>
                    <a:pt x="0" y="62"/>
                  </a:cubicBezTo>
                  <a:cubicBezTo>
                    <a:pt x="0" y="69"/>
                    <a:pt x="3" y="70"/>
                    <a:pt x="3" y="70"/>
                  </a:cubicBezTo>
                  <a:cubicBezTo>
                    <a:pt x="24" y="80"/>
                    <a:pt x="58" y="81"/>
                    <a:pt x="58" y="81"/>
                  </a:cubicBezTo>
                  <a:cubicBezTo>
                    <a:pt x="92" y="82"/>
                    <a:pt x="117" y="71"/>
                    <a:pt x="117" y="71"/>
                  </a:cubicBezTo>
                  <a:cubicBezTo>
                    <a:pt x="121" y="69"/>
                    <a:pt x="121" y="67"/>
                    <a:pt x="121" y="67"/>
                  </a:cubicBezTo>
                  <a:cubicBezTo>
                    <a:pt x="124" y="45"/>
                    <a:pt x="113" y="21"/>
                    <a:pt x="113" y="21"/>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69" name="Freeform 26"/>
            <p:cNvSpPr>
              <a:spLocks noEditPoints="1"/>
            </p:cNvSpPr>
            <p:nvPr/>
          </p:nvSpPr>
          <p:spPr bwMode="auto">
            <a:xfrm>
              <a:off x="2336" y="1491"/>
              <a:ext cx="62" cy="86"/>
            </a:xfrm>
            <a:custGeom>
              <a:avLst/>
              <a:gdLst>
                <a:gd name="T0" fmla="*/ 5 w 59"/>
                <a:gd name="T1" fmla="*/ 55 h 82"/>
                <a:gd name="T2" fmla="*/ 28 w 59"/>
                <a:gd name="T3" fmla="*/ 82 h 82"/>
                <a:gd name="T4" fmla="*/ 53 w 59"/>
                <a:gd name="T5" fmla="*/ 55 h 82"/>
                <a:gd name="T6" fmla="*/ 55 w 59"/>
                <a:gd name="T7" fmla="*/ 50 h 82"/>
                <a:gd name="T8" fmla="*/ 54 w 59"/>
                <a:gd name="T9" fmla="*/ 42 h 82"/>
                <a:gd name="T10" fmla="*/ 52 w 59"/>
                <a:gd name="T11" fmla="*/ 17 h 82"/>
                <a:gd name="T12" fmla="*/ 40 w 59"/>
                <a:gd name="T13" fmla="*/ 9 h 82"/>
                <a:gd name="T14" fmla="*/ 39 w 59"/>
                <a:gd name="T15" fmla="*/ 9 h 82"/>
                <a:gd name="T16" fmla="*/ 39 w 59"/>
                <a:gd name="T17" fmla="*/ 9 h 82"/>
                <a:gd name="T18" fmla="*/ 38 w 59"/>
                <a:gd name="T19" fmla="*/ 9 h 82"/>
                <a:gd name="T20" fmla="*/ 36 w 59"/>
                <a:gd name="T21" fmla="*/ 7 h 82"/>
                <a:gd name="T22" fmla="*/ 37 w 59"/>
                <a:gd name="T23" fmla="*/ 9 h 82"/>
                <a:gd name="T24" fmla="*/ 37 w 59"/>
                <a:gd name="T25" fmla="*/ 9 h 82"/>
                <a:gd name="T26" fmla="*/ 35 w 59"/>
                <a:gd name="T27" fmla="*/ 7 h 82"/>
                <a:gd name="T28" fmla="*/ 36 w 59"/>
                <a:gd name="T29" fmla="*/ 8 h 82"/>
                <a:gd name="T30" fmla="*/ 31 w 59"/>
                <a:gd name="T31" fmla="*/ 1 h 82"/>
                <a:gd name="T32" fmla="*/ 28 w 59"/>
                <a:gd name="T33" fmla="*/ 4 h 82"/>
                <a:gd name="T34" fmla="*/ 30 w 59"/>
                <a:gd name="T35" fmla="*/ 0 h 82"/>
                <a:gd name="T36" fmla="*/ 28 w 59"/>
                <a:gd name="T37" fmla="*/ 2 h 82"/>
                <a:gd name="T38" fmla="*/ 24 w 59"/>
                <a:gd name="T39" fmla="*/ 7 h 82"/>
                <a:gd name="T40" fmla="*/ 23 w 59"/>
                <a:gd name="T41" fmla="*/ 6 h 82"/>
                <a:gd name="T42" fmla="*/ 25 w 59"/>
                <a:gd name="T43" fmla="*/ 4 h 82"/>
                <a:gd name="T44" fmla="*/ 23 w 59"/>
                <a:gd name="T45" fmla="*/ 6 h 82"/>
                <a:gd name="T46" fmla="*/ 22 w 59"/>
                <a:gd name="T47" fmla="*/ 6 h 82"/>
                <a:gd name="T48" fmla="*/ 23 w 59"/>
                <a:gd name="T49" fmla="*/ 3 h 82"/>
                <a:gd name="T50" fmla="*/ 22 w 59"/>
                <a:gd name="T51" fmla="*/ 5 h 82"/>
                <a:gd name="T52" fmla="*/ 19 w 59"/>
                <a:gd name="T53" fmla="*/ 6 h 82"/>
                <a:gd name="T54" fmla="*/ 3 w 59"/>
                <a:gd name="T55" fmla="*/ 23 h 82"/>
                <a:gd name="T56" fmla="*/ 4 w 59"/>
                <a:gd name="T57" fmla="*/ 43 h 82"/>
                <a:gd name="T58" fmla="*/ 2 w 59"/>
                <a:gd name="T59" fmla="*/ 50 h 82"/>
                <a:gd name="T60" fmla="*/ 5 w 59"/>
                <a:gd name="T61" fmla="*/ 55 h 82"/>
                <a:gd name="T62" fmla="*/ 4 w 59"/>
                <a:gd name="T63" fmla="*/ 49 h 82"/>
                <a:gd name="T64" fmla="*/ 4 w 59"/>
                <a:gd name="T65" fmla="*/ 49 h 82"/>
                <a:gd name="T66" fmla="*/ 27 w 59"/>
                <a:gd name="T67" fmla="*/ 3 h 82"/>
                <a:gd name="T68" fmla="*/ 26 w 59"/>
                <a:gd name="T69" fmla="*/ 6 h 82"/>
                <a:gd name="T70" fmla="*/ 26 w 59"/>
                <a:gd name="T71" fmla="*/ 6 h 82"/>
                <a:gd name="T72" fmla="*/ 27 w 59"/>
                <a:gd name="T73" fmla="*/ 3 h 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59" h="82">
                  <a:moveTo>
                    <a:pt x="5" y="55"/>
                  </a:moveTo>
                  <a:cubicBezTo>
                    <a:pt x="6" y="68"/>
                    <a:pt x="18" y="82"/>
                    <a:pt x="28" y="82"/>
                  </a:cubicBezTo>
                  <a:cubicBezTo>
                    <a:pt x="40" y="82"/>
                    <a:pt x="51" y="67"/>
                    <a:pt x="53" y="55"/>
                  </a:cubicBezTo>
                  <a:cubicBezTo>
                    <a:pt x="54" y="54"/>
                    <a:pt x="55" y="53"/>
                    <a:pt x="55" y="50"/>
                  </a:cubicBezTo>
                  <a:cubicBezTo>
                    <a:pt x="55" y="50"/>
                    <a:pt x="58" y="41"/>
                    <a:pt x="54" y="42"/>
                  </a:cubicBezTo>
                  <a:cubicBezTo>
                    <a:pt x="56" y="39"/>
                    <a:pt x="59" y="25"/>
                    <a:pt x="52" y="17"/>
                  </a:cubicBezTo>
                  <a:cubicBezTo>
                    <a:pt x="52" y="17"/>
                    <a:pt x="48" y="12"/>
                    <a:pt x="40" y="9"/>
                  </a:cubicBezTo>
                  <a:cubicBezTo>
                    <a:pt x="39" y="9"/>
                    <a:pt x="39" y="9"/>
                    <a:pt x="39" y="9"/>
                  </a:cubicBezTo>
                  <a:cubicBezTo>
                    <a:pt x="39" y="9"/>
                    <a:pt x="39" y="9"/>
                    <a:pt x="39" y="9"/>
                  </a:cubicBezTo>
                  <a:cubicBezTo>
                    <a:pt x="39" y="9"/>
                    <a:pt x="38" y="9"/>
                    <a:pt x="38" y="9"/>
                  </a:cubicBezTo>
                  <a:cubicBezTo>
                    <a:pt x="37" y="8"/>
                    <a:pt x="37" y="8"/>
                    <a:pt x="36" y="7"/>
                  </a:cubicBezTo>
                  <a:cubicBezTo>
                    <a:pt x="36" y="7"/>
                    <a:pt x="37" y="8"/>
                    <a:pt x="37" y="9"/>
                  </a:cubicBezTo>
                  <a:cubicBezTo>
                    <a:pt x="37" y="9"/>
                    <a:pt x="37" y="9"/>
                    <a:pt x="37" y="9"/>
                  </a:cubicBezTo>
                  <a:cubicBezTo>
                    <a:pt x="36" y="8"/>
                    <a:pt x="36" y="7"/>
                    <a:pt x="35" y="7"/>
                  </a:cubicBezTo>
                  <a:cubicBezTo>
                    <a:pt x="35" y="7"/>
                    <a:pt x="35" y="7"/>
                    <a:pt x="36" y="8"/>
                  </a:cubicBezTo>
                  <a:cubicBezTo>
                    <a:pt x="34" y="7"/>
                    <a:pt x="31" y="4"/>
                    <a:pt x="31" y="1"/>
                  </a:cubicBezTo>
                  <a:cubicBezTo>
                    <a:pt x="31" y="1"/>
                    <a:pt x="29" y="2"/>
                    <a:pt x="28" y="4"/>
                  </a:cubicBezTo>
                  <a:cubicBezTo>
                    <a:pt x="28" y="2"/>
                    <a:pt x="29" y="1"/>
                    <a:pt x="30" y="0"/>
                  </a:cubicBezTo>
                  <a:cubicBezTo>
                    <a:pt x="30" y="0"/>
                    <a:pt x="29" y="1"/>
                    <a:pt x="28" y="2"/>
                  </a:cubicBezTo>
                  <a:cubicBezTo>
                    <a:pt x="27" y="3"/>
                    <a:pt x="25" y="4"/>
                    <a:pt x="24" y="7"/>
                  </a:cubicBezTo>
                  <a:cubicBezTo>
                    <a:pt x="23" y="6"/>
                    <a:pt x="23" y="6"/>
                    <a:pt x="23" y="6"/>
                  </a:cubicBezTo>
                  <a:cubicBezTo>
                    <a:pt x="24" y="6"/>
                    <a:pt x="24" y="5"/>
                    <a:pt x="25" y="4"/>
                  </a:cubicBezTo>
                  <a:cubicBezTo>
                    <a:pt x="25" y="4"/>
                    <a:pt x="24" y="5"/>
                    <a:pt x="23" y="6"/>
                  </a:cubicBezTo>
                  <a:cubicBezTo>
                    <a:pt x="22" y="6"/>
                    <a:pt x="22" y="6"/>
                    <a:pt x="22" y="6"/>
                  </a:cubicBezTo>
                  <a:cubicBezTo>
                    <a:pt x="22" y="5"/>
                    <a:pt x="23" y="4"/>
                    <a:pt x="23" y="3"/>
                  </a:cubicBezTo>
                  <a:cubicBezTo>
                    <a:pt x="23" y="3"/>
                    <a:pt x="23" y="4"/>
                    <a:pt x="22" y="5"/>
                  </a:cubicBezTo>
                  <a:cubicBezTo>
                    <a:pt x="22" y="4"/>
                    <a:pt x="22" y="3"/>
                    <a:pt x="19" y="6"/>
                  </a:cubicBezTo>
                  <a:cubicBezTo>
                    <a:pt x="19" y="6"/>
                    <a:pt x="7" y="11"/>
                    <a:pt x="3" y="23"/>
                  </a:cubicBezTo>
                  <a:cubicBezTo>
                    <a:pt x="3" y="23"/>
                    <a:pt x="1" y="28"/>
                    <a:pt x="4" y="43"/>
                  </a:cubicBezTo>
                  <a:cubicBezTo>
                    <a:pt x="0" y="41"/>
                    <a:pt x="2" y="50"/>
                    <a:pt x="2" y="50"/>
                  </a:cubicBezTo>
                  <a:cubicBezTo>
                    <a:pt x="3" y="53"/>
                    <a:pt x="4" y="54"/>
                    <a:pt x="5" y="55"/>
                  </a:cubicBezTo>
                  <a:close/>
                  <a:moveTo>
                    <a:pt x="4" y="49"/>
                  </a:moveTo>
                  <a:cubicBezTo>
                    <a:pt x="4" y="49"/>
                    <a:pt x="4" y="49"/>
                    <a:pt x="4" y="49"/>
                  </a:cubicBezTo>
                  <a:close/>
                  <a:moveTo>
                    <a:pt x="27" y="3"/>
                  </a:moveTo>
                  <a:cubicBezTo>
                    <a:pt x="27" y="3"/>
                    <a:pt x="26" y="5"/>
                    <a:pt x="26" y="6"/>
                  </a:cubicBezTo>
                  <a:cubicBezTo>
                    <a:pt x="26" y="6"/>
                    <a:pt x="26" y="6"/>
                    <a:pt x="26" y="6"/>
                  </a:cubicBezTo>
                  <a:cubicBezTo>
                    <a:pt x="26" y="5"/>
                    <a:pt x="27" y="4"/>
                    <a:pt x="27" y="3"/>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0" name="Oval 51"/>
            <p:cNvSpPr>
              <a:spLocks noChangeArrowheads="1"/>
            </p:cNvSpPr>
            <p:nvPr/>
          </p:nvSpPr>
          <p:spPr bwMode="auto">
            <a:xfrm>
              <a:off x="970" y="1160"/>
              <a:ext cx="208" cy="208"/>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1" name="Freeform 56"/>
            <p:cNvSpPr>
              <a:spLocks noEditPoints="1"/>
            </p:cNvSpPr>
            <p:nvPr/>
          </p:nvSpPr>
          <p:spPr bwMode="auto">
            <a:xfrm>
              <a:off x="1015" y="1238"/>
              <a:ext cx="89" cy="88"/>
            </a:xfrm>
            <a:custGeom>
              <a:avLst/>
              <a:gdLst>
                <a:gd name="T0" fmla="*/ 0 w 85"/>
                <a:gd name="T1" fmla="*/ 45 h 84"/>
                <a:gd name="T2" fmla="*/ 9 w 85"/>
                <a:gd name="T3" fmla="*/ 50 h 84"/>
                <a:gd name="T4" fmla="*/ 14 w 85"/>
                <a:gd name="T5" fmla="*/ 56 h 84"/>
                <a:gd name="T6" fmla="*/ 10 w 85"/>
                <a:gd name="T7" fmla="*/ 62 h 84"/>
                <a:gd name="T8" fmla="*/ 15 w 85"/>
                <a:gd name="T9" fmla="*/ 74 h 84"/>
                <a:gd name="T10" fmla="*/ 22 w 85"/>
                <a:gd name="T11" fmla="*/ 74 h 84"/>
                <a:gd name="T12" fmla="*/ 27 w 85"/>
                <a:gd name="T13" fmla="*/ 71 h 84"/>
                <a:gd name="T14" fmla="*/ 32 w 85"/>
                <a:gd name="T15" fmla="*/ 72 h 84"/>
                <a:gd name="T16" fmla="*/ 34 w 85"/>
                <a:gd name="T17" fmla="*/ 79 h 84"/>
                <a:gd name="T18" fmla="*/ 46 w 85"/>
                <a:gd name="T19" fmla="*/ 84 h 84"/>
                <a:gd name="T20" fmla="*/ 51 w 85"/>
                <a:gd name="T21" fmla="*/ 75 h 84"/>
                <a:gd name="T22" fmla="*/ 57 w 85"/>
                <a:gd name="T23" fmla="*/ 71 h 84"/>
                <a:gd name="T24" fmla="*/ 60 w 85"/>
                <a:gd name="T25" fmla="*/ 71 h 84"/>
                <a:gd name="T26" fmla="*/ 67 w 85"/>
                <a:gd name="T27" fmla="*/ 76 h 84"/>
                <a:gd name="T28" fmla="*/ 75 w 85"/>
                <a:gd name="T29" fmla="*/ 70 h 84"/>
                <a:gd name="T30" fmla="*/ 72 w 85"/>
                <a:gd name="T31" fmla="*/ 59 h 84"/>
                <a:gd name="T32" fmla="*/ 73 w 85"/>
                <a:gd name="T33" fmla="*/ 53 h 84"/>
                <a:gd name="T34" fmla="*/ 80 w 85"/>
                <a:gd name="T35" fmla="*/ 50 h 84"/>
                <a:gd name="T36" fmla="*/ 85 w 85"/>
                <a:gd name="T37" fmla="*/ 39 h 84"/>
                <a:gd name="T38" fmla="*/ 76 w 85"/>
                <a:gd name="T39" fmla="*/ 33 h 84"/>
                <a:gd name="T40" fmla="*/ 72 w 85"/>
                <a:gd name="T41" fmla="*/ 28 h 84"/>
                <a:gd name="T42" fmla="*/ 75 w 85"/>
                <a:gd name="T43" fmla="*/ 22 h 84"/>
                <a:gd name="T44" fmla="*/ 75 w 85"/>
                <a:gd name="T45" fmla="*/ 14 h 84"/>
                <a:gd name="T46" fmla="*/ 67 w 85"/>
                <a:gd name="T47" fmla="*/ 8 h 84"/>
                <a:gd name="T48" fmla="*/ 60 w 85"/>
                <a:gd name="T49" fmla="*/ 13 h 84"/>
                <a:gd name="T50" fmla="*/ 57 w 85"/>
                <a:gd name="T51" fmla="*/ 13 h 84"/>
                <a:gd name="T52" fmla="*/ 51 w 85"/>
                <a:gd name="T53" fmla="*/ 9 h 84"/>
                <a:gd name="T54" fmla="*/ 46 w 85"/>
                <a:gd name="T55" fmla="*/ 0 h 84"/>
                <a:gd name="T56" fmla="*/ 34 w 85"/>
                <a:gd name="T57" fmla="*/ 5 h 84"/>
                <a:gd name="T58" fmla="*/ 32 w 85"/>
                <a:gd name="T59" fmla="*/ 12 h 84"/>
                <a:gd name="T60" fmla="*/ 27 w 85"/>
                <a:gd name="T61" fmla="*/ 13 h 84"/>
                <a:gd name="T62" fmla="*/ 22 w 85"/>
                <a:gd name="T63" fmla="*/ 10 h 84"/>
                <a:gd name="T64" fmla="*/ 15 w 85"/>
                <a:gd name="T65" fmla="*/ 10 h 84"/>
                <a:gd name="T66" fmla="*/ 10 w 85"/>
                <a:gd name="T67" fmla="*/ 22 h 84"/>
                <a:gd name="T68" fmla="*/ 14 w 85"/>
                <a:gd name="T69" fmla="*/ 28 h 84"/>
                <a:gd name="T70" fmla="*/ 9 w 85"/>
                <a:gd name="T71" fmla="*/ 33 h 84"/>
                <a:gd name="T72" fmla="*/ 0 w 85"/>
                <a:gd name="T73" fmla="*/ 39 h 84"/>
                <a:gd name="T74" fmla="*/ 58 w 85"/>
                <a:gd name="T75" fmla="*/ 42 h 84"/>
                <a:gd name="T76" fmla="*/ 27 w 85"/>
                <a:gd name="T77" fmla="*/ 42 h 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85" h="84">
                  <a:moveTo>
                    <a:pt x="0" y="39"/>
                  </a:moveTo>
                  <a:cubicBezTo>
                    <a:pt x="0" y="45"/>
                    <a:pt x="0" y="45"/>
                    <a:pt x="0" y="45"/>
                  </a:cubicBezTo>
                  <a:cubicBezTo>
                    <a:pt x="0" y="48"/>
                    <a:pt x="3" y="50"/>
                    <a:pt x="5" y="50"/>
                  </a:cubicBezTo>
                  <a:cubicBezTo>
                    <a:pt x="9" y="50"/>
                    <a:pt x="9" y="50"/>
                    <a:pt x="9" y="50"/>
                  </a:cubicBezTo>
                  <a:cubicBezTo>
                    <a:pt x="11" y="50"/>
                    <a:pt x="12" y="51"/>
                    <a:pt x="12" y="53"/>
                  </a:cubicBezTo>
                  <a:cubicBezTo>
                    <a:pt x="13" y="54"/>
                    <a:pt x="13" y="55"/>
                    <a:pt x="14" y="56"/>
                  </a:cubicBezTo>
                  <a:cubicBezTo>
                    <a:pt x="14" y="57"/>
                    <a:pt x="14" y="59"/>
                    <a:pt x="13" y="59"/>
                  </a:cubicBezTo>
                  <a:cubicBezTo>
                    <a:pt x="10" y="62"/>
                    <a:pt x="10" y="62"/>
                    <a:pt x="10" y="62"/>
                  </a:cubicBezTo>
                  <a:cubicBezTo>
                    <a:pt x="8" y="64"/>
                    <a:pt x="8" y="68"/>
                    <a:pt x="10" y="70"/>
                  </a:cubicBezTo>
                  <a:cubicBezTo>
                    <a:pt x="15" y="74"/>
                    <a:pt x="15" y="74"/>
                    <a:pt x="15" y="74"/>
                  </a:cubicBezTo>
                  <a:cubicBezTo>
                    <a:pt x="16" y="75"/>
                    <a:pt x="17" y="76"/>
                    <a:pt x="19" y="76"/>
                  </a:cubicBezTo>
                  <a:cubicBezTo>
                    <a:pt x="20" y="76"/>
                    <a:pt x="21" y="75"/>
                    <a:pt x="22" y="74"/>
                  </a:cubicBezTo>
                  <a:cubicBezTo>
                    <a:pt x="25" y="71"/>
                    <a:pt x="25" y="71"/>
                    <a:pt x="25" y="71"/>
                  </a:cubicBezTo>
                  <a:cubicBezTo>
                    <a:pt x="26" y="71"/>
                    <a:pt x="26" y="71"/>
                    <a:pt x="27" y="71"/>
                  </a:cubicBezTo>
                  <a:cubicBezTo>
                    <a:pt x="28" y="71"/>
                    <a:pt x="28" y="71"/>
                    <a:pt x="29" y="71"/>
                  </a:cubicBezTo>
                  <a:cubicBezTo>
                    <a:pt x="30" y="71"/>
                    <a:pt x="31" y="72"/>
                    <a:pt x="32" y="72"/>
                  </a:cubicBezTo>
                  <a:cubicBezTo>
                    <a:pt x="33" y="73"/>
                    <a:pt x="34" y="74"/>
                    <a:pt x="34" y="75"/>
                  </a:cubicBezTo>
                  <a:cubicBezTo>
                    <a:pt x="34" y="79"/>
                    <a:pt x="34" y="79"/>
                    <a:pt x="34" y="79"/>
                  </a:cubicBezTo>
                  <a:cubicBezTo>
                    <a:pt x="34" y="82"/>
                    <a:pt x="36" y="84"/>
                    <a:pt x="39" y="84"/>
                  </a:cubicBezTo>
                  <a:cubicBezTo>
                    <a:pt x="46" y="84"/>
                    <a:pt x="46" y="84"/>
                    <a:pt x="46" y="84"/>
                  </a:cubicBezTo>
                  <a:cubicBezTo>
                    <a:pt x="49" y="84"/>
                    <a:pt x="51" y="82"/>
                    <a:pt x="51" y="79"/>
                  </a:cubicBezTo>
                  <a:cubicBezTo>
                    <a:pt x="51" y="75"/>
                    <a:pt x="51" y="75"/>
                    <a:pt x="51" y="75"/>
                  </a:cubicBezTo>
                  <a:cubicBezTo>
                    <a:pt x="51" y="74"/>
                    <a:pt x="52" y="73"/>
                    <a:pt x="53" y="72"/>
                  </a:cubicBezTo>
                  <a:cubicBezTo>
                    <a:pt x="54" y="72"/>
                    <a:pt x="55" y="71"/>
                    <a:pt x="57" y="71"/>
                  </a:cubicBezTo>
                  <a:cubicBezTo>
                    <a:pt x="57" y="71"/>
                    <a:pt x="57" y="71"/>
                    <a:pt x="58" y="71"/>
                  </a:cubicBezTo>
                  <a:cubicBezTo>
                    <a:pt x="59" y="71"/>
                    <a:pt x="60" y="71"/>
                    <a:pt x="60" y="71"/>
                  </a:cubicBezTo>
                  <a:cubicBezTo>
                    <a:pt x="63" y="74"/>
                    <a:pt x="63" y="74"/>
                    <a:pt x="63" y="74"/>
                  </a:cubicBezTo>
                  <a:cubicBezTo>
                    <a:pt x="64" y="75"/>
                    <a:pt x="65" y="76"/>
                    <a:pt x="67" y="76"/>
                  </a:cubicBezTo>
                  <a:cubicBezTo>
                    <a:pt x="68" y="76"/>
                    <a:pt x="69" y="75"/>
                    <a:pt x="70" y="74"/>
                  </a:cubicBezTo>
                  <a:cubicBezTo>
                    <a:pt x="75" y="70"/>
                    <a:pt x="75" y="70"/>
                    <a:pt x="75" y="70"/>
                  </a:cubicBezTo>
                  <a:cubicBezTo>
                    <a:pt x="77" y="68"/>
                    <a:pt x="77" y="64"/>
                    <a:pt x="75" y="62"/>
                  </a:cubicBezTo>
                  <a:cubicBezTo>
                    <a:pt x="72" y="59"/>
                    <a:pt x="72" y="59"/>
                    <a:pt x="72" y="59"/>
                  </a:cubicBezTo>
                  <a:cubicBezTo>
                    <a:pt x="71" y="59"/>
                    <a:pt x="71" y="57"/>
                    <a:pt x="72" y="56"/>
                  </a:cubicBezTo>
                  <a:cubicBezTo>
                    <a:pt x="72" y="55"/>
                    <a:pt x="73" y="54"/>
                    <a:pt x="73" y="53"/>
                  </a:cubicBezTo>
                  <a:cubicBezTo>
                    <a:pt x="73" y="51"/>
                    <a:pt x="75" y="50"/>
                    <a:pt x="76" y="50"/>
                  </a:cubicBezTo>
                  <a:cubicBezTo>
                    <a:pt x="80" y="50"/>
                    <a:pt x="80" y="50"/>
                    <a:pt x="80" y="50"/>
                  </a:cubicBezTo>
                  <a:cubicBezTo>
                    <a:pt x="83" y="50"/>
                    <a:pt x="85" y="48"/>
                    <a:pt x="85" y="45"/>
                  </a:cubicBezTo>
                  <a:cubicBezTo>
                    <a:pt x="85" y="39"/>
                    <a:pt x="85" y="39"/>
                    <a:pt x="85" y="39"/>
                  </a:cubicBezTo>
                  <a:cubicBezTo>
                    <a:pt x="85" y="36"/>
                    <a:pt x="83" y="33"/>
                    <a:pt x="80" y="33"/>
                  </a:cubicBezTo>
                  <a:cubicBezTo>
                    <a:pt x="76" y="33"/>
                    <a:pt x="76" y="33"/>
                    <a:pt x="76" y="33"/>
                  </a:cubicBezTo>
                  <a:cubicBezTo>
                    <a:pt x="75" y="33"/>
                    <a:pt x="73" y="32"/>
                    <a:pt x="73" y="31"/>
                  </a:cubicBezTo>
                  <a:cubicBezTo>
                    <a:pt x="73" y="30"/>
                    <a:pt x="72" y="29"/>
                    <a:pt x="72" y="28"/>
                  </a:cubicBezTo>
                  <a:cubicBezTo>
                    <a:pt x="71" y="27"/>
                    <a:pt x="71" y="25"/>
                    <a:pt x="72" y="25"/>
                  </a:cubicBezTo>
                  <a:cubicBezTo>
                    <a:pt x="75" y="22"/>
                    <a:pt x="75" y="22"/>
                    <a:pt x="75" y="22"/>
                  </a:cubicBezTo>
                  <a:cubicBezTo>
                    <a:pt x="76" y="21"/>
                    <a:pt x="76" y="19"/>
                    <a:pt x="76" y="18"/>
                  </a:cubicBezTo>
                  <a:cubicBezTo>
                    <a:pt x="76" y="17"/>
                    <a:pt x="76" y="15"/>
                    <a:pt x="75" y="14"/>
                  </a:cubicBezTo>
                  <a:cubicBezTo>
                    <a:pt x="70" y="10"/>
                    <a:pt x="70" y="10"/>
                    <a:pt x="70" y="10"/>
                  </a:cubicBezTo>
                  <a:cubicBezTo>
                    <a:pt x="69" y="9"/>
                    <a:pt x="68" y="8"/>
                    <a:pt x="67" y="8"/>
                  </a:cubicBezTo>
                  <a:cubicBezTo>
                    <a:pt x="65" y="8"/>
                    <a:pt x="64" y="9"/>
                    <a:pt x="63" y="10"/>
                  </a:cubicBezTo>
                  <a:cubicBezTo>
                    <a:pt x="60" y="13"/>
                    <a:pt x="60" y="13"/>
                    <a:pt x="60" y="13"/>
                  </a:cubicBezTo>
                  <a:cubicBezTo>
                    <a:pt x="60" y="13"/>
                    <a:pt x="59" y="13"/>
                    <a:pt x="58" y="13"/>
                  </a:cubicBezTo>
                  <a:cubicBezTo>
                    <a:pt x="57" y="13"/>
                    <a:pt x="57" y="13"/>
                    <a:pt x="57" y="13"/>
                  </a:cubicBezTo>
                  <a:cubicBezTo>
                    <a:pt x="55" y="12"/>
                    <a:pt x="54" y="12"/>
                    <a:pt x="53" y="12"/>
                  </a:cubicBezTo>
                  <a:cubicBezTo>
                    <a:pt x="52" y="11"/>
                    <a:pt x="51" y="10"/>
                    <a:pt x="51" y="9"/>
                  </a:cubicBezTo>
                  <a:cubicBezTo>
                    <a:pt x="51" y="5"/>
                    <a:pt x="51" y="5"/>
                    <a:pt x="51" y="5"/>
                  </a:cubicBezTo>
                  <a:cubicBezTo>
                    <a:pt x="51" y="2"/>
                    <a:pt x="49" y="0"/>
                    <a:pt x="46" y="0"/>
                  </a:cubicBezTo>
                  <a:cubicBezTo>
                    <a:pt x="39" y="0"/>
                    <a:pt x="39" y="0"/>
                    <a:pt x="39" y="0"/>
                  </a:cubicBezTo>
                  <a:cubicBezTo>
                    <a:pt x="36" y="0"/>
                    <a:pt x="34" y="2"/>
                    <a:pt x="34" y="5"/>
                  </a:cubicBezTo>
                  <a:cubicBezTo>
                    <a:pt x="34" y="9"/>
                    <a:pt x="34" y="9"/>
                    <a:pt x="34" y="9"/>
                  </a:cubicBezTo>
                  <a:cubicBezTo>
                    <a:pt x="34" y="10"/>
                    <a:pt x="33" y="11"/>
                    <a:pt x="32" y="12"/>
                  </a:cubicBezTo>
                  <a:cubicBezTo>
                    <a:pt x="31" y="12"/>
                    <a:pt x="30" y="12"/>
                    <a:pt x="29" y="13"/>
                  </a:cubicBezTo>
                  <a:cubicBezTo>
                    <a:pt x="28" y="13"/>
                    <a:pt x="28" y="13"/>
                    <a:pt x="27" y="13"/>
                  </a:cubicBezTo>
                  <a:cubicBezTo>
                    <a:pt x="26" y="13"/>
                    <a:pt x="26" y="13"/>
                    <a:pt x="25" y="13"/>
                  </a:cubicBezTo>
                  <a:cubicBezTo>
                    <a:pt x="22" y="10"/>
                    <a:pt x="22" y="10"/>
                    <a:pt x="22" y="10"/>
                  </a:cubicBezTo>
                  <a:cubicBezTo>
                    <a:pt x="21" y="9"/>
                    <a:pt x="20" y="8"/>
                    <a:pt x="19" y="8"/>
                  </a:cubicBezTo>
                  <a:cubicBezTo>
                    <a:pt x="17" y="8"/>
                    <a:pt x="16" y="9"/>
                    <a:pt x="15" y="10"/>
                  </a:cubicBezTo>
                  <a:cubicBezTo>
                    <a:pt x="10" y="14"/>
                    <a:pt x="10" y="14"/>
                    <a:pt x="10" y="14"/>
                  </a:cubicBezTo>
                  <a:cubicBezTo>
                    <a:pt x="8" y="16"/>
                    <a:pt x="8" y="20"/>
                    <a:pt x="10" y="22"/>
                  </a:cubicBezTo>
                  <a:cubicBezTo>
                    <a:pt x="13" y="25"/>
                    <a:pt x="13" y="25"/>
                    <a:pt x="13" y="25"/>
                  </a:cubicBezTo>
                  <a:cubicBezTo>
                    <a:pt x="14" y="25"/>
                    <a:pt x="14" y="27"/>
                    <a:pt x="14" y="28"/>
                  </a:cubicBezTo>
                  <a:cubicBezTo>
                    <a:pt x="13" y="29"/>
                    <a:pt x="13" y="30"/>
                    <a:pt x="12" y="31"/>
                  </a:cubicBezTo>
                  <a:cubicBezTo>
                    <a:pt x="12" y="32"/>
                    <a:pt x="11" y="33"/>
                    <a:pt x="9" y="33"/>
                  </a:cubicBezTo>
                  <a:cubicBezTo>
                    <a:pt x="5" y="33"/>
                    <a:pt x="5" y="33"/>
                    <a:pt x="5" y="33"/>
                  </a:cubicBezTo>
                  <a:cubicBezTo>
                    <a:pt x="3" y="33"/>
                    <a:pt x="0" y="36"/>
                    <a:pt x="0" y="39"/>
                  </a:cubicBezTo>
                  <a:close/>
                  <a:moveTo>
                    <a:pt x="43" y="27"/>
                  </a:moveTo>
                  <a:cubicBezTo>
                    <a:pt x="51" y="27"/>
                    <a:pt x="58" y="34"/>
                    <a:pt x="58" y="42"/>
                  </a:cubicBezTo>
                  <a:cubicBezTo>
                    <a:pt x="58" y="50"/>
                    <a:pt x="51" y="57"/>
                    <a:pt x="43" y="57"/>
                  </a:cubicBezTo>
                  <a:cubicBezTo>
                    <a:pt x="34" y="57"/>
                    <a:pt x="27" y="50"/>
                    <a:pt x="27" y="42"/>
                  </a:cubicBezTo>
                  <a:cubicBezTo>
                    <a:pt x="27" y="34"/>
                    <a:pt x="34" y="27"/>
                    <a:pt x="43" y="27"/>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2" name="Freeform 57"/>
            <p:cNvSpPr>
              <a:spLocks noEditPoints="1"/>
            </p:cNvSpPr>
            <p:nvPr/>
          </p:nvSpPr>
          <p:spPr bwMode="auto">
            <a:xfrm>
              <a:off x="1086" y="1209"/>
              <a:ext cx="46" cy="47"/>
            </a:xfrm>
            <a:custGeom>
              <a:avLst/>
              <a:gdLst>
                <a:gd name="T0" fmla="*/ 7 w 44"/>
                <a:gd name="T1" fmla="*/ 31 h 45"/>
                <a:gd name="T2" fmla="*/ 5 w 44"/>
                <a:gd name="T3" fmla="*/ 37 h 45"/>
                <a:gd name="T4" fmla="*/ 10 w 44"/>
                <a:gd name="T5" fmla="*/ 40 h 45"/>
                <a:gd name="T6" fmla="*/ 14 w 44"/>
                <a:gd name="T7" fmla="*/ 38 h 45"/>
                <a:gd name="T8" fmla="*/ 15 w 44"/>
                <a:gd name="T9" fmla="*/ 38 h 45"/>
                <a:gd name="T10" fmla="*/ 17 w 44"/>
                <a:gd name="T11" fmla="*/ 39 h 45"/>
                <a:gd name="T12" fmla="*/ 20 w 44"/>
                <a:gd name="T13" fmla="*/ 45 h 45"/>
                <a:gd name="T14" fmla="*/ 27 w 44"/>
                <a:gd name="T15" fmla="*/ 41 h 45"/>
                <a:gd name="T16" fmla="*/ 28 w 44"/>
                <a:gd name="T17" fmla="*/ 39 h 45"/>
                <a:gd name="T18" fmla="*/ 30 w 44"/>
                <a:gd name="T19" fmla="*/ 38 h 45"/>
                <a:gd name="T20" fmla="*/ 32 w 44"/>
                <a:gd name="T21" fmla="*/ 39 h 45"/>
                <a:gd name="T22" fmla="*/ 36 w 44"/>
                <a:gd name="T23" fmla="*/ 39 h 45"/>
                <a:gd name="T24" fmla="*/ 40 w 44"/>
                <a:gd name="T25" fmla="*/ 35 h 45"/>
                <a:gd name="T26" fmla="*/ 37 w 44"/>
                <a:gd name="T27" fmla="*/ 31 h 45"/>
                <a:gd name="T28" fmla="*/ 38 w 44"/>
                <a:gd name="T29" fmla="*/ 28 h 45"/>
                <a:gd name="T30" fmla="*/ 41 w 44"/>
                <a:gd name="T31" fmla="*/ 28 h 45"/>
                <a:gd name="T32" fmla="*/ 44 w 44"/>
                <a:gd name="T33" fmla="*/ 21 h 45"/>
                <a:gd name="T34" fmla="*/ 39 w 44"/>
                <a:gd name="T35" fmla="*/ 17 h 45"/>
                <a:gd name="T36" fmla="*/ 37 w 44"/>
                <a:gd name="T37" fmla="*/ 15 h 45"/>
                <a:gd name="T38" fmla="*/ 39 w 44"/>
                <a:gd name="T39" fmla="*/ 13 h 45"/>
                <a:gd name="T40" fmla="*/ 36 w 44"/>
                <a:gd name="T41" fmla="*/ 6 h 45"/>
                <a:gd name="T42" fmla="*/ 32 w 44"/>
                <a:gd name="T43" fmla="*/ 6 h 45"/>
                <a:gd name="T44" fmla="*/ 30 w 44"/>
                <a:gd name="T45" fmla="*/ 7 h 45"/>
                <a:gd name="T46" fmla="*/ 28 w 44"/>
                <a:gd name="T47" fmla="*/ 7 h 45"/>
                <a:gd name="T48" fmla="*/ 27 w 44"/>
                <a:gd name="T49" fmla="*/ 4 h 45"/>
                <a:gd name="T50" fmla="*/ 20 w 44"/>
                <a:gd name="T51" fmla="*/ 0 h 45"/>
                <a:gd name="T52" fmla="*/ 17 w 44"/>
                <a:gd name="T53" fmla="*/ 6 h 45"/>
                <a:gd name="T54" fmla="*/ 15 w 44"/>
                <a:gd name="T55" fmla="*/ 7 h 45"/>
                <a:gd name="T56" fmla="*/ 14 w 44"/>
                <a:gd name="T57" fmla="*/ 7 h 45"/>
                <a:gd name="T58" fmla="*/ 10 w 44"/>
                <a:gd name="T59" fmla="*/ 5 h 45"/>
                <a:gd name="T60" fmla="*/ 5 w 44"/>
                <a:gd name="T61" fmla="*/ 8 h 45"/>
                <a:gd name="T62" fmla="*/ 7 w 44"/>
                <a:gd name="T63" fmla="*/ 14 h 45"/>
                <a:gd name="T64" fmla="*/ 6 w 44"/>
                <a:gd name="T65" fmla="*/ 17 h 45"/>
                <a:gd name="T66" fmla="*/ 3 w 44"/>
                <a:gd name="T67" fmla="*/ 17 h 45"/>
                <a:gd name="T68" fmla="*/ 0 w 44"/>
                <a:gd name="T69" fmla="*/ 24 h 45"/>
                <a:gd name="T70" fmla="*/ 5 w 44"/>
                <a:gd name="T71" fmla="*/ 28 h 45"/>
                <a:gd name="T72" fmla="*/ 7 w 44"/>
                <a:gd name="T73" fmla="*/ 30 h 45"/>
                <a:gd name="T74" fmla="*/ 29 w 44"/>
                <a:gd name="T75" fmla="*/ 23 h 45"/>
                <a:gd name="T76" fmla="*/ 15 w 44"/>
                <a:gd name="T77" fmla="*/ 23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44" h="45">
                  <a:moveTo>
                    <a:pt x="7" y="30"/>
                  </a:moveTo>
                  <a:cubicBezTo>
                    <a:pt x="7" y="30"/>
                    <a:pt x="7" y="31"/>
                    <a:pt x="7" y="31"/>
                  </a:cubicBezTo>
                  <a:cubicBezTo>
                    <a:pt x="5" y="32"/>
                    <a:pt x="5" y="32"/>
                    <a:pt x="5" y="32"/>
                  </a:cubicBezTo>
                  <a:cubicBezTo>
                    <a:pt x="4" y="33"/>
                    <a:pt x="4" y="36"/>
                    <a:pt x="5" y="37"/>
                  </a:cubicBezTo>
                  <a:cubicBezTo>
                    <a:pt x="8" y="39"/>
                    <a:pt x="8" y="39"/>
                    <a:pt x="8" y="39"/>
                  </a:cubicBezTo>
                  <a:cubicBezTo>
                    <a:pt x="8" y="40"/>
                    <a:pt x="9" y="40"/>
                    <a:pt x="10" y="40"/>
                  </a:cubicBezTo>
                  <a:cubicBezTo>
                    <a:pt x="11" y="40"/>
                    <a:pt x="12" y="40"/>
                    <a:pt x="12" y="39"/>
                  </a:cubicBezTo>
                  <a:cubicBezTo>
                    <a:pt x="14" y="38"/>
                    <a:pt x="14" y="38"/>
                    <a:pt x="14" y="38"/>
                  </a:cubicBezTo>
                  <a:cubicBezTo>
                    <a:pt x="14" y="38"/>
                    <a:pt x="14" y="38"/>
                    <a:pt x="14" y="38"/>
                  </a:cubicBezTo>
                  <a:cubicBezTo>
                    <a:pt x="14" y="38"/>
                    <a:pt x="15" y="38"/>
                    <a:pt x="15" y="38"/>
                  </a:cubicBezTo>
                  <a:cubicBezTo>
                    <a:pt x="15" y="38"/>
                    <a:pt x="16" y="38"/>
                    <a:pt x="16" y="39"/>
                  </a:cubicBezTo>
                  <a:cubicBezTo>
                    <a:pt x="17" y="39"/>
                    <a:pt x="17" y="39"/>
                    <a:pt x="17" y="39"/>
                  </a:cubicBezTo>
                  <a:cubicBezTo>
                    <a:pt x="17" y="41"/>
                    <a:pt x="17" y="41"/>
                    <a:pt x="17" y="41"/>
                  </a:cubicBezTo>
                  <a:cubicBezTo>
                    <a:pt x="17" y="43"/>
                    <a:pt x="18" y="45"/>
                    <a:pt x="20" y="45"/>
                  </a:cubicBezTo>
                  <a:cubicBezTo>
                    <a:pt x="24" y="45"/>
                    <a:pt x="24" y="45"/>
                    <a:pt x="24" y="45"/>
                  </a:cubicBezTo>
                  <a:cubicBezTo>
                    <a:pt x="26" y="45"/>
                    <a:pt x="27" y="43"/>
                    <a:pt x="27" y="41"/>
                  </a:cubicBezTo>
                  <a:cubicBezTo>
                    <a:pt x="27" y="39"/>
                    <a:pt x="27" y="39"/>
                    <a:pt x="27" y="39"/>
                  </a:cubicBezTo>
                  <a:cubicBezTo>
                    <a:pt x="27" y="39"/>
                    <a:pt x="27" y="39"/>
                    <a:pt x="28" y="39"/>
                  </a:cubicBezTo>
                  <a:cubicBezTo>
                    <a:pt x="28" y="38"/>
                    <a:pt x="29" y="38"/>
                    <a:pt x="29" y="38"/>
                  </a:cubicBezTo>
                  <a:cubicBezTo>
                    <a:pt x="29" y="38"/>
                    <a:pt x="30" y="38"/>
                    <a:pt x="30" y="38"/>
                  </a:cubicBezTo>
                  <a:cubicBezTo>
                    <a:pt x="30" y="38"/>
                    <a:pt x="30" y="38"/>
                    <a:pt x="30" y="38"/>
                  </a:cubicBezTo>
                  <a:cubicBezTo>
                    <a:pt x="32" y="39"/>
                    <a:pt x="32" y="39"/>
                    <a:pt x="32" y="39"/>
                  </a:cubicBezTo>
                  <a:cubicBezTo>
                    <a:pt x="32" y="40"/>
                    <a:pt x="33" y="40"/>
                    <a:pt x="34" y="40"/>
                  </a:cubicBezTo>
                  <a:cubicBezTo>
                    <a:pt x="35" y="40"/>
                    <a:pt x="36" y="40"/>
                    <a:pt x="36" y="39"/>
                  </a:cubicBezTo>
                  <a:cubicBezTo>
                    <a:pt x="39" y="37"/>
                    <a:pt x="39" y="37"/>
                    <a:pt x="39" y="37"/>
                  </a:cubicBezTo>
                  <a:cubicBezTo>
                    <a:pt x="39" y="36"/>
                    <a:pt x="40" y="35"/>
                    <a:pt x="40" y="35"/>
                  </a:cubicBezTo>
                  <a:cubicBezTo>
                    <a:pt x="40" y="34"/>
                    <a:pt x="39" y="33"/>
                    <a:pt x="39" y="32"/>
                  </a:cubicBezTo>
                  <a:cubicBezTo>
                    <a:pt x="37" y="31"/>
                    <a:pt x="37" y="31"/>
                    <a:pt x="37" y="31"/>
                  </a:cubicBezTo>
                  <a:cubicBezTo>
                    <a:pt x="37" y="31"/>
                    <a:pt x="37" y="30"/>
                    <a:pt x="37" y="30"/>
                  </a:cubicBezTo>
                  <a:cubicBezTo>
                    <a:pt x="38" y="29"/>
                    <a:pt x="38" y="29"/>
                    <a:pt x="38" y="28"/>
                  </a:cubicBezTo>
                  <a:cubicBezTo>
                    <a:pt x="38" y="28"/>
                    <a:pt x="38" y="28"/>
                    <a:pt x="39" y="28"/>
                  </a:cubicBezTo>
                  <a:cubicBezTo>
                    <a:pt x="41" y="28"/>
                    <a:pt x="41" y="28"/>
                    <a:pt x="41" y="28"/>
                  </a:cubicBezTo>
                  <a:cubicBezTo>
                    <a:pt x="43" y="28"/>
                    <a:pt x="44" y="26"/>
                    <a:pt x="44" y="24"/>
                  </a:cubicBezTo>
                  <a:cubicBezTo>
                    <a:pt x="44" y="21"/>
                    <a:pt x="44" y="21"/>
                    <a:pt x="44" y="21"/>
                  </a:cubicBezTo>
                  <a:cubicBezTo>
                    <a:pt x="44" y="19"/>
                    <a:pt x="43" y="17"/>
                    <a:pt x="41" y="17"/>
                  </a:cubicBezTo>
                  <a:cubicBezTo>
                    <a:pt x="39" y="17"/>
                    <a:pt x="39" y="17"/>
                    <a:pt x="39" y="17"/>
                  </a:cubicBezTo>
                  <a:cubicBezTo>
                    <a:pt x="38" y="17"/>
                    <a:pt x="38" y="17"/>
                    <a:pt x="38" y="17"/>
                  </a:cubicBezTo>
                  <a:cubicBezTo>
                    <a:pt x="38" y="16"/>
                    <a:pt x="38" y="16"/>
                    <a:pt x="37" y="15"/>
                  </a:cubicBezTo>
                  <a:cubicBezTo>
                    <a:pt x="37" y="15"/>
                    <a:pt x="37" y="15"/>
                    <a:pt x="37" y="14"/>
                  </a:cubicBezTo>
                  <a:cubicBezTo>
                    <a:pt x="39" y="13"/>
                    <a:pt x="39" y="13"/>
                    <a:pt x="39" y="13"/>
                  </a:cubicBezTo>
                  <a:cubicBezTo>
                    <a:pt x="40" y="12"/>
                    <a:pt x="40" y="9"/>
                    <a:pt x="39" y="8"/>
                  </a:cubicBezTo>
                  <a:cubicBezTo>
                    <a:pt x="36" y="6"/>
                    <a:pt x="36" y="6"/>
                    <a:pt x="36" y="6"/>
                  </a:cubicBezTo>
                  <a:cubicBezTo>
                    <a:pt x="36" y="5"/>
                    <a:pt x="35" y="5"/>
                    <a:pt x="34" y="5"/>
                  </a:cubicBezTo>
                  <a:cubicBezTo>
                    <a:pt x="33" y="5"/>
                    <a:pt x="32" y="5"/>
                    <a:pt x="32" y="6"/>
                  </a:cubicBezTo>
                  <a:cubicBezTo>
                    <a:pt x="30" y="7"/>
                    <a:pt x="30" y="7"/>
                    <a:pt x="30" y="7"/>
                  </a:cubicBezTo>
                  <a:cubicBezTo>
                    <a:pt x="30" y="7"/>
                    <a:pt x="30" y="7"/>
                    <a:pt x="30" y="7"/>
                  </a:cubicBezTo>
                  <a:cubicBezTo>
                    <a:pt x="30" y="7"/>
                    <a:pt x="29" y="7"/>
                    <a:pt x="29" y="7"/>
                  </a:cubicBezTo>
                  <a:cubicBezTo>
                    <a:pt x="29" y="7"/>
                    <a:pt x="28" y="7"/>
                    <a:pt x="28" y="7"/>
                  </a:cubicBezTo>
                  <a:cubicBezTo>
                    <a:pt x="27" y="6"/>
                    <a:pt x="27" y="6"/>
                    <a:pt x="27" y="6"/>
                  </a:cubicBezTo>
                  <a:cubicBezTo>
                    <a:pt x="27" y="4"/>
                    <a:pt x="27" y="4"/>
                    <a:pt x="27" y="4"/>
                  </a:cubicBezTo>
                  <a:cubicBezTo>
                    <a:pt x="27" y="2"/>
                    <a:pt x="26" y="0"/>
                    <a:pt x="24" y="0"/>
                  </a:cubicBezTo>
                  <a:cubicBezTo>
                    <a:pt x="20" y="0"/>
                    <a:pt x="20" y="0"/>
                    <a:pt x="20" y="0"/>
                  </a:cubicBezTo>
                  <a:cubicBezTo>
                    <a:pt x="18" y="0"/>
                    <a:pt x="17" y="2"/>
                    <a:pt x="17" y="4"/>
                  </a:cubicBezTo>
                  <a:cubicBezTo>
                    <a:pt x="17" y="6"/>
                    <a:pt x="17" y="6"/>
                    <a:pt x="17" y="6"/>
                  </a:cubicBezTo>
                  <a:cubicBezTo>
                    <a:pt x="17" y="6"/>
                    <a:pt x="17" y="6"/>
                    <a:pt x="16" y="7"/>
                  </a:cubicBezTo>
                  <a:cubicBezTo>
                    <a:pt x="16" y="7"/>
                    <a:pt x="15" y="7"/>
                    <a:pt x="15" y="7"/>
                  </a:cubicBezTo>
                  <a:cubicBezTo>
                    <a:pt x="15" y="7"/>
                    <a:pt x="14" y="7"/>
                    <a:pt x="14" y="7"/>
                  </a:cubicBezTo>
                  <a:cubicBezTo>
                    <a:pt x="14" y="7"/>
                    <a:pt x="14" y="7"/>
                    <a:pt x="14" y="7"/>
                  </a:cubicBezTo>
                  <a:cubicBezTo>
                    <a:pt x="12" y="6"/>
                    <a:pt x="12" y="6"/>
                    <a:pt x="12" y="6"/>
                  </a:cubicBezTo>
                  <a:cubicBezTo>
                    <a:pt x="12" y="5"/>
                    <a:pt x="11" y="5"/>
                    <a:pt x="10" y="5"/>
                  </a:cubicBezTo>
                  <a:cubicBezTo>
                    <a:pt x="9" y="5"/>
                    <a:pt x="8" y="5"/>
                    <a:pt x="8" y="6"/>
                  </a:cubicBezTo>
                  <a:cubicBezTo>
                    <a:pt x="5" y="8"/>
                    <a:pt x="5" y="8"/>
                    <a:pt x="5" y="8"/>
                  </a:cubicBezTo>
                  <a:cubicBezTo>
                    <a:pt x="4" y="9"/>
                    <a:pt x="4" y="12"/>
                    <a:pt x="5" y="13"/>
                  </a:cubicBezTo>
                  <a:cubicBezTo>
                    <a:pt x="7" y="14"/>
                    <a:pt x="7" y="14"/>
                    <a:pt x="7" y="14"/>
                  </a:cubicBezTo>
                  <a:cubicBezTo>
                    <a:pt x="7" y="15"/>
                    <a:pt x="7" y="15"/>
                    <a:pt x="7" y="15"/>
                  </a:cubicBezTo>
                  <a:cubicBezTo>
                    <a:pt x="6" y="16"/>
                    <a:pt x="6" y="16"/>
                    <a:pt x="6" y="17"/>
                  </a:cubicBezTo>
                  <a:cubicBezTo>
                    <a:pt x="6" y="17"/>
                    <a:pt x="6" y="17"/>
                    <a:pt x="5" y="17"/>
                  </a:cubicBezTo>
                  <a:cubicBezTo>
                    <a:pt x="3" y="17"/>
                    <a:pt x="3" y="17"/>
                    <a:pt x="3" y="17"/>
                  </a:cubicBezTo>
                  <a:cubicBezTo>
                    <a:pt x="2" y="17"/>
                    <a:pt x="0" y="19"/>
                    <a:pt x="0" y="21"/>
                  </a:cubicBezTo>
                  <a:cubicBezTo>
                    <a:pt x="0" y="24"/>
                    <a:pt x="0" y="24"/>
                    <a:pt x="0" y="24"/>
                  </a:cubicBezTo>
                  <a:cubicBezTo>
                    <a:pt x="0" y="26"/>
                    <a:pt x="2" y="28"/>
                    <a:pt x="3" y="28"/>
                  </a:cubicBezTo>
                  <a:cubicBezTo>
                    <a:pt x="5" y="28"/>
                    <a:pt x="5" y="28"/>
                    <a:pt x="5" y="28"/>
                  </a:cubicBezTo>
                  <a:cubicBezTo>
                    <a:pt x="6" y="28"/>
                    <a:pt x="6" y="28"/>
                    <a:pt x="6" y="28"/>
                  </a:cubicBezTo>
                  <a:cubicBezTo>
                    <a:pt x="6" y="29"/>
                    <a:pt x="6" y="29"/>
                    <a:pt x="7" y="30"/>
                  </a:cubicBezTo>
                  <a:close/>
                  <a:moveTo>
                    <a:pt x="22" y="16"/>
                  </a:moveTo>
                  <a:cubicBezTo>
                    <a:pt x="26" y="16"/>
                    <a:pt x="29" y="19"/>
                    <a:pt x="29" y="23"/>
                  </a:cubicBezTo>
                  <a:cubicBezTo>
                    <a:pt x="29" y="26"/>
                    <a:pt x="26" y="29"/>
                    <a:pt x="22" y="29"/>
                  </a:cubicBezTo>
                  <a:cubicBezTo>
                    <a:pt x="18" y="29"/>
                    <a:pt x="15" y="26"/>
                    <a:pt x="15" y="23"/>
                  </a:cubicBezTo>
                  <a:cubicBezTo>
                    <a:pt x="15" y="19"/>
                    <a:pt x="18" y="16"/>
                    <a:pt x="22" y="16"/>
                  </a:cubicBez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3" name="Oval 40"/>
            <p:cNvSpPr>
              <a:spLocks noChangeArrowheads="1"/>
            </p:cNvSpPr>
            <p:nvPr/>
          </p:nvSpPr>
          <p:spPr bwMode="auto">
            <a:xfrm>
              <a:off x="309" y="2050"/>
              <a:ext cx="90" cy="91"/>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4" name="Oval 10"/>
            <p:cNvSpPr>
              <a:spLocks noChangeArrowheads="1"/>
            </p:cNvSpPr>
            <p:nvPr/>
          </p:nvSpPr>
          <p:spPr bwMode="auto">
            <a:xfrm>
              <a:off x="2621" y="1648"/>
              <a:ext cx="192" cy="192"/>
            </a:xfrm>
            <a:prstGeom prst="ellipse">
              <a:avLst/>
            </a:prstGeom>
            <a:solidFill>
              <a:schemeClr val="accent2"/>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75" name="Freeform 61"/>
            <p:cNvSpPr>
              <a:spLocks noEditPoints="1"/>
            </p:cNvSpPr>
            <p:nvPr/>
          </p:nvSpPr>
          <p:spPr bwMode="auto">
            <a:xfrm>
              <a:off x="2655" y="1686"/>
              <a:ext cx="122" cy="122"/>
            </a:xfrm>
            <a:custGeom>
              <a:avLst/>
              <a:gdLst>
                <a:gd name="T0" fmla="*/ 108 w 117"/>
                <a:gd name="T1" fmla="*/ 75 h 117"/>
                <a:gd name="T2" fmla="*/ 80 w 117"/>
                <a:gd name="T3" fmla="*/ 49 h 117"/>
                <a:gd name="T4" fmla="*/ 79 w 117"/>
                <a:gd name="T5" fmla="*/ 45 h 117"/>
                <a:gd name="T6" fmla="*/ 74 w 117"/>
                <a:gd name="T7" fmla="*/ 47 h 117"/>
                <a:gd name="T8" fmla="*/ 70 w 117"/>
                <a:gd name="T9" fmla="*/ 45 h 117"/>
                <a:gd name="T10" fmla="*/ 21 w 117"/>
                <a:gd name="T11" fmla="*/ 83 h 117"/>
                <a:gd name="T12" fmla="*/ 25 w 117"/>
                <a:gd name="T13" fmla="*/ 75 h 117"/>
                <a:gd name="T14" fmla="*/ 21 w 117"/>
                <a:gd name="T15" fmla="*/ 67 h 117"/>
                <a:gd name="T16" fmla="*/ 19 w 117"/>
                <a:gd name="T17" fmla="*/ 63 h 117"/>
                <a:gd name="T18" fmla="*/ 15 w 117"/>
                <a:gd name="T19" fmla="*/ 56 h 117"/>
                <a:gd name="T20" fmla="*/ 14 w 117"/>
                <a:gd name="T21" fmla="*/ 44 h 117"/>
                <a:gd name="T22" fmla="*/ 18 w 117"/>
                <a:gd name="T23" fmla="*/ 36 h 117"/>
                <a:gd name="T24" fmla="*/ 25 w 117"/>
                <a:gd name="T25" fmla="*/ 30 h 117"/>
                <a:gd name="T26" fmla="*/ 32 w 117"/>
                <a:gd name="T27" fmla="*/ 22 h 117"/>
                <a:gd name="T28" fmla="*/ 37 w 117"/>
                <a:gd name="T29" fmla="*/ 19 h 117"/>
                <a:gd name="T30" fmla="*/ 44 w 117"/>
                <a:gd name="T31" fmla="*/ 19 h 117"/>
                <a:gd name="T32" fmla="*/ 48 w 117"/>
                <a:gd name="T33" fmla="*/ 16 h 117"/>
                <a:gd name="T34" fmla="*/ 55 w 117"/>
                <a:gd name="T35" fmla="*/ 12 h 117"/>
                <a:gd name="T36" fmla="*/ 77 w 117"/>
                <a:gd name="T37" fmla="*/ 18 h 117"/>
                <a:gd name="T38" fmla="*/ 68 w 117"/>
                <a:gd name="T39" fmla="*/ 23 h 117"/>
                <a:gd name="T40" fmla="*/ 65 w 117"/>
                <a:gd name="T41" fmla="*/ 23 h 117"/>
                <a:gd name="T42" fmla="*/ 58 w 117"/>
                <a:gd name="T43" fmla="*/ 20 h 117"/>
                <a:gd name="T44" fmla="*/ 58 w 117"/>
                <a:gd name="T45" fmla="*/ 28 h 117"/>
                <a:gd name="T46" fmla="*/ 53 w 117"/>
                <a:gd name="T47" fmla="*/ 32 h 117"/>
                <a:gd name="T48" fmla="*/ 50 w 117"/>
                <a:gd name="T49" fmla="*/ 39 h 117"/>
                <a:gd name="T50" fmla="*/ 43 w 117"/>
                <a:gd name="T51" fmla="*/ 43 h 117"/>
                <a:gd name="T52" fmla="*/ 38 w 117"/>
                <a:gd name="T53" fmla="*/ 52 h 117"/>
                <a:gd name="T54" fmla="*/ 47 w 117"/>
                <a:gd name="T55" fmla="*/ 67 h 117"/>
                <a:gd name="T56" fmla="*/ 55 w 117"/>
                <a:gd name="T57" fmla="*/ 69 h 117"/>
                <a:gd name="T58" fmla="*/ 55 w 117"/>
                <a:gd name="T59" fmla="*/ 74 h 117"/>
                <a:gd name="T60" fmla="*/ 56 w 117"/>
                <a:gd name="T61" fmla="*/ 80 h 117"/>
                <a:gd name="T62" fmla="*/ 53 w 117"/>
                <a:gd name="T63" fmla="*/ 90 h 117"/>
                <a:gd name="T64" fmla="*/ 52 w 117"/>
                <a:gd name="T65" fmla="*/ 99 h 117"/>
                <a:gd name="T66" fmla="*/ 66 w 117"/>
                <a:gd name="T67" fmla="*/ 99 h 117"/>
                <a:gd name="T68" fmla="*/ 72 w 117"/>
                <a:gd name="T69" fmla="*/ 94 h 117"/>
                <a:gd name="T70" fmla="*/ 74 w 117"/>
                <a:gd name="T71" fmla="*/ 97 h 117"/>
                <a:gd name="T72" fmla="*/ 78 w 117"/>
                <a:gd name="T73" fmla="*/ 98 h 117"/>
                <a:gd name="T74" fmla="*/ 85 w 117"/>
                <a:gd name="T75" fmla="*/ 90 h 117"/>
                <a:gd name="T76" fmla="*/ 79 w 117"/>
                <a:gd name="T77" fmla="*/ 88 h 117"/>
                <a:gd name="T78" fmla="*/ 82 w 117"/>
                <a:gd name="T79" fmla="*/ 82 h 117"/>
                <a:gd name="T80" fmla="*/ 89 w 117"/>
                <a:gd name="T81" fmla="*/ 77 h 117"/>
                <a:gd name="T82" fmla="*/ 91 w 117"/>
                <a:gd name="T83" fmla="*/ 71 h 117"/>
                <a:gd name="T84" fmla="*/ 99 w 117"/>
                <a:gd name="T85" fmla="*/ 68 h 117"/>
                <a:gd name="T86" fmla="*/ 100 w 117"/>
                <a:gd name="T87" fmla="*/ 75 h 117"/>
                <a:gd name="T88" fmla="*/ 66 w 117"/>
                <a:gd name="T89" fmla="*/ 40 h 117"/>
                <a:gd name="T90" fmla="*/ 64 w 117"/>
                <a:gd name="T91" fmla="*/ 38 h 117"/>
                <a:gd name="T92" fmla="*/ 66 w 117"/>
                <a:gd name="T93" fmla="*/ 37 h 117"/>
                <a:gd name="T94" fmla="*/ 66 w 117"/>
                <a:gd name="T95" fmla="*/ 39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17" h="117">
                  <a:moveTo>
                    <a:pt x="75" y="9"/>
                  </a:moveTo>
                  <a:cubicBezTo>
                    <a:pt x="48" y="0"/>
                    <a:pt x="18" y="15"/>
                    <a:pt x="9" y="42"/>
                  </a:cubicBezTo>
                  <a:cubicBezTo>
                    <a:pt x="0" y="70"/>
                    <a:pt x="15" y="99"/>
                    <a:pt x="42" y="108"/>
                  </a:cubicBezTo>
                  <a:cubicBezTo>
                    <a:pt x="70" y="117"/>
                    <a:pt x="99" y="102"/>
                    <a:pt x="108" y="75"/>
                  </a:cubicBezTo>
                  <a:cubicBezTo>
                    <a:pt x="117" y="47"/>
                    <a:pt x="102" y="18"/>
                    <a:pt x="75" y="9"/>
                  </a:cubicBezTo>
                  <a:close/>
                  <a:moveTo>
                    <a:pt x="79" y="45"/>
                  </a:moveTo>
                  <a:cubicBezTo>
                    <a:pt x="79" y="46"/>
                    <a:pt x="79" y="47"/>
                    <a:pt x="80" y="49"/>
                  </a:cubicBezTo>
                  <a:cubicBezTo>
                    <a:pt x="80" y="49"/>
                    <a:pt x="80" y="49"/>
                    <a:pt x="80" y="49"/>
                  </a:cubicBezTo>
                  <a:cubicBezTo>
                    <a:pt x="80" y="49"/>
                    <a:pt x="80" y="50"/>
                    <a:pt x="80" y="50"/>
                  </a:cubicBezTo>
                  <a:cubicBezTo>
                    <a:pt x="80" y="50"/>
                    <a:pt x="79" y="49"/>
                    <a:pt x="78" y="49"/>
                  </a:cubicBezTo>
                  <a:cubicBezTo>
                    <a:pt x="78" y="45"/>
                    <a:pt x="78" y="45"/>
                    <a:pt x="78" y="45"/>
                  </a:cubicBezTo>
                  <a:cubicBezTo>
                    <a:pt x="78" y="45"/>
                    <a:pt x="79" y="45"/>
                    <a:pt x="79" y="45"/>
                  </a:cubicBezTo>
                  <a:close/>
                  <a:moveTo>
                    <a:pt x="74" y="44"/>
                  </a:moveTo>
                  <a:cubicBezTo>
                    <a:pt x="74" y="47"/>
                    <a:pt x="74" y="47"/>
                    <a:pt x="74" y="47"/>
                  </a:cubicBezTo>
                  <a:cubicBezTo>
                    <a:pt x="74" y="47"/>
                    <a:pt x="74" y="47"/>
                    <a:pt x="74" y="47"/>
                  </a:cubicBezTo>
                  <a:cubicBezTo>
                    <a:pt x="74" y="47"/>
                    <a:pt x="74" y="47"/>
                    <a:pt x="74" y="47"/>
                  </a:cubicBezTo>
                  <a:cubicBezTo>
                    <a:pt x="73" y="47"/>
                    <a:pt x="70" y="46"/>
                    <a:pt x="69" y="45"/>
                  </a:cubicBezTo>
                  <a:cubicBezTo>
                    <a:pt x="69" y="45"/>
                    <a:pt x="69" y="45"/>
                    <a:pt x="69" y="44"/>
                  </a:cubicBezTo>
                  <a:cubicBezTo>
                    <a:pt x="70" y="45"/>
                    <a:pt x="70" y="45"/>
                    <a:pt x="70" y="45"/>
                  </a:cubicBezTo>
                  <a:cubicBezTo>
                    <a:pt x="70" y="45"/>
                    <a:pt x="70" y="45"/>
                    <a:pt x="70" y="45"/>
                  </a:cubicBezTo>
                  <a:cubicBezTo>
                    <a:pt x="72" y="45"/>
                    <a:pt x="73" y="45"/>
                    <a:pt x="74" y="44"/>
                  </a:cubicBezTo>
                  <a:close/>
                  <a:moveTo>
                    <a:pt x="44" y="103"/>
                  </a:moveTo>
                  <a:cubicBezTo>
                    <a:pt x="34" y="99"/>
                    <a:pt x="25" y="93"/>
                    <a:pt x="19" y="84"/>
                  </a:cubicBezTo>
                  <a:cubicBezTo>
                    <a:pt x="20" y="83"/>
                    <a:pt x="20" y="83"/>
                    <a:pt x="21" y="83"/>
                  </a:cubicBezTo>
                  <a:cubicBezTo>
                    <a:pt x="22" y="83"/>
                    <a:pt x="22" y="83"/>
                    <a:pt x="22" y="83"/>
                  </a:cubicBezTo>
                  <a:cubicBezTo>
                    <a:pt x="22" y="80"/>
                    <a:pt x="22" y="80"/>
                    <a:pt x="22" y="80"/>
                  </a:cubicBezTo>
                  <a:cubicBezTo>
                    <a:pt x="25" y="76"/>
                    <a:pt x="25" y="76"/>
                    <a:pt x="25" y="76"/>
                  </a:cubicBezTo>
                  <a:cubicBezTo>
                    <a:pt x="25" y="75"/>
                    <a:pt x="25" y="75"/>
                    <a:pt x="25" y="75"/>
                  </a:cubicBezTo>
                  <a:cubicBezTo>
                    <a:pt x="25" y="74"/>
                    <a:pt x="25" y="72"/>
                    <a:pt x="24" y="71"/>
                  </a:cubicBezTo>
                  <a:cubicBezTo>
                    <a:pt x="24" y="71"/>
                    <a:pt x="23" y="70"/>
                    <a:pt x="23" y="69"/>
                  </a:cubicBezTo>
                  <a:cubicBezTo>
                    <a:pt x="23" y="68"/>
                    <a:pt x="22" y="67"/>
                    <a:pt x="21" y="67"/>
                  </a:cubicBezTo>
                  <a:cubicBezTo>
                    <a:pt x="21" y="67"/>
                    <a:pt x="21" y="67"/>
                    <a:pt x="21" y="67"/>
                  </a:cubicBezTo>
                  <a:cubicBezTo>
                    <a:pt x="21" y="67"/>
                    <a:pt x="21" y="67"/>
                    <a:pt x="21" y="67"/>
                  </a:cubicBezTo>
                  <a:cubicBezTo>
                    <a:pt x="20" y="67"/>
                    <a:pt x="20" y="66"/>
                    <a:pt x="20" y="66"/>
                  </a:cubicBezTo>
                  <a:cubicBezTo>
                    <a:pt x="20" y="66"/>
                    <a:pt x="19" y="66"/>
                    <a:pt x="19" y="66"/>
                  </a:cubicBezTo>
                  <a:cubicBezTo>
                    <a:pt x="19" y="65"/>
                    <a:pt x="19" y="65"/>
                    <a:pt x="19" y="63"/>
                  </a:cubicBezTo>
                  <a:cubicBezTo>
                    <a:pt x="19" y="63"/>
                    <a:pt x="19" y="62"/>
                    <a:pt x="18" y="60"/>
                  </a:cubicBezTo>
                  <a:cubicBezTo>
                    <a:pt x="17" y="59"/>
                    <a:pt x="17" y="58"/>
                    <a:pt x="16" y="58"/>
                  </a:cubicBezTo>
                  <a:cubicBezTo>
                    <a:pt x="16" y="57"/>
                    <a:pt x="16" y="57"/>
                    <a:pt x="16" y="57"/>
                  </a:cubicBezTo>
                  <a:cubicBezTo>
                    <a:pt x="16" y="57"/>
                    <a:pt x="15" y="57"/>
                    <a:pt x="15" y="56"/>
                  </a:cubicBezTo>
                  <a:cubicBezTo>
                    <a:pt x="15" y="56"/>
                    <a:pt x="15" y="56"/>
                    <a:pt x="14" y="55"/>
                  </a:cubicBezTo>
                  <a:cubicBezTo>
                    <a:pt x="14" y="55"/>
                    <a:pt x="13" y="54"/>
                    <a:pt x="13" y="54"/>
                  </a:cubicBezTo>
                  <a:cubicBezTo>
                    <a:pt x="13" y="54"/>
                    <a:pt x="13" y="53"/>
                    <a:pt x="12" y="53"/>
                  </a:cubicBezTo>
                  <a:cubicBezTo>
                    <a:pt x="13" y="50"/>
                    <a:pt x="14" y="47"/>
                    <a:pt x="14" y="44"/>
                  </a:cubicBezTo>
                  <a:cubicBezTo>
                    <a:pt x="15" y="44"/>
                    <a:pt x="15" y="44"/>
                    <a:pt x="15" y="44"/>
                  </a:cubicBezTo>
                  <a:cubicBezTo>
                    <a:pt x="15" y="43"/>
                    <a:pt x="17" y="41"/>
                    <a:pt x="17" y="40"/>
                  </a:cubicBezTo>
                  <a:cubicBezTo>
                    <a:pt x="17" y="39"/>
                    <a:pt x="17" y="39"/>
                    <a:pt x="17" y="38"/>
                  </a:cubicBezTo>
                  <a:cubicBezTo>
                    <a:pt x="18" y="38"/>
                    <a:pt x="18" y="37"/>
                    <a:pt x="18" y="36"/>
                  </a:cubicBezTo>
                  <a:cubicBezTo>
                    <a:pt x="18" y="36"/>
                    <a:pt x="19" y="35"/>
                    <a:pt x="20" y="35"/>
                  </a:cubicBezTo>
                  <a:cubicBezTo>
                    <a:pt x="20" y="35"/>
                    <a:pt x="21" y="34"/>
                    <a:pt x="21" y="34"/>
                  </a:cubicBezTo>
                  <a:cubicBezTo>
                    <a:pt x="22" y="33"/>
                    <a:pt x="23" y="32"/>
                    <a:pt x="24" y="32"/>
                  </a:cubicBezTo>
                  <a:cubicBezTo>
                    <a:pt x="25" y="30"/>
                    <a:pt x="25" y="30"/>
                    <a:pt x="25" y="30"/>
                  </a:cubicBezTo>
                  <a:cubicBezTo>
                    <a:pt x="26" y="30"/>
                    <a:pt x="26" y="29"/>
                    <a:pt x="27" y="28"/>
                  </a:cubicBezTo>
                  <a:cubicBezTo>
                    <a:pt x="28" y="28"/>
                    <a:pt x="30" y="27"/>
                    <a:pt x="30" y="27"/>
                  </a:cubicBezTo>
                  <a:cubicBezTo>
                    <a:pt x="30" y="27"/>
                    <a:pt x="32" y="26"/>
                    <a:pt x="32" y="22"/>
                  </a:cubicBezTo>
                  <a:cubicBezTo>
                    <a:pt x="32" y="22"/>
                    <a:pt x="32" y="22"/>
                    <a:pt x="32" y="22"/>
                  </a:cubicBezTo>
                  <a:cubicBezTo>
                    <a:pt x="33" y="22"/>
                    <a:pt x="34" y="21"/>
                    <a:pt x="34" y="21"/>
                  </a:cubicBezTo>
                  <a:cubicBezTo>
                    <a:pt x="34" y="21"/>
                    <a:pt x="34" y="21"/>
                    <a:pt x="34" y="21"/>
                  </a:cubicBezTo>
                  <a:cubicBezTo>
                    <a:pt x="34" y="19"/>
                    <a:pt x="35" y="19"/>
                    <a:pt x="36" y="19"/>
                  </a:cubicBezTo>
                  <a:cubicBezTo>
                    <a:pt x="37" y="19"/>
                    <a:pt x="37" y="19"/>
                    <a:pt x="37" y="19"/>
                  </a:cubicBezTo>
                  <a:cubicBezTo>
                    <a:pt x="37" y="19"/>
                    <a:pt x="38" y="19"/>
                    <a:pt x="38" y="19"/>
                  </a:cubicBezTo>
                  <a:cubicBezTo>
                    <a:pt x="39" y="20"/>
                    <a:pt x="39" y="20"/>
                    <a:pt x="39" y="20"/>
                  </a:cubicBezTo>
                  <a:cubicBezTo>
                    <a:pt x="43" y="19"/>
                    <a:pt x="43" y="19"/>
                    <a:pt x="43" y="19"/>
                  </a:cubicBezTo>
                  <a:cubicBezTo>
                    <a:pt x="44" y="19"/>
                    <a:pt x="44" y="19"/>
                    <a:pt x="44" y="19"/>
                  </a:cubicBezTo>
                  <a:cubicBezTo>
                    <a:pt x="44" y="19"/>
                    <a:pt x="44" y="18"/>
                    <a:pt x="45" y="18"/>
                  </a:cubicBezTo>
                  <a:cubicBezTo>
                    <a:pt x="47" y="17"/>
                    <a:pt x="47" y="17"/>
                    <a:pt x="48" y="16"/>
                  </a:cubicBezTo>
                  <a:cubicBezTo>
                    <a:pt x="47" y="14"/>
                    <a:pt x="47" y="14"/>
                    <a:pt x="47" y="14"/>
                  </a:cubicBezTo>
                  <a:cubicBezTo>
                    <a:pt x="48" y="16"/>
                    <a:pt x="48" y="16"/>
                    <a:pt x="48" y="16"/>
                  </a:cubicBezTo>
                  <a:cubicBezTo>
                    <a:pt x="49" y="16"/>
                    <a:pt x="50" y="14"/>
                    <a:pt x="51" y="14"/>
                  </a:cubicBezTo>
                  <a:cubicBezTo>
                    <a:pt x="53" y="13"/>
                    <a:pt x="54" y="12"/>
                    <a:pt x="54" y="12"/>
                  </a:cubicBezTo>
                  <a:cubicBezTo>
                    <a:pt x="55" y="12"/>
                    <a:pt x="55" y="12"/>
                    <a:pt x="55" y="12"/>
                  </a:cubicBezTo>
                  <a:cubicBezTo>
                    <a:pt x="55" y="12"/>
                    <a:pt x="55" y="12"/>
                    <a:pt x="55" y="12"/>
                  </a:cubicBezTo>
                  <a:cubicBezTo>
                    <a:pt x="56" y="12"/>
                    <a:pt x="56" y="12"/>
                    <a:pt x="57" y="12"/>
                  </a:cubicBezTo>
                  <a:cubicBezTo>
                    <a:pt x="66" y="11"/>
                    <a:pt x="74" y="14"/>
                    <a:pt x="82" y="18"/>
                  </a:cubicBezTo>
                  <a:cubicBezTo>
                    <a:pt x="81" y="18"/>
                    <a:pt x="80" y="18"/>
                    <a:pt x="78" y="18"/>
                  </a:cubicBezTo>
                  <a:cubicBezTo>
                    <a:pt x="78" y="18"/>
                    <a:pt x="77" y="18"/>
                    <a:pt x="77" y="18"/>
                  </a:cubicBezTo>
                  <a:cubicBezTo>
                    <a:pt x="77" y="18"/>
                    <a:pt x="76" y="18"/>
                    <a:pt x="75" y="18"/>
                  </a:cubicBezTo>
                  <a:cubicBezTo>
                    <a:pt x="75" y="18"/>
                    <a:pt x="74" y="18"/>
                    <a:pt x="74" y="18"/>
                  </a:cubicBezTo>
                  <a:cubicBezTo>
                    <a:pt x="73" y="18"/>
                    <a:pt x="71" y="19"/>
                    <a:pt x="70" y="20"/>
                  </a:cubicBezTo>
                  <a:cubicBezTo>
                    <a:pt x="68" y="21"/>
                    <a:pt x="68" y="23"/>
                    <a:pt x="68" y="23"/>
                  </a:cubicBezTo>
                  <a:cubicBezTo>
                    <a:pt x="68" y="25"/>
                    <a:pt x="68" y="25"/>
                    <a:pt x="68" y="25"/>
                  </a:cubicBezTo>
                  <a:cubicBezTo>
                    <a:pt x="69" y="25"/>
                    <a:pt x="69" y="25"/>
                    <a:pt x="69" y="25"/>
                  </a:cubicBezTo>
                  <a:cubicBezTo>
                    <a:pt x="68" y="25"/>
                    <a:pt x="67" y="26"/>
                    <a:pt x="67" y="26"/>
                  </a:cubicBezTo>
                  <a:cubicBezTo>
                    <a:pt x="65" y="23"/>
                    <a:pt x="65" y="23"/>
                    <a:pt x="65" y="23"/>
                  </a:cubicBezTo>
                  <a:cubicBezTo>
                    <a:pt x="65" y="18"/>
                    <a:pt x="65" y="18"/>
                    <a:pt x="65" y="18"/>
                  </a:cubicBezTo>
                  <a:cubicBezTo>
                    <a:pt x="61" y="20"/>
                    <a:pt x="61" y="20"/>
                    <a:pt x="61" y="20"/>
                  </a:cubicBezTo>
                  <a:cubicBezTo>
                    <a:pt x="60" y="22"/>
                    <a:pt x="60" y="22"/>
                    <a:pt x="60" y="22"/>
                  </a:cubicBezTo>
                  <a:cubicBezTo>
                    <a:pt x="58" y="20"/>
                    <a:pt x="58" y="20"/>
                    <a:pt x="58" y="20"/>
                  </a:cubicBezTo>
                  <a:cubicBezTo>
                    <a:pt x="55" y="24"/>
                    <a:pt x="55" y="24"/>
                    <a:pt x="55" y="24"/>
                  </a:cubicBezTo>
                  <a:cubicBezTo>
                    <a:pt x="56" y="29"/>
                    <a:pt x="56" y="29"/>
                    <a:pt x="56" y="29"/>
                  </a:cubicBezTo>
                  <a:cubicBezTo>
                    <a:pt x="58" y="28"/>
                    <a:pt x="58" y="28"/>
                    <a:pt x="58" y="28"/>
                  </a:cubicBezTo>
                  <a:cubicBezTo>
                    <a:pt x="58" y="28"/>
                    <a:pt x="58" y="28"/>
                    <a:pt x="58" y="28"/>
                  </a:cubicBezTo>
                  <a:cubicBezTo>
                    <a:pt x="60" y="29"/>
                    <a:pt x="60" y="29"/>
                    <a:pt x="60" y="29"/>
                  </a:cubicBezTo>
                  <a:cubicBezTo>
                    <a:pt x="60" y="29"/>
                    <a:pt x="59" y="29"/>
                    <a:pt x="59" y="30"/>
                  </a:cubicBezTo>
                  <a:cubicBezTo>
                    <a:pt x="54" y="29"/>
                    <a:pt x="54" y="29"/>
                    <a:pt x="54" y="29"/>
                  </a:cubicBezTo>
                  <a:cubicBezTo>
                    <a:pt x="53" y="32"/>
                    <a:pt x="53" y="32"/>
                    <a:pt x="53" y="32"/>
                  </a:cubicBezTo>
                  <a:cubicBezTo>
                    <a:pt x="53" y="32"/>
                    <a:pt x="53" y="33"/>
                    <a:pt x="53" y="33"/>
                  </a:cubicBezTo>
                  <a:cubicBezTo>
                    <a:pt x="51" y="36"/>
                    <a:pt x="52" y="37"/>
                    <a:pt x="52" y="37"/>
                  </a:cubicBezTo>
                  <a:cubicBezTo>
                    <a:pt x="52" y="38"/>
                    <a:pt x="52" y="38"/>
                    <a:pt x="52" y="38"/>
                  </a:cubicBezTo>
                  <a:cubicBezTo>
                    <a:pt x="51" y="38"/>
                    <a:pt x="51" y="39"/>
                    <a:pt x="50" y="39"/>
                  </a:cubicBezTo>
                  <a:cubicBezTo>
                    <a:pt x="50" y="40"/>
                    <a:pt x="49" y="40"/>
                    <a:pt x="49" y="41"/>
                  </a:cubicBezTo>
                  <a:cubicBezTo>
                    <a:pt x="48" y="41"/>
                    <a:pt x="48" y="41"/>
                    <a:pt x="48" y="42"/>
                  </a:cubicBezTo>
                  <a:cubicBezTo>
                    <a:pt x="47" y="42"/>
                    <a:pt x="47" y="42"/>
                    <a:pt x="47" y="42"/>
                  </a:cubicBezTo>
                  <a:cubicBezTo>
                    <a:pt x="46" y="42"/>
                    <a:pt x="44" y="42"/>
                    <a:pt x="43" y="43"/>
                  </a:cubicBezTo>
                  <a:cubicBezTo>
                    <a:pt x="42" y="44"/>
                    <a:pt x="41" y="45"/>
                    <a:pt x="41" y="46"/>
                  </a:cubicBezTo>
                  <a:cubicBezTo>
                    <a:pt x="40" y="47"/>
                    <a:pt x="40" y="48"/>
                    <a:pt x="39" y="49"/>
                  </a:cubicBezTo>
                  <a:cubicBezTo>
                    <a:pt x="39" y="50"/>
                    <a:pt x="39" y="50"/>
                    <a:pt x="39" y="50"/>
                  </a:cubicBezTo>
                  <a:cubicBezTo>
                    <a:pt x="39" y="51"/>
                    <a:pt x="38" y="52"/>
                    <a:pt x="38" y="52"/>
                  </a:cubicBezTo>
                  <a:cubicBezTo>
                    <a:pt x="38" y="54"/>
                    <a:pt x="39" y="59"/>
                    <a:pt x="39" y="59"/>
                  </a:cubicBezTo>
                  <a:cubicBezTo>
                    <a:pt x="40" y="60"/>
                    <a:pt x="41" y="62"/>
                    <a:pt x="41" y="63"/>
                  </a:cubicBezTo>
                  <a:cubicBezTo>
                    <a:pt x="42" y="63"/>
                    <a:pt x="42" y="64"/>
                    <a:pt x="43" y="64"/>
                  </a:cubicBezTo>
                  <a:cubicBezTo>
                    <a:pt x="43" y="66"/>
                    <a:pt x="45" y="67"/>
                    <a:pt x="47" y="67"/>
                  </a:cubicBezTo>
                  <a:cubicBezTo>
                    <a:pt x="47" y="67"/>
                    <a:pt x="48" y="67"/>
                    <a:pt x="48" y="67"/>
                  </a:cubicBezTo>
                  <a:cubicBezTo>
                    <a:pt x="49" y="67"/>
                    <a:pt x="50" y="67"/>
                    <a:pt x="51" y="67"/>
                  </a:cubicBezTo>
                  <a:cubicBezTo>
                    <a:pt x="52" y="67"/>
                    <a:pt x="52" y="67"/>
                    <a:pt x="52" y="67"/>
                  </a:cubicBezTo>
                  <a:cubicBezTo>
                    <a:pt x="52" y="68"/>
                    <a:pt x="54" y="69"/>
                    <a:pt x="55" y="69"/>
                  </a:cubicBezTo>
                  <a:cubicBezTo>
                    <a:pt x="55" y="69"/>
                    <a:pt x="55" y="69"/>
                    <a:pt x="55" y="69"/>
                  </a:cubicBezTo>
                  <a:cubicBezTo>
                    <a:pt x="55" y="70"/>
                    <a:pt x="55" y="70"/>
                    <a:pt x="55" y="70"/>
                  </a:cubicBezTo>
                  <a:cubicBezTo>
                    <a:pt x="55" y="70"/>
                    <a:pt x="55" y="71"/>
                    <a:pt x="55" y="71"/>
                  </a:cubicBezTo>
                  <a:cubicBezTo>
                    <a:pt x="55" y="72"/>
                    <a:pt x="54" y="73"/>
                    <a:pt x="55" y="74"/>
                  </a:cubicBezTo>
                  <a:cubicBezTo>
                    <a:pt x="55" y="75"/>
                    <a:pt x="55" y="75"/>
                    <a:pt x="56" y="75"/>
                  </a:cubicBezTo>
                  <a:cubicBezTo>
                    <a:pt x="56" y="76"/>
                    <a:pt x="56" y="76"/>
                    <a:pt x="56" y="76"/>
                  </a:cubicBezTo>
                  <a:cubicBezTo>
                    <a:pt x="56" y="77"/>
                    <a:pt x="55" y="78"/>
                    <a:pt x="56" y="79"/>
                  </a:cubicBezTo>
                  <a:cubicBezTo>
                    <a:pt x="56" y="80"/>
                    <a:pt x="56" y="80"/>
                    <a:pt x="56" y="80"/>
                  </a:cubicBezTo>
                  <a:cubicBezTo>
                    <a:pt x="55" y="81"/>
                    <a:pt x="54" y="83"/>
                    <a:pt x="54" y="83"/>
                  </a:cubicBezTo>
                  <a:cubicBezTo>
                    <a:pt x="52" y="85"/>
                    <a:pt x="52" y="86"/>
                    <a:pt x="52" y="86"/>
                  </a:cubicBezTo>
                  <a:cubicBezTo>
                    <a:pt x="52" y="87"/>
                    <a:pt x="53" y="88"/>
                    <a:pt x="53" y="89"/>
                  </a:cubicBezTo>
                  <a:cubicBezTo>
                    <a:pt x="53" y="89"/>
                    <a:pt x="53" y="90"/>
                    <a:pt x="53" y="90"/>
                  </a:cubicBezTo>
                  <a:cubicBezTo>
                    <a:pt x="53" y="91"/>
                    <a:pt x="53" y="91"/>
                    <a:pt x="54" y="92"/>
                  </a:cubicBezTo>
                  <a:cubicBezTo>
                    <a:pt x="54" y="92"/>
                    <a:pt x="54" y="93"/>
                    <a:pt x="54" y="94"/>
                  </a:cubicBezTo>
                  <a:cubicBezTo>
                    <a:pt x="54" y="96"/>
                    <a:pt x="54" y="96"/>
                    <a:pt x="54" y="96"/>
                  </a:cubicBezTo>
                  <a:cubicBezTo>
                    <a:pt x="52" y="99"/>
                    <a:pt x="52" y="99"/>
                    <a:pt x="52" y="99"/>
                  </a:cubicBezTo>
                  <a:cubicBezTo>
                    <a:pt x="55" y="100"/>
                    <a:pt x="55" y="100"/>
                    <a:pt x="55" y="100"/>
                  </a:cubicBezTo>
                  <a:cubicBezTo>
                    <a:pt x="55" y="100"/>
                    <a:pt x="59" y="101"/>
                    <a:pt x="59" y="101"/>
                  </a:cubicBezTo>
                  <a:cubicBezTo>
                    <a:pt x="60" y="101"/>
                    <a:pt x="64" y="100"/>
                    <a:pt x="65" y="100"/>
                  </a:cubicBezTo>
                  <a:cubicBezTo>
                    <a:pt x="66" y="99"/>
                    <a:pt x="66" y="99"/>
                    <a:pt x="66" y="99"/>
                  </a:cubicBezTo>
                  <a:cubicBezTo>
                    <a:pt x="67" y="98"/>
                    <a:pt x="67" y="98"/>
                    <a:pt x="67" y="98"/>
                  </a:cubicBezTo>
                  <a:cubicBezTo>
                    <a:pt x="68" y="98"/>
                    <a:pt x="70" y="97"/>
                    <a:pt x="70" y="97"/>
                  </a:cubicBezTo>
                  <a:cubicBezTo>
                    <a:pt x="71" y="97"/>
                    <a:pt x="71" y="97"/>
                    <a:pt x="71" y="97"/>
                  </a:cubicBezTo>
                  <a:cubicBezTo>
                    <a:pt x="72" y="94"/>
                    <a:pt x="72" y="94"/>
                    <a:pt x="72" y="94"/>
                  </a:cubicBezTo>
                  <a:cubicBezTo>
                    <a:pt x="74" y="92"/>
                    <a:pt x="74" y="92"/>
                    <a:pt x="74" y="92"/>
                  </a:cubicBezTo>
                  <a:cubicBezTo>
                    <a:pt x="75" y="92"/>
                    <a:pt x="75" y="92"/>
                    <a:pt x="75" y="92"/>
                  </a:cubicBezTo>
                  <a:cubicBezTo>
                    <a:pt x="75" y="92"/>
                    <a:pt x="74" y="93"/>
                    <a:pt x="74" y="93"/>
                  </a:cubicBezTo>
                  <a:cubicBezTo>
                    <a:pt x="73" y="94"/>
                    <a:pt x="73" y="95"/>
                    <a:pt x="74" y="97"/>
                  </a:cubicBezTo>
                  <a:cubicBezTo>
                    <a:pt x="74" y="97"/>
                    <a:pt x="74" y="97"/>
                    <a:pt x="74" y="97"/>
                  </a:cubicBezTo>
                  <a:cubicBezTo>
                    <a:pt x="75" y="98"/>
                    <a:pt x="75" y="98"/>
                    <a:pt x="75" y="98"/>
                  </a:cubicBezTo>
                  <a:cubicBezTo>
                    <a:pt x="76" y="98"/>
                    <a:pt x="76" y="98"/>
                    <a:pt x="76" y="98"/>
                  </a:cubicBezTo>
                  <a:cubicBezTo>
                    <a:pt x="77" y="98"/>
                    <a:pt x="77" y="98"/>
                    <a:pt x="78" y="98"/>
                  </a:cubicBezTo>
                  <a:cubicBezTo>
                    <a:pt x="78" y="98"/>
                    <a:pt x="79" y="98"/>
                    <a:pt x="79" y="98"/>
                  </a:cubicBezTo>
                  <a:cubicBezTo>
                    <a:pt x="80" y="97"/>
                    <a:pt x="82" y="96"/>
                    <a:pt x="82" y="95"/>
                  </a:cubicBezTo>
                  <a:cubicBezTo>
                    <a:pt x="84" y="92"/>
                    <a:pt x="84" y="92"/>
                    <a:pt x="84" y="92"/>
                  </a:cubicBezTo>
                  <a:cubicBezTo>
                    <a:pt x="84" y="92"/>
                    <a:pt x="85" y="90"/>
                    <a:pt x="85" y="90"/>
                  </a:cubicBezTo>
                  <a:cubicBezTo>
                    <a:pt x="85" y="89"/>
                    <a:pt x="85" y="88"/>
                    <a:pt x="85" y="88"/>
                  </a:cubicBezTo>
                  <a:cubicBezTo>
                    <a:pt x="86" y="82"/>
                    <a:pt x="86" y="82"/>
                    <a:pt x="86" y="82"/>
                  </a:cubicBezTo>
                  <a:cubicBezTo>
                    <a:pt x="80" y="88"/>
                    <a:pt x="80" y="88"/>
                    <a:pt x="80" y="88"/>
                  </a:cubicBezTo>
                  <a:cubicBezTo>
                    <a:pt x="80" y="88"/>
                    <a:pt x="79" y="88"/>
                    <a:pt x="79" y="88"/>
                  </a:cubicBezTo>
                  <a:cubicBezTo>
                    <a:pt x="79" y="88"/>
                    <a:pt x="79" y="88"/>
                    <a:pt x="79" y="87"/>
                  </a:cubicBezTo>
                  <a:cubicBezTo>
                    <a:pt x="79" y="87"/>
                    <a:pt x="79" y="85"/>
                    <a:pt x="80" y="84"/>
                  </a:cubicBezTo>
                  <a:cubicBezTo>
                    <a:pt x="80" y="84"/>
                    <a:pt x="81" y="83"/>
                    <a:pt x="81" y="83"/>
                  </a:cubicBezTo>
                  <a:cubicBezTo>
                    <a:pt x="81" y="83"/>
                    <a:pt x="82" y="82"/>
                    <a:pt x="82" y="82"/>
                  </a:cubicBezTo>
                  <a:cubicBezTo>
                    <a:pt x="82" y="82"/>
                    <a:pt x="82" y="81"/>
                    <a:pt x="83" y="81"/>
                  </a:cubicBezTo>
                  <a:cubicBezTo>
                    <a:pt x="84" y="81"/>
                    <a:pt x="85" y="80"/>
                    <a:pt x="86" y="79"/>
                  </a:cubicBezTo>
                  <a:cubicBezTo>
                    <a:pt x="86" y="79"/>
                    <a:pt x="86" y="79"/>
                    <a:pt x="86" y="79"/>
                  </a:cubicBezTo>
                  <a:cubicBezTo>
                    <a:pt x="87" y="78"/>
                    <a:pt x="89" y="77"/>
                    <a:pt x="89" y="77"/>
                  </a:cubicBezTo>
                  <a:cubicBezTo>
                    <a:pt x="90" y="77"/>
                    <a:pt x="90" y="75"/>
                    <a:pt x="91" y="75"/>
                  </a:cubicBezTo>
                  <a:cubicBezTo>
                    <a:pt x="92" y="72"/>
                    <a:pt x="92" y="72"/>
                    <a:pt x="92" y="72"/>
                  </a:cubicBezTo>
                  <a:cubicBezTo>
                    <a:pt x="90" y="72"/>
                    <a:pt x="90" y="72"/>
                    <a:pt x="90" y="72"/>
                  </a:cubicBezTo>
                  <a:cubicBezTo>
                    <a:pt x="90" y="72"/>
                    <a:pt x="91" y="72"/>
                    <a:pt x="91" y="71"/>
                  </a:cubicBezTo>
                  <a:cubicBezTo>
                    <a:pt x="91" y="71"/>
                    <a:pt x="91" y="71"/>
                    <a:pt x="92" y="71"/>
                  </a:cubicBezTo>
                  <a:cubicBezTo>
                    <a:pt x="93" y="71"/>
                    <a:pt x="94" y="71"/>
                    <a:pt x="94" y="71"/>
                  </a:cubicBezTo>
                  <a:cubicBezTo>
                    <a:pt x="96" y="70"/>
                    <a:pt x="96" y="70"/>
                    <a:pt x="96" y="70"/>
                  </a:cubicBezTo>
                  <a:cubicBezTo>
                    <a:pt x="97" y="70"/>
                    <a:pt x="98" y="69"/>
                    <a:pt x="99" y="68"/>
                  </a:cubicBezTo>
                  <a:cubicBezTo>
                    <a:pt x="99" y="68"/>
                    <a:pt x="99" y="69"/>
                    <a:pt x="99" y="69"/>
                  </a:cubicBezTo>
                  <a:cubicBezTo>
                    <a:pt x="100" y="69"/>
                    <a:pt x="100" y="69"/>
                    <a:pt x="100" y="70"/>
                  </a:cubicBezTo>
                  <a:cubicBezTo>
                    <a:pt x="100" y="71"/>
                    <a:pt x="100" y="72"/>
                    <a:pt x="100" y="73"/>
                  </a:cubicBezTo>
                  <a:cubicBezTo>
                    <a:pt x="100" y="73"/>
                    <a:pt x="100" y="74"/>
                    <a:pt x="100" y="75"/>
                  </a:cubicBezTo>
                  <a:cubicBezTo>
                    <a:pt x="100" y="75"/>
                    <a:pt x="100" y="76"/>
                    <a:pt x="100" y="76"/>
                  </a:cubicBezTo>
                  <a:cubicBezTo>
                    <a:pt x="100" y="76"/>
                    <a:pt x="100" y="78"/>
                    <a:pt x="101" y="79"/>
                  </a:cubicBezTo>
                  <a:cubicBezTo>
                    <a:pt x="91" y="100"/>
                    <a:pt x="67" y="110"/>
                    <a:pt x="44" y="103"/>
                  </a:cubicBezTo>
                  <a:close/>
                  <a:moveTo>
                    <a:pt x="66" y="40"/>
                  </a:moveTo>
                  <a:cubicBezTo>
                    <a:pt x="66" y="40"/>
                    <a:pt x="66" y="40"/>
                    <a:pt x="66" y="40"/>
                  </a:cubicBezTo>
                  <a:cubicBezTo>
                    <a:pt x="65" y="39"/>
                    <a:pt x="65" y="39"/>
                    <a:pt x="64" y="39"/>
                  </a:cubicBezTo>
                  <a:cubicBezTo>
                    <a:pt x="64" y="38"/>
                    <a:pt x="64" y="38"/>
                    <a:pt x="64" y="38"/>
                  </a:cubicBezTo>
                  <a:cubicBezTo>
                    <a:pt x="64" y="38"/>
                    <a:pt x="64" y="38"/>
                    <a:pt x="64" y="38"/>
                  </a:cubicBezTo>
                  <a:cubicBezTo>
                    <a:pt x="63" y="38"/>
                    <a:pt x="63" y="38"/>
                    <a:pt x="63" y="38"/>
                  </a:cubicBezTo>
                  <a:cubicBezTo>
                    <a:pt x="63" y="38"/>
                    <a:pt x="63" y="38"/>
                    <a:pt x="63" y="38"/>
                  </a:cubicBezTo>
                  <a:cubicBezTo>
                    <a:pt x="63" y="38"/>
                    <a:pt x="63" y="38"/>
                    <a:pt x="64" y="38"/>
                  </a:cubicBezTo>
                  <a:cubicBezTo>
                    <a:pt x="65" y="38"/>
                    <a:pt x="66" y="37"/>
                    <a:pt x="66" y="37"/>
                  </a:cubicBezTo>
                  <a:cubicBezTo>
                    <a:pt x="66" y="37"/>
                    <a:pt x="67" y="37"/>
                    <a:pt x="68" y="37"/>
                  </a:cubicBezTo>
                  <a:cubicBezTo>
                    <a:pt x="68" y="38"/>
                    <a:pt x="68" y="38"/>
                    <a:pt x="68" y="38"/>
                  </a:cubicBezTo>
                  <a:cubicBezTo>
                    <a:pt x="68" y="39"/>
                    <a:pt x="69" y="39"/>
                    <a:pt x="69" y="40"/>
                  </a:cubicBezTo>
                  <a:cubicBezTo>
                    <a:pt x="66" y="39"/>
                    <a:pt x="66" y="39"/>
                    <a:pt x="66" y="39"/>
                  </a:cubicBezTo>
                  <a:lnTo>
                    <a:pt x="66" y="40"/>
                  </a:lnTo>
                  <a:close/>
                </a:path>
              </a:pathLst>
            </a:custGeom>
            <a:solidFill>
              <a:schemeClr val="bg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76" name="组合 75"/>
          <p:cNvGrpSpPr/>
          <p:nvPr/>
        </p:nvGrpSpPr>
        <p:grpSpPr>
          <a:xfrm>
            <a:off x="6653417" y="1786228"/>
            <a:ext cx="1102944" cy="1007858"/>
            <a:chOff x="5081563" y="1343818"/>
            <a:chExt cx="1266471" cy="1157288"/>
          </a:xfrm>
          <a:solidFill>
            <a:schemeClr val="accent1"/>
          </a:solidFill>
        </p:grpSpPr>
        <p:sp>
          <p:nvSpPr>
            <p:cNvPr id="77" name="椭圆 76"/>
            <p:cNvSpPr/>
            <p:nvPr/>
          </p:nvSpPr>
          <p:spPr>
            <a:xfrm>
              <a:off x="5081563" y="1343818"/>
              <a:ext cx="1155700" cy="1157288"/>
            </a:xfrm>
            <a:prstGeom prst="ellipse">
              <a:avLst/>
            </a:prstGeom>
            <a:solidFill>
              <a:schemeClr val="accent1"/>
            </a:solidFill>
            <a:ln w="381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noProof="1"/>
            </a:p>
          </p:txBody>
        </p:sp>
        <p:sp>
          <p:nvSpPr>
            <p:cNvPr id="78" name="文本框 31"/>
            <p:cNvSpPr txBox="1">
              <a:spLocks noChangeArrowheads="1"/>
            </p:cNvSpPr>
            <p:nvPr/>
          </p:nvSpPr>
          <p:spPr bwMode="auto">
            <a:xfrm>
              <a:off x="5190947" y="1601757"/>
              <a:ext cx="1157087" cy="53011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b="1" dirty="0">
                  <a:solidFill>
                    <a:schemeClr val="bg1"/>
                  </a:solidFill>
                  <a:latin typeface="+mj-ea"/>
                  <a:ea typeface="+mj-ea"/>
                </a:rPr>
                <a:t>第一</a:t>
              </a:r>
            </a:p>
          </p:txBody>
        </p:sp>
      </p:grpSp>
      <p:sp>
        <p:nvSpPr>
          <p:cNvPr id="79" name="等腰三角形 78"/>
          <p:cNvSpPr/>
          <p:nvPr/>
        </p:nvSpPr>
        <p:spPr>
          <a:xfrm rot="10800000">
            <a:off x="7074077" y="2986967"/>
            <a:ext cx="152400" cy="171450"/>
          </a:xfrm>
          <a:prstGeom prst="triangl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mj-ea"/>
              <a:ea typeface="+mj-ea"/>
            </a:endParaRPr>
          </a:p>
        </p:txBody>
      </p:sp>
      <p:sp>
        <p:nvSpPr>
          <p:cNvPr id="80" name="文本框 55"/>
          <p:cNvSpPr txBox="1">
            <a:spLocks noChangeArrowheads="1"/>
          </p:cNvSpPr>
          <p:nvPr/>
        </p:nvSpPr>
        <p:spPr bwMode="auto">
          <a:xfrm>
            <a:off x="7916567" y="2149561"/>
            <a:ext cx="2173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00" dirty="0">
                <a:solidFill>
                  <a:srgbClr val="404040"/>
                </a:solidFill>
                <a:latin typeface="+mj-ea"/>
                <a:ea typeface="+mj-ea"/>
              </a:rPr>
              <a:t>这里可以添加文字这里可以添加文字这里可以添加文字这里可以添加文字</a:t>
            </a:r>
          </a:p>
        </p:txBody>
      </p:sp>
      <p:sp>
        <p:nvSpPr>
          <p:cNvPr id="81" name="矩形 61"/>
          <p:cNvSpPr>
            <a:spLocks noChangeArrowheads="1"/>
          </p:cNvSpPr>
          <p:nvPr/>
        </p:nvSpPr>
        <p:spPr bwMode="auto">
          <a:xfrm>
            <a:off x="7878145" y="1843627"/>
            <a:ext cx="11525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b="1" dirty="0">
                <a:solidFill>
                  <a:srgbClr val="404040"/>
                </a:solidFill>
                <a:latin typeface="+mj-ea"/>
                <a:ea typeface="+mj-ea"/>
              </a:rPr>
              <a:t>规划工作</a:t>
            </a:r>
          </a:p>
        </p:txBody>
      </p:sp>
      <p:grpSp>
        <p:nvGrpSpPr>
          <p:cNvPr id="82" name="组合 81"/>
          <p:cNvGrpSpPr/>
          <p:nvPr/>
        </p:nvGrpSpPr>
        <p:grpSpPr>
          <a:xfrm>
            <a:off x="6653416" y="3372934"/>
            <a:ext cx="1192491" cy="1007857"/>
            <a:chOff x="5081563" y="1343818"/>
            <a:chExt cx="1369295" cy="1157288"/>
          </a:xfrm>
          <a:solidFill>
            <a:schemeClr val="accent1"/>
          </a:solidFill>
        </p:grpSpPr>
        <p:sp>
          <p:nvSpPr>
            <p:cNvPr id="83" name="椭圆 82"/>
            <p:cNvSpPr/>
            <p:nvPr/>
          </p:nvSpPr>
          <p:spPr>
            <a:xfrm>
              <a:off x="5081563" y="1343818"/>
              <a:ext cx="1155700" cy="1157288"/>
            </a:xfrm>
            <a:prstGeom prst="ellipse">
              <a:avLst/>
            </a:prstGeom>
            <a:solidFill>
              <a:schemeClr val="accent2"/>
            </a:solidFill>
            <a:ln w="381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noProof="1"/>
            </a:p>
          </p:txBody>
        </p:sp>
        <p:sp>
          <p:nvSpPr>
            <p:cNvPr id="84" name="文本框 31"/>
            <p:cNvSpPr txBox="1">
              <a:spLocks noChangeArrowheads="1"/>
            </p:cNvSpPr>
            <p:nvPr/>
          </p:nvSpPr>
          <p:spPr bwMode="auto">
            <a:xfrm>
              <a:off x="5233966" y="1639347"/>
              <a:ext cx="1216892" cy="53011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b="1" dirty="0">
                  <a:solidFill>
                    <a:schemeClr val="bg1"/>
                  </a:solidFill>
                  <a:latin typeface="+mj-ea"/>
                  <a:ea typeface="+mj-ea"/>
                </a:rPr>
                <a:t>第二</a:t>
              </a:r>
            </a:p>
          </p:txBody>
        </p:sp>
      </p:grpSp>
      <p:sp>
        <p:nvSpPr>
          <p:cNvPr id="85" name="文本框 55"/>
          <p:cNvSpPr txBox="1">
            <a:spLocks noChangeArrowheads="1"/>
          </p:cNvSpPr>
          <p:nvPr/>
        </p:nvSpPr>
        <p:spPr bwMode="auto">
          <a:xfrm>
            <a:off x="7944051" y="3699754"/>
            <a:ext cx="2173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00" dirty="0">
                <a:solidFill>
                  <a:srgbClr val="404040"/>
                </a:solidFill>
                <a:latin typeface="+mj-ea"/>
                <a:ea typeface="+mj-ea"/>
              </a:rPr>
              <a:t>这里可以添加文字这里可以添加文字这里可以添加文字这里可以添加文字</a:t>
            </a:r>
          </a:p>
        </p:txBody>
      </p:sp>
      <p:sp>
        <p:nvSpPr>
          <p:cNvPr id="86" name="矩形 61"/>
          <p:cNvSpPr>
            <a:spLocks noChangeArrowheads="1"/>
          </p:cNvSpPr>
          <p:nvPr/>
        </p:nvSpPr>
        <p:spPr bwMode="auto">
          <a:xfrm>
            <a:off x="7944051" y="3390192"/>
            <a:ext cx="11525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b="1" dirty="0">
                <a:solidFill>
                  <a:srgbClr val="404040"/>
                </a:solidFill>
                <a:latin typeface="+mj-ea"/>
              </a:rPr>
              <a:t>规划工作</a:t>
            </a:r>
          </a:p>
        </p:txBody>
      </p:sp>
      <p:grpSp>
        <p:nvGrpSpPr>
          <p:cNvPr id="87" name="组合 86"/>
          <p:cNvGrpSpPr/>
          <p:nvPr/>
        </p:nvGrpSpPr>
        <p:grpSpPr>
          <a:xfrm>
            <a:off x="6716791" y="4893068"/>
            <a:ext cx="1192491" cy="1007857"/>
            <a:chOff x="5081563" y="1343818"/>
            <a:chExt cx="1369295" cy="1157288"/>
          </a:xfrm>
          <a:solidFill>
            <a:schemeClr val="accent1"/>
          </a:solidFill>
        </p:grpSpPr>
        <p:sp>
          <p:nvSpPr>
            <p:cNvPr id="88" name="椭圆 87"/>
            <p:cNvSpPr/>
            <p:nvPr/>
          </p:nvSpPr>
          <p:spPr>
            <a:xfrm>
              <a:off x="5081563" y="1343818"/>
              <a:ext cx="1155700" cy="1157288"/>
            </a:xfrm>
            <a:prstGeom prst="ellipse">
              <a:avLst/>
            </a:prstGeom>
            <a:solidFill>
              <a:schemeClr val="accent1"/>
            </a:solidFill>
            <a:ln w="38100">
              <a:gradFill flip="none" rotWithShape="1">
                <a:gsLst>
                  <a:gs pos="0">
                    <a:schemeClr val="bg1">
                      <a:lumMod val="75000"/>
                    </a:schemeClr>
                  </a:gs>
                  <a:gs pos="100000">
                    <a:schemeClr val="bg1"/>
                  </a:gs>
                </a:gsLst>
                <a:lin ang="2700000" scaled="1"/>
                <a:tileRect/>
              </a:gradFill>
            </a:ln>
            <a:effectLst>
              <a:innerShdw blurRad="165100" dist="63500" dir="135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noProof="1"/>
            </a:p>
          </p:txBody>
        </p:sp>
        <p:sp>
          <p:nvSpPr>
            <p:cNvPr id="89" name="文本框 31"/>
            <p:cNvSpPr txBox="1">
              <a:spLocks noChangeArrowheads="1"/>
            </p:cNvSpPr>
            <p:nvPr/>
          </p:nvSpPr>
          <p:spPr bwMode="auto">
            <a:xfrm>
              <a:off x="5233966" y="1639347"/>
              <a:ext cx="1216892" cy="530114"/>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zh-CN" altLang="en-US" sz="2400" b="1" dirty="0">
                  <a:solidFill>
                    <a:schemeClr val="bg1"/>
                  </a:solidFill>
                  <a:latin typeface="+mj-ea"/>
                  <a:ea typeface="+mj-ea"/>
                </a:rPr>
                <a:t>第三</a:t>
              </a:r>
            </a:p>
          </p:txBody>
        </p:sp>
      </p:grpSp>
      <p:sp>
        <p:nvSpPr>
          <p:cNvPr id="90" name="文本框 55"/>
          <p:cNvSpPr txBox="1">
            <a:spLocks noChangeArrowheads="1"/>
          </p:cNvSpPr>
          <p:nvPr/>
        </p:nvSpPr>
        <p:spPr bwMode="auto">
          <a:xfrm>
            <a:off x="8007426" y="5219888"/>
            <a:ext cx="2173288"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zh-CN" altLang="en-US" sz="1400" dirty="0">
                <a:solidFill>
                  <a:srgbClr val="404040"/>
                </a:solidFill>
                <a:latin typeface="+mj-ea"/>
                <a:ea typeface="+mj-ea"/>
              </a:rPr>
              <a:t>这里可以添加文字这里可以添加文字这里可以添加文字这里可以添加文字</a:t>
            </a:r>
          </a:p>
        </p:txBody>
      </p:sp>
      <p:sp>
        <p:nvSpPr>
          <p:cNvPr id="91" name="矩形 61"/>
          <p:cNvSpPr>
            <a:spLocks noChangeArrowheads="1"/>
          </p:cNvSpPr>
          <p:nvPr/>
        </p:nvSpPr>
        <p:spPr bwMode="auto">
          <a:xfrm>
            <a:off x="8007426" y="4910326"/>
            <a:ext cx="1152525"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zh-CN" altLang="en-US" b="1" dirty="0">
                <a:solidFill>
                  <a:srgbClr val="404040"/>
                </a:solidFill>
                <a:latin typeface="+mj-ea"/>
              </a:rPr>
              <a:t>规划工作</a:t>
            </a:r>
          </a:p>
        </p:txBody>
      </p:sp>
      <p:sp>
        <p:nvSpPr>
          <p:cNvPr id="92" name="等腰三角形 91"/>
          <p:cNvSpPr/>
          <p:nvPr/>
        </p:nvSpPr>
        <p:spPr>
          <a:xfrm rot="10800000">
            <a:off x="7150277" y="4554283"/>
            <a:ext cx="152400" cy="171450"/>
          </a:xfrm>
          <a:prstGeom prst="triangle">
            <a:avLst/>
          </a:prstGeom>
          <a:noFill/>
          <a:ln w="381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endParaRPr lang="zh-CN" altLang="en-US" noProof="1">
              <a:latin typeface="+mj-ea"/>
              <a:ea typeface="+mj-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2000"/>
                                        <p:tgtEl>
                                          <p:spTgt spid="6"/>
                                        </p:tgtEl>
                                      </p:cBhvr>
                                    </p:animEffect>
                                  </p:childTnLst>
                                </p:cTn>
                              </p:par>
                            </p:childTnLst>
                          </p:cTn>
                        </p:par>
                        <p:par>
                          <p:cTn id="8" fill="hold">
                            <p:stCondLst>
                              <p:cond delay="2000"/>
                            </p:stCondLst>
                            <p:childTnLst>
                              <p:par>
                                <p:cTn id="9" presetID="2" presetClass="entr" presetSubtype="1" fill="hold" nodeType="afterEffect">
                                  <p:stCondLst>
                                    <p:cond delay="0"/>
                                  </p:stCondLst>
                                  <p:childTnLst>
                                    <p:set>
                                      <p:cBhvr>
                                        <p:cTn id="10" dur="1" fill="hold">
                                          <p:stCondLst>
                                            <p:cond delay="0"/>
                                          </p:stCondLst>
                                        </p:cTn>
                                        <p:tgtEl>
                                          <p:spTgt spid="76"/>
                                        </p:tgtEl>
                                        <p:attrNameLst>
                                          <p:attrName>style.visibility</p:attrName>
                                        </p:attrNameLst>
                                      </p:cBhvr>
                                      <p:to>
                                        <p:strVal val="visible"/>
                                      </p:to>
                                    </p:set>
                                    <p:anim calcmode="lin" valueType="num">
                                      <p:cBhvr additive="base">
                                        <p:cTn id="11" dur="500" fill="hold"/>
                                        <p:tgtEl>
                                          <p:spTgt spid="76"/>
                                        </p:tgtEl>
                                        <p:attrNameLst>
                                          <p:attrName>ppt_x</p:attrName>
                                        </p:attrNameLst>
                                      </p:cBhvr>
                                      <p:tavLst>
                                        <p:tav tm="0">
                                          <p:val>
                                            <p:strVal val="#ppt_x"/>
                                          </p:val>
                                        </p:tav>
                                        <p:tav tm="100000">
                                          <p:val>
                                            <p:strVal val="#ppt_x"/>
                                          </p:val>
                                        </p:tav>
                                      </p:tavLst>
                                    </p:anim>
                                    <p:anim calcmode="lin" valueType="num">
                                      <p:cBhvr additive="base">
                                        <p:cTn id="12" dur="500" fill="hold"/>
                                        <p:tgtEl>
                                          <p:spTgt spid="76"/>
                                        </p:tgtEl>
                                        <p:attrNameLst>
                                          <p:attrName>ppt_y</p:attrName>
                                        </p:attrNameLst>
                                      </p:cBhvr>
                                      <p:tavLst>
                                        <p:tav tm="0">
                                          <p:val>
                                            <p:strVal val="0-#ppt_h/2"/>
                                          </p:val>
                                        </p:tav>
                                        <p:tav tm="100000">
                                          <p:val>
                                            <p:strVal val="#ppt_y"/>
                                          </p:val>
                                        </p:tav>
                                      </p:tavLst>
                                    </p:anim>
                                  </p:childTnLst>
                                </p:cTn>
                              </p:par>
                            </p:childTnLst>
                          </p:cTn>
                        </p:par>
                        <p:par>
                          <p:cTn id="13" fill="hold">
                            <p:stCondLst>
                              <p:cond delay="2500"/>
                            </p:stCondLst>
                            <p:childTnLst>
                              <p:par>
                                <p:cTn id="14" presetID="42" presetClass="entr" presetSubtype="0" fill="hold" grpId="0" nodeType="afterEffect">
                                  <p:stCondLst>
                                    <p:cond delay="0"/>
                                  </p:stCondLst>
                                  <p:childTnLst>
                                    <p:set>
                                      <p:cBhvr>
                                        <p:cTn id="15" dur="1" fill="hold">
                                          <p:stCondLst>
                                            <p:cond delay="0"/>
                                          </p:stCondLst>
                                        </p:cTn>
                                        <p:tgtEl>
                                          <p:spTgt spid="80"/>
                                        </p:tgtEl>
                                        <p:attrNameLst>
                                          <p:attrName>style.visibility</p:attrName>
                                        </p:attrNameLst>
                                      </p:cBhvr>
                                      <p:to>
                                        <p:strVal val="visible"/>
                                      </p:to>
                                    </p:set>
                                    <p:animEffect transition="in" filter="fade">
                                      <p:cBhvr>
                                        <p:cTn id="16" dur="1000"/>
                                        <p:tgtEl>
                                          <p:spTgt spid="80"/>
                                        </p:tgtEl>
                                      </p:cBhvr>
                                    </p:animEffect>
                                    <p:anim calcmode="lin" valueType="num">
                                      <p:cBhvr>
                                        <p:cTn id="17" dur="1000" fill="hold"/>
                                        <p:tgtEl>
                                          <p:spTgt spid="80"/>
                                        </p:tgtEl>
                                        <p:attrNameLst>
                                          <p:attrName>ppt_x</p:attrName>
                                        </p:attrNameLst>
                                      </p:cBhvr>
                                      <p:tavLst>
                                        <p:tav tm="0">
                                          <p:val>
                                            <p:strVal val="#ppt_x"/>
                                          </p:val>
                                        </p:tav>
                                        <p:tav tm="100000">
                                          <p:val>
                                            <p:strVal val="#ppt_x"/>
                                          </p:val>
                                        </p:tav>
                                      </p:tavLst>
                                    </p:anim>
                                    <p:anim calcmode="lin" valueType="num">
                                      <p:cBhvr>
                                        <p:cTn id="18" dur="1000" fill="hold"/>
                                        <p:tgtEl>
                                          <p:spTgt spid="8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81"/>
                                        </p:tgtEl>
                                        <p:attrNameLst>
                                          <p:attrName>style.visibility</p:attrName>
                                        </p:attrNameLst>
                                      </p:cBhvr>
                                      <p:to>
                                        <p:strVal val="visible"/>
                                      </p:to>
                                    </p:set>
                                    <p:animEffect transition="in" filter="fade">
                                      <p:cBhvr>
                                        <p:cTn id="21" dur="1000"/>
                                        <p:tgtEl>
                                          <p:spTgt spid="81"/>
                                        </p:tgtEl>
                                      </p:cBhvr>
                                    </p:animEffect>
                                    <p:anim calcmode="lin" valueType="num">
                                      <p:cBhvr>
                                        <p:cTn id="22" dur="1000" fill="hold"/>
                                        <p:tgtEl>
                                          <p:spTgt spid="81"/>
                                        </p:tgtEl>
                                        <p:attrNameLst>
                                          <p:attrName>ppt_x</p:attrName>
                                        </p:attrNameLst>
                                      </p:cBhvr>
                                      <p:tavLst>
                                        <p:tav tm="0">
                                          <p:val>
                                            <p:strVal val="#ppt_x"/>
                                          </p:val>
                                        </p:tav>
                                        <p:tav tm="100000">
                                          <p:val>
                                            <p:strVal val="#ppt_x"/>
                                          </p:val>
                                        </p:tav>
                                      </p:tavLst>
                                    </p:anim>
                                    <p:anim calcmode="lin" valueType="num">
                                      <p:cBhvr>
                                        <p:cTn id="23" dur="1000" fill="hold"/>
                                        <p:tgtEl>
                                          <p:spTgt spid="81"/>
                                        </p:tgtEl>
                                        <p:attrNameLst>
                                          <p:attrName>ppt_y</p:attrName>
                                        </p:attrNameLst>
                                      </p:cBhvr>
                                      <p:tavLst>
                                        <p:tav tm="0">
                                          <p:val>
                                            <p:strVal val="#ppt_y+.1"/>
                                          </p:val>
                                        </p:tav>
                                        <p:tav tm="100000">
                                          <p:val>
                                            <p:strVal val="#ppt_y"/>
                                          </p:val>
                                        </p:tav>
                                      </p:tavLst>
                                    </p:anim>
                                  </p:childTnLst>
                                </p:cTn>
                              </p:par>
                            </p:childTnLst>
                          </p:cTn>
                        </p:par>
                        <p:par>
                          <p:cTn id="24" fill="hold">
                            <p:stCondLst>
                              <p:cond delay="3500"/>
                            </p:stCondLst>
                            <p:childTnLst>
                              <p:par>
                                <p:cTn id="25" presetID="12" presetClass="entr" presetSubtype="1" fill="hold" grpId="0" nodeType="afterEffect">
                                  <p:stCondLst>
                                    <p:cond delay="0"/>
                                  </p:stCondLst>
                                  <p:childTnLst>
                                    <p:set>
                                      <p:cBhvr>
                                        <p:cTn id="26" dur="1" fill="hold">
                                          <p:stCondLst>
                                            <p:cond delay="0"/>
                                          </p:stCondLst>
                                        </p:cTn>
                                        <p:tgtEl>
                                          <p:spTgt spid="79"/>
                                        </p:tgtEl>
                                        <p:attrNameLst>
                                          <p:attrName>style.visibility</p:attrName>
                                        </p:attrNameLst>
                                      </p:cBhvr>
                                      <p:to>
                                        <p:strVal val="visible"/>
                                      </p:to>
                                    </p:set>
                                    <p:anim calcmode="lin" valueType="num">
                                      <p:cBhvr additive="base">
                                        <p:cTn id="27" dur="500"/>
                                        <p:tgtEl>
                                          <p:spTgt spid="79"/>
                                        </p:tgtEl>
                                        <p:attrNameLst>
                                          <p:attrName>ppt_y</p:attrName>
                                        </p:attrNameLst>
                                      </p:cBhvr>
                                      <p:tavLst>
                                        <p:tav tm="0">
                                          <p:val>
                                            <p:strVal val="#ppt_y-#ppt_h*1.125000"/>
                                          </p:val>
                                        </p:tav>
                                        <p:tav tm="100000">
                                          <p:val>
                                            <p:strVal val="#ppt_y"/>
                                          </p:val>
                                        </p:tav>
                                      </p:tavLst>
                                    </p:anim>
                                    <p:animEffect transition="in" filter="wipe(down)">
                                      <p:cBhvr>
                                        <p:cTn id="28" dur="500"/>
                                        <p:tgtEl>
                                          <p:spTgt spid="79"/>
                                        </p:tgtEl>
                                      </p:cBhvr>
                                    </p:animEffect>
                                  </p:childTnLst>
                                </p:cTn>
                              </p:par>
                            </p:childTnLst>
                          </p:cTn>
                        </p:par>
                        <p:par>
                          <p:cTn id="29" fill="hold">
                            <p:stCondLst>
                              <p:cond delay="4000"/>
                            </p:stCondLst>
                            <p:childTnLst>
                              <p:par>
                                <p:cTn id="30" presetID="2" presetClass="entr" presetSubtype="1" fill="hold" nodeType="afterEffect">
                                  <p:stCondLst>
                                    <p:cond delay="0"/>
                                  </p:stCondLst>
                                  <p:childTnLst>
                                    <p:set>
                                      <p:cBhvr>
                                        <p:cTn id="31" dur="1" fill="hold">
                                          <p:stCondLst>
                                            <p:cond delay="0"/>
                                          </p:stCondLst>
                                        </p:cTn>
                                        <p:tgtEl>
                                          <p:spTgt spid="82"/>
                                        </p:tgtEl>
                                        <p:attrNameLst>
                                          <p:attrName>style.visibility</p:attrName>
                                        </p:attrNameLst>
                                      </p:cBhvr>
                                      <p:to>
                                        <p:strVal val="visible"/>
                                      </p:to>
                                    </p:set>
                                    <p:anim calcmode="lin" valueType="num">
                                      <p:cBhvr additive="base">
                                        <p:cTn id="32" dur="500" fill="hold"/>
                                        <p:tgtEl>
                                          <p:spTgt spid="82"/>
                                        </p:tgtEl>
                                        <p:attrNameLst>
                                          <p:attrName>ppt_x</p:attrName>
                                        </p:attrNameLst>
                                      </p:cBhvr>
                                      <p:tavLst>
                                        <p:tav tm="0">
                                          <p:val>
                                            <p:strVal val="#ppt_x"/>
                                          </p:val>
                                        </p:tav>
                                        <p:tav tm="100000">
                                          <p:val>
                                            <p:strVal val="#ppt_x"/>
                                          </p:val>
                                        </p:tav>
                                      </p:tavLst>
                                    </p:anim>
                                    <p:anim calcmode="lin" valueType="num">
                                      <p:cBhvr additive="base">
                                        <p:cTn id="33" dur="500" fill="hold"/>
                                        <p:tgtEl>
                                          <p:spTgt spid="82"/>
                                        </p:tgtEl>
                                        <p:attrNameLst>
                                          <p:attrName>ppt_y</p:attrName>
                                        </p:attrNameLst>
                                      </p:cBhvr>
                                      <p:tavLst>
                                        <p:tav tm="0">
                                          <p:val>
                                            <p:strVal val="0-#ppt_h/2"/>
                                          </p:val>
                                        </p:tav>
                                        <p:tav tm="100000">
                                          <p:val>
                                            <p:strVal val="#ppt_y"/>
                                          </p:val>
                                        </p:tav>
                                      </p:tavLst>
                                    </p:anim>
                                  </p:childTnLst>
                                </p:cTn>
                              </p:par>
                            </p:childTnLst>
                          </p:cTn>
                        </p:par>
                        <p:par>
                          <p:cTn id="34" fill="hold">
                            <p:stCondLst>
                              <p:cond delay="4500"/>
                            </p:stCondLst>
                            <p:childTnLst>
                              <p:par>
                                <p:cTn id="35" presetID="42" presetClass="entr" presetSubtype="0" fill="hold" grpId="0" nodeType="afterEffect">
                                  <p:stCondLst>
                                    <p:cond delay="0"/>
                                  </p:stCondLst>
                                  <p:childTnLst>
                                    <p:set>
                                      <p:cBhvr>
                                        <p:cTn id="36" dur="1" fill="hold">
                                          <p:stCondLst>
                                            <p:cond delay="0"/>
                                          </p:stCondLst>
                                        </p:cTn>
                                        <p:tgtEl>
                                          <p:spTgt spid="85"/>
                                        </p:tgtEl>
                                        <p:attrNameLst>
                                          <p:attrName>style.visibility</p:attrName>
                                        </p:attrNameLst>
                                      </p:cBhvr>
                                      <p:to>
                                        <p:strVal val="visible"/>
                                      </p:to>
                                    </p:set>
                                    <p:animEffect transition="in" filter="fade">
                                      <p:cBhvr>
                                        <p:cTn id="37" dur="1000"/>
                                        <p:tgtEl>
                                          <p:spTgt spid="85"/>
                                        </p:tgtEl>
                                      </p:cBhvr>
                                    </p:animEffect>
                                    <p:anim calcmode="lin" valueType="num">
                                      <p:cBhvr>
                                        <p:cTn id="38" dur="1000" fill="hold"/>
                                        <p:tgtEl>
                                          <p:spTgt spid="85"/>
                                        </p:tgtEl>
                                        <p:attrNameLst>
                                          <p:attrName>ppt_x</p:attrName>
                                        </p:attrNameLst>
                                      </p:cBhvr>
                                      <p:tavLst>
                                        <p:tav tm="0">
                                          <p:val>
                                            <p:strVal val="#ppt_x"/>
                                          </p:val>
                                        </p:tav>
                                        <p:tav tm="100000">
                                          <p:val>
                                            <p:strVal val="#ppt_x"/>
                                          </p:val>
                                        </p:tav>
                                      </p:tavLst>
                                    </p:anim>
                                    <p:anim calcmode="lin" valueType="num">
                                      <p:cBhvr>
                                        <p:cTn id="39" dur="1000" fill="hold"/>
                                        <p:tgtEl>
                                          <p:spTgt spid="85"/>
                                        </p:tgtEl>
                                        <p:attrNameLst>
                                          <p:attrName>ppt_y</p:attrName>
                                        </p:attrNameLst>
                                      </p:cBhvr>
                                      <p:tavLst>
                                        <p:tav tm="0">
                                          <p:val>
                                            <p:strVal val="#ppt_y+.1"/>
                                          </p:val>
                                        </p:tav>
                                        <p:tav tm="100000">
                                          <p:val>
                                            <p:strVal val="#ppt_y"/>
                                          </p:val>
                                        </p:tav>
                                      </p:tavLst>
                                    </p:anim>
                                  </p:childTnLst>
                                </p:cTn>
                              </p:par>
                              <p:par>
                                <p:cTn id="40" presetID="42" presetClass="entr" presetSubtype="0" fill="hold" grpId="0" nodeType="withEffect">
                                  <p:stCondLst>
                                    <p:cond delay="0"/>
                                  </p:stCondLst>
                                  <p:childTnLst>
                                    <p:set>
                                      <p:cBhvr>
                                        <p:cTn id="41" dur="1" fill="hold">
                                          <p:stCondLst>
                                            <p:cond delay="0"/>
                                          </p:stCondLst>
                                        </p:cTn>
                                        <p:tgtEl>
                                          <p:spTgt spid="86"/>
                                        </p:tgtEl>
                                        <p:attrNameLst>
                                          <p:attrName>style.visibility</p:attrName>
                                        </p:attrNameLst>
                                      </p:cBhvr>
                                      <p:to>
                                        <p:strVal val="visible"/>
                                      </p:to>
                                    </p:set>
                                    <p:animEffect transition="in" filter="fade">
                                      <p:cBhvr>
                                        <p:cTn id="42" dur="1000"/>
                                        <p:tgtEl>
                                          <p:spTgt spid="86"/>
                                        </p:tgtEl>
                                      </p:cBhvr>
                                    </p:animEffect>
                                    <p:anim calcmode="lin" valueType="num">
                                      <p:cBhvr>
                                        <p:cTn id="43" dur="1000" fill="hold"/>
                                        <p:tgtEl>
                                          <p:spTgt spid="86"/>
                                        </p:tgtEl>
                                        <p:attrNameLst>
                                          <p:attrName>ppt_x</p:attrName>
                                        </p:attrNameLst>
                                      </p:cBhvr>
                                      <p:tavLst>
                                        <p:tav tm="0">
                                          <p:val>
                                            <p:strVal val="#ppt_x"/>
                                          </p:val>
                                        </p:tav>
                                        <p:tav tm="100000">
                                          <p:val>
                                            <p:strVal val="#ppt_x"/>
                                          </p:val>
                                        </p:tav>
                                      </p:tavLst>
                                    </p:anim>
                                    <p:anim calcmode="lin" valueType="num">
                                      <p:cBhvr>
                                        <p:cTn id="44" dur="1000" fill="hold"/>
                                        <p:tgtEl>
                                          <p:spTgt spid="86"/>
                                        </p:tgtEl>
                                        <p:attrNameLst>
                                          <p:attrName>ppt_y</p:attrName>
                                        </p:attrNameLst>
                                      </p:cBhvr>
                                      <p:tavLst>
                                        <p:tav tm="0">
                                          <p:val>
                                            <p:strVal val="#ppt_y+.1"/>
                                          </p:val>
                                        </p:tav>
                                        <p:tav tm="100000">
                                          <p:val>
                                            <p:strVal val="#ppt_y"/>
                                          </p:val>
                                        </p:tav>
                                      </p:tavLst>
                                    </p:anim>
                                  </p:childTnLst>
                                </p:cTn>
                              </p:par>
                            </p:childTnLst>
                          </p:cTn>
                        </p:par>
                        <p:par>
                          <p:cTn id="45" fill="hold">
                            <p:stCondLst>
                              <p:cond delay="5500"/>
                            </p:stCondLst>
                            <p:childTnLst>
                              <p:par>
                                <p:cTn id="46" presetID="12" presetClass="entr" presetSubtype="1" fill="hold" grpId="0" nodeType="afterEffect">
                                  <p:stCondLst>
                                    <p:cond delay="0"/>
                                  </p:stCondLst>
                                  <p:childTnLst>
                                    <p:set>
                                      <p:cBhvr>
                                        <p:cTn id="47" dur="1" fill="hold">
                                          <p:stCondLst>
                                            <p:cond delay="0"/>
                                          </p:stCondLst>
                                        </p:cTn>
                                        <p:tgtEl>
                                          <p:spTgt spid="92"/>
                                        </p:tgtEl>
                                        <p:attrNameLst>
                                          <p:attrName>style.visibility</p:attrName>
                                        </p:attrNameLst>
                                      </p:cBhvr>
                                      <p:to>
                                        <p:strVal val="visible"/>
                                      </p:to>
                                    </p:set>
                                    <p:anim calcmode="lin" valueType="num">
                                      <p:cBhvr additive="base">
                                        <p:cTn id="48" dur="500"/>
                                        <p:tgtEl>
                                          <p:spTgt spid="92"/>
                                        </p:tgtEl>
                                        <p:attrNameLst>
                                          <p:attrName>ppt_y</p:attrName>
                                        </p:attrNameLst>
                                      </p:cBhvr>
                                      <p:tavLst>
                                        <p:tav tm="0">
                                          <p:val>
                                            <p:strVal val="#ppt_y-#ppt_h*1.125000"/>
                                          </p:val>
                                        </p:tav>
                                        <p:tav tm="100000">
                                          <p:val>
                                            <p:strVal val="#ppt_y"/>
                                          </p:val>
                                        </p:tav>
                                      </p:tavLst>
                                    </p:anim>
                                    <p:animEffect transition="in" filter="wipe(down)">
                                      <p:cBhvr>
                                        <p:cTn id="49" dur="500"/>
                                        <p:tgtEl>
                                          <p:spTgt spid="92"/>
                                        </p:tgtEl>
                                      </p:cBhvr>
                                    </p:animEffect>
                                  </p:childTnLst>
                                </p:cTn>
                              </p:par>
                            </p:childTnLst>
                          </p:cTn>
                        </p:par>
                        <p:par>
                          <p:cTn id="50" fill="hold">
                            <p:stCondLst>
                              <p:cond delay="6000"/>
                            </p:stCondLst>
                            <p:childTnLst>
                              <p:par>
                                <p:cTn id="51" presetID="2" presetClass="entr" presetSubtype="1" fill="hold" nodeType="afterEffect">
                                  <p:stCondLst>
                                    <p:cond delay="0"/>
                                  </p:stCondLst>
                                  <p:childTnLst>
                                    <p:set>
                                      <p:cBhvr>
                                        <p:cTn id="52" dur="1" fill="hold">
                                          <p:stCondLst>
                                            <p:cond delay="0"/>
                                          </p:stCondLst>
                                        </p:cTn>
                                        <p:tgtEl>
                                          <p:spTgt spid="87"/>
                                        </p:tgtEl>
                                        <p:attrNameLst>
                                          <p:attrName>style.visibility</p:attrName>
                                        </p:attrNameLst>
                                      </p:cBhvr>
                                      <p:to>
                                        <p:strVal val="visible"/>
                                      </p:to>
                                    </p:set>
                                    <p:anim calcmode="lin" valueType="num">
                                      <p:cBhvr additive="base">
                                        <p:cTn id="53" dur="500" fill="hold"/>
                                        <p:tgtEl>
                                          <p:spTgt spid="87"/>
                                        </p:tgtEl>
                                        <p:attrNameLst>
                                          <p:attrName>ppt_x</p:attrName>
                                        </p:attrNameLst>
                                      </p:cBhvr>
                                      <p:tavLst>
                                        <p:tav tm="0">
                                          <p:val>
                                            <p:strVal val="#ppt_x"/>
                                          </p:val>
                                        </p:tav>
                                        <p:tav tm="100000">
                                          <p:val>
                                            <p:strVal val="#ppt_x"/>
                                          </p:val>
                                        </p:tav>
                                      </p:tavLst>
                                    </p:anim>
                                    <p:anim calcmode="lin" valueType="num">
                                      <p:cBhvr additive="base">
                                        <p:cTn id="54" dur="500" fill="hold"/>
                                        <p:tgtEl>
                                          <p:spTgt spid="87"/>
                                        </p:tgtEl>
                                        <p:attrNameLst>
                                          <p:attrName>ppt_y</p:attrName>
                                        </p:attrNameLst>
                                      </p:cBhvr>
                                      <p:tavLst>
                                        <p:tav tm="0">
                                          <p:val>
                                            <p:strVal val="0-#ppt_h/2"/>
                                          </p:val>
                                        </p:tav>
                                        <p:tav tm="100000">
                                          <p:val>
                                            <p:strVal val="#ppt_y"/>
                                          </p:val>
                                        </p:tav>
                                      </p:tavLst>
                                    </p:anim>
                                  </p:childTnLst>
                                </p:cTn>
                              </p:par>
                            </p:childTnLst>
                          </p:cTn>
                        </p:par>
                        <p:par>
                          <p:cTn id="55" fill="hold">
                            <p:stCondLst>
                              <p:cond delay="6500"/>
                            </p:stCondLst>
                            <p:childTnLst>
                              <p:par>
                                <p:cTn id="56" presetID="42" presetClass="entr" presetSubtype="0" fill="hold" grpId="0" nodeType="afterEffect">
                                  <p:stCondLst>
                                    <p:cond delay="0"/>
                                  </p:stCondLst>
                                  <p:childTnLst>
                                    <p:set>
                                      <p:cBhvr>
                                        <p:cTn id="57" dur="1" fill="hold">
                                          <p:stCondLst>
                                            <p:cond delay="0"/>
                                          </p:stCondLst>
                                        </p:cTn>
                                        <p:tgtEl>
                                          <p:spTgt spid="90"/>
                                        </p:tgtEl>
                                        <p:attrNameLst>
                                          <p:attrName>style.visibility</p:attrName>
                                        </p:attrNameLst>
                                      </p:cBhvr>
                                      <p:to>
                                        <p:strVal val="visible"/>
                                      </p:to>
                                    </p:set>
                                    <p:animEffect transition="in" filter="fade">
                                      <p:cBhvr>
                                        <p:cTn id="58" dur="1000"/>
                                        <p:tgtEl>
                                          <p:spTgt spid="90"/>
                                        </p:tgtEl>
                                      </p:cBhvr>
                                    </p:animEffect>
                                    <p:anim calcmode="lin" valueType="num">
                                      <p:cBhvr>
                                        <p:cTn id="59" dur="1000" fill="hold"/>
                                        <p:tgtEl>
                                          <p:spTgt spid="90"/>
                                        </p:tgtEl>
                                        <p:attrNameLst>
                                          <p:attrName>ppt_x</p:attrName>
                                        </p:attrNameLst>
                                      </p:cBhvr>
                                      <p:tavLst>
                                        <p:tav tm="0">
                                          <p:val>
                                            <p:strVal val="#ppt_x"/>
                                          </p:val>
                                        </p:tav>
                                        <p:tav tm="100000">
                                          <p:val>
                                            <p:strVal val="#ppt_x"/>
                                          </p:val>
                                        </p:tav>
                                      </p:tavLst>
                                    </p:anim>
                                    <p:anim calcmode="lin" valueType="num">
                                      <p:cBhvr>
                                        <p:cTn id="60" dur="1000" fill="hold"/>
                                        <p:tgtEl>
                                          <p:spTgt spid="90"/>
                                        </p:tgtEl>
                                        <p:attrNameLst>
                                          <p:attrName>ppt_y</p:attrName>
                                        </p:attrNameLst>
                                      </p:cBhvr>
                                      <p:tavLst>
                                        <p:tav tm="0">
                                          <p:val>
                                            <p:strVal val="#ppt_y+.1"/>
                                          </p:val>
                                        </p:tav>
                                        <p:tav tm="100000">
                                          <p:val>
                                            <p:strVal val="#ppt_y"/>
                                          </p:val>
                                        </p:tav>
                                      </p:tavLst>
                                    </p:anim>
                                  </p:childTnLst>
                                </p:cTn>
                              </p:par>
                              <p:par>
                                <p:cTn id="61" presetID="42" presetClass="entr" presetSubtype="0" fill="hold" grpId="0" nodeType="withEffect">
                                  <p:stCondLst>
                                    <p:cond delay="0"/>
                                  </p:stCondLst>
                                  <p:childTnLst>
                                    <p:set>
                                      <p:cBhvr>
                                        <p:cTn id="62" dur="1" fill="hold">
                                          <p:stCondLst>
                                            <p:cond delay="0"/>
                                          </p:stCondLst>
                                        </p:cTn>
                                        <p:tgtEl>
                                          <p:spTgt spid="91"/>
                                        </p:tgtEl>
                                        <p:attrNameLst>
                                          <p:attrName>style.visibility</p:attrName>
                                        </p:attrNameLst>
                                      </p:cBhvr>
                                      <p:to>
                                        <p:strVal val="visible"/>
                                      </p:to>
                                    </p:set>
                                    <p:animEffect transition="in" filter="fade">
                                      <p:cBhvr>
                                        <p:cTn id="63" dur="1000"/>
                                        <p:tgtEl>
                                          <p:spTgt spid="91"/>
                                        </p:tgtEl>
                                      </p:cBhvr>
                                    </p:animEffect>
                                    <p:anim calcmode="lin" valueType="num">
                                      <p:cBhvr>
                                        <p:cTn id="64" dur="1000" fill="hold"/>
                                        <p:tgtEl>
                                          <p:spTgt spid="91"/>
                                        </p:tgtEl>
                                        <p:attrNameLst>
                                          <p:attrName>ppt_x</p:attrName>
                                        </p:attrNameLst>
                                      </p:cBhvr>
                                      <p:tavLst>
                                        <p:tav tm="0">
                                          <p:val>
                                            <p:strVal val="#ppt_x"/>
                                          </p:val>
                                        </p:tav>
                                        <p:tav tm="100000">
                                          <p:val>
                                            <p:strVal val="#ppt_x"/>
                                          </p:val>
                                        </p:tav>
                                      </p:tavLst>
                                    </p:anim>
                                    <p:anim calcmode="lin" valueType="num">
                                      <p:cBhvr>
                                        <p:cTn id="65"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 grpId="0" animBg="1"/>
      <p:bldP spid="80" grpId="0"/>
      <p:bldP spid="81" grpId="0"/>
      <p:bldP spid="85" grpId="0"/>
      <p:bldP spid="86" grpId="0"/>
      <p:bldP spid="90" grpId="0"/>
      <p:bldP spid="91" grpId="0"/>
      <p:bldP spid="9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solidFill>
                  <a:srgbClr val="595959"/>
                </a:solidFill>
                <a:ea typeface="微软雅黑" panose="020B0503020204020204" charset="-122"/>
                <a:sym typeface="Calibri" panose="020F0502020204030204" pitchFamily="34" charset="0"/>
              </a:rPr>
              <a:t>ADD RELATED TITLE WORDS</a:t>
            </a:r>
            <a:endParaRPr lang="zh-CN" altLang="en-US" sz="1325" dirty="0">
              <a:solidFill>
                <a:srgbClr val="595959"/>
              </a:solidFill>
              <a:ea typeface="微软雅黑" panose="020B0503020204020204" charset="-122"/>
              <a:sym typeface="Calibri" panose="020F0502020204030204" pitchFamily="34" charset="0"/>
            </a:endParaRPr>
          </a:p>
        </p:txBody>
      </p:sp>
      <p:grpSp>
        <p:nvGrpSpPr>
          <p:cNvPr id="6" name="Group 89"/>
          <p:cNvGrpSpPr/>
          <p:nvPr/>
        </p:nvGrpSpPr>
        <p:grpSpPr>
          <a:xfrm>
            <a:off x="7927371" y="1689879"/>
            <a:ext cx="1915754" cy="949430"/>
            <a:chOff x="8767813" y="2706527"/>
            <a:chExt cx="2889664" cy="1254396"/>
          </a:xfrm>
        </p:grpSpPr>
        <p:sp>
          <p:nvSpPr>
            <p:cNvPr id="7" name="TextBox 91"/>
            <p:cNvSpPr txBox="1"/>
            <p:nvPr/>
          </p:nvSpPr>
          <p:spPr>
            <a:xfrm>
              <a:off x="8767813" y="2706527"/>
              <a:ext cx="2323716" cy="312095"/>
            </a:xfrm>
            <a:prstGeom prst="rect">
              <a:avLst/>
            </a:prstGeom>
            <a:noFill/>
          </p:spPr>
          <p:txBody>
            <a:bodyPr wrap="square" lIns="0" tIns="0" rIns="0" bIns="0" rtlCol="0">
              <a:spAutoFit/>
            </a:bodyPr>
            <a:lstStyle/>
            <a:p>
              <a:pPr>
                <a:lnSpc>
                  <a:spcPct val="120000"/>
                </a:lnSpc>
              </a:pPr>
              <a:r>
                <a:rPr lang="zh-CN" altLang="en-US" sz="1400">
                  <a:latin typeface="Arial" panose="020B0604020202020204" pitchFamily="34" charset="0"/>
                  <a:ea typeface="微软雅黑" panose="020B050302020402020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charset="-122"/>
                <a:cs typeface="+mn-ea"/>
                <a:sym typeface="Arial" panose="020B0604020202020204" pitchFamily="34" charset="0"/>
              </a:endParaRPr>
            </a:p>
          </p:txBody>
        </p:sp>
        <p:sp>
          <p:nvSpPr>
            <p:cNvPr id="8" name="Rectangle 93"/>
            <p:cNvSpPr/>
            <p:nvPr/>
          </p:nvSpPr>
          <p:spPr>
            <a:xfrm>
              <a:off x="8803439" y="2984993"/>
              <a:ext cx="2854038" cy="975930"/>
            </a:xfrm>
            <a:prstGeom prst="rect">
              <a:avLst/>
            </a:prstGeom>
          </p:spPr>
          <p:txBody>
            <a:bodyPr wrap="square" lIns="0" tIns="0" rIns="0" bIns="0">
              <a:spAutoFit/>
            </a:bodyPr>
            <a:lstStyle/>
            <a:p>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p:txBody>
        </p:sp>
      </p:grpSp>
      <p:grpSp>
        <p:nvGrpSpPr>
          <p:cNvPr id="9" name="Group 94"/>
          <p:cNvGrpSpPr/>
          <p:nvPr/>
        </p:nvGrpSpPr>
        <p:grpSpPr>
          <a:xfrm>
            <a:off x="8717785" y="3164406"/>
            <a:ext cx="1895662" cy="988981"/>
            <a:chOff x="9703192" y="4640964"/>
            <a:chExt cx="2504575" cy="1306651"/>
          </a:xfrm>
        </p:grpSpPr>
        <p:sp>
          <p:nvSpPr>
            <p:cNvPr id="10" name="TextBox 96"/>
            <p:cNvSpPr txBox="1"/>
            <p:nvPr/>
          </p:nvSpPr>
          <p:spPr>
            <a:xfrm>
              <a:off x="9744077" y="4640964"/>
              <a:ext cx="1660441" cy="312095"/>
            </a:xfrm>
            <a:prstGeom prst="rect">
              <a:avLst/>
            </a:prstGeom>
            <a:noFill/>
          </p:spPr>
          <p:txBody>
            <a:bodyPr wrap="none" lIns="0" tIns="0" rIns="0" bIns="0" rtlCol="0">
              <a:spAutoFit/>
            </a:bodyPr>
            <a:lstStyle/>
            <a:p>
              <a:pPr>
                <a:lnSpc>
                  <a:spcPct val="120000"/>
                </a:lnSpc>
              </a:pPr>
              <a:r>
                <a:rPr lang="zh-CN" altLang="en-US" sz="1400">
                  <a:latin typeface="Arial" panose="020B0604020202020204" pitchFamily="34" charset="0"/>
                  <a:ea typeface="微软雅黑" panose="020B050302020402020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charset="-122"/>
                <a:cs typeface="+mn-ea"/>
                <a:sym typeface="Arial" panose="020B0604020202020204" pitchFamily="34" charset="0"/>
              </a:endParaRPr>
            </a:p>
          </p:txBody>
        </p:sp>
        <p:sp>
          <p:nvSpPr>
            <p:cNvPr id="11" name="Rectangle 98"/>
            <p:cNvSpPr/>
            <p:nvPr/>
          </p:nvSpPr>
          <p:spPr>
            <a:xfrm>
              <a:off x="9703192" y="4971685"/>
              <a:ext cx="2504575" cy="975930"/>
            </a:xfrm>
            <a:prstGeom prst="rect">
              <a:avLst/>
            </a:prstGeom>
          </p:spPr>
          <p:txBody>
            <a:bodyPr wrap="square" lIns="0" tIns="0" rIns="0" bIns="0">
              <a:spAutoFit/>
            </a:bodyPr>
            <a:lstStyle/>
            <a:p>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p:txBody>
        </p:sp>
      </p:grpSp>
      <p:grpSp>
        <p:nvGrpSpPr>
          <p:cNvPr id="12" name="Group 99"/>
          <p:cNvGrpSpPr/>
          <p:nvPr/>
        </p:nvGrpSpPr>
        <p:grpSpPr>
          <a:xfrm>
            <a:off x="2320590" y="1844198"/>
            <a:ext cx="1904910" cy="1340458"/>
            <a:chOff x="846858" y="2675655"/>
            <a:chExt cx="2516793" cy="1771027"/>
          </a:xfrm>
        </p:grpSpPr>
        <p:sp>
          <p:nvSpPr>
            <p:cNvPr id="13" name="TextBox 103"/>
            <p:cNvSpPr txBox="1"/>
            <p:nvPr/>
          </p:nvSpPr>
          <p:spPr>
            <a:xfrm flipH="1">
              <a:off x="1703211" y="2675655"/>
              <a:ext cx="1660440" cy="312095"/>
            </a:xfrm>
            <a:prstGeom prst="rect">
              <a:avLst/>
            </a:prstGeom>
            <a:noFill/>
          </p:spPr>
          <p:txBody>
            <a:bodyPr wrap="none" lIns="0" tIns="0" rIns="0" bIns="0" rtlCol="0">
              <a:spAutoFit/>
            </a:bodyPr>
            <a:lstStyle/>
            <a:p>
              <a:pPr algn="r">
                <a:lnSpc>
                  <a:spcPct val="120000"/>
                </a:lnSpc>
              </a:pPr>
              <a:r>
                <a:rPr lang="zh-CN" altLang="en-US" sz="1400" dirty="0">
                  <a:latin typeface="Arial" panose="020B0604020202020204" pitchFamily="34" charset="0"/>
                  <a:ea typeface="微软雅黑" panose="020B050302020402020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charset="-122"/>
                <a:cs typeface="+mn-ea"/>
                <a:sym typeface="Arial" panose="020B0604020202020204" pitchFamily="34" charset="0"/>
              </a:endParaRPr>
            </a:p>
          </p:txBody>
        </p:sp>
        <p:sp>
          <p:nvSpPr>
            <p:cNvPr id="14" name="Rectangle 101"/>
            <p:cNvSpPr/>
            <p:nvPr/>
          </p:nvSpPr>
          <p:spPr>
            <a:xfrm>
              <a:off x="846858" y="2982786"/>
              <a:ext cx="2510330" cy="1463896"/>
            </a:xfrm>
            <a:prstGeom prst="rect">
              <a:avLst/>
            </a:prstGeom>
          </p:spPr>
          <p:txBody>
            <a:bodyPr wrap="square" lIns="0" tIns="0" rIns="0" bIns="0">
              <a:spAutoFit/>
            </a:bodyPr>
            <a:lstStyle/>
            <a:p>
              <a:pPr algn="r">
                <a:lnSpc>
                  <a:spcPct val="120000"/>
                </a:lnSpc>
              </a:pPr>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a:p>
              <a:pPr algn="r">
                <a:lnSpc>
                  <a:spcPct val="120000"/>
                </a:lnSpc>
              </a:pPr>
              <a:r>
                <a:rPr lang="en-US" altLang="zh-CN" sz="1200" dirty="0">
                  <a:latin typeface="Arial" panose="020B0604020202020204" pitchFamily="34" charset="0"/>
                  <a:ea typeface="微软雅黑" panose="020B0503020204020204" charset="-122"/>
                  <a:cs typeface="+mn-ea"/>
                  <a:sym typeface="Arial" panose="020B0604020202020204" pitchFamily="34" charset="0"/>
                </a:rPr>
                <a:t>.</a:t>
              </a:r>
            </a:p>
          </p:txBody>
        </p:sp>
      </p:grpSp>
      <p:grpSp>
        <p:nvGrpSpPr>
          <p:cNvPr id="15" name="Group 105"/>
          <p:cNvGrpSpPr/>
          <p:nvPr/>
        </p:nvGrpSpPr>
        <p:grpSpPr>
          <a:xfrm>
            <a:off x="1625376" y="3373527"/>
            <a:ext cx="1916813" cy="949071"/>
            <a:chOff x="-71668" y="4696254"/>
            <a:chExt cx="2532520" cy="1253932"/>
          </a:xfrm>
        </p:grpSpPr>
        <p:sp>
          <p:nvSpPr>
            <p:cNvPr id="16" name="TextBox 109"/>
            <p:cNvSpPr txBox="1"/>
            <p:nvPr/>
          </p:nvSpPr>
          <p:spPr>
            <a:xfrm flipH="1">
              <a:off x="800411" y="4696254"/>
              <a:ext cx="1660441" cy="312097"/>
            </a:xfrm>
            <a:prstGeom prst="rect">
              <a:avLst/>
            </a:prstGeom>
            <a:noFill/>
          </p:spPr>
          <p:txBody>
            <a:bodyPr wrap="none" lIns="0" tIns="0" rIns="0" bIns="0" rtlCol="0">
              <a:spAutoFit/>
            </a:bodyPr>
            <a:lstStyle/>
            <a:p>
              <a:pPr algn="r">
                <a:lnSpc>
                  <a:spcPct val="120000"/>
                </a:lnSpc>
              </a:pPr>
              <a:r>
                <a:rPr lang="zh-CN" altLang="en-US" sz="1400">
                  <a:latin typeface="Arial" panose="020B0604020202020204" pitchFamily="34" charset="0"/>
                  <a:ea typeface="微软雅黑" panose="020B0503020204020204" charset="-122"/>
                  <a:cs typeface="+mn-ea"/>
                  <a:sym typeface="Arial" panose="020B0604020202020204" pitchFamily="34" charset="0"/>
                </a:rPr>
                <a:t>请替换文字内容</a:t>
              </a:r>
              <a:endParaRPr lang="en-GB" sz="1400" dirty="0">
                <a:latin typeface="Arial" panose="020B0604020202020204" pitchFamily="34" charset="0"/>
                <a:ea typeface="微软雅黑" panose="020B0503020204020204" charset="-122"/>
                <a:cs typeface="+mn-ea"/>
                <a:sym typeface="Arial" panose="020B0604020202020204" pitchFamily="34" charset="0"/>
              </a:endParaRPr>
            </a:p>
          </p:txBody>
        </p:sp>
        <p:sp>
          <p:nvSpPr>
            <p:cNvPr id="17" name="Rectangle 107"/>
            <p:cNvSpPr/>
            <p:nvPr/>
          </p:nvSpPr>
          <p:spPr>
            <a:xfrm>
              <a:off x="-71668" y="4974248"/>
              <a:ext cx="2510329" cy="975938"/>
            </a:xfrm>
            <a:prstGeom prst="rect">
              <a:avLst/>
            </a:prstGeom>
          </p:spPr>
          <p:txBody>
            <a:bodyPr wrap="square" lIns="0" tIns="0" rIns="0" bIns="0">
              <a:spAutoFit/>
            </a:bodyPr>
            <a:lstStyle/>
            <a:p>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p:txBody>
        </p:sp>
      </p:grpSp>
      <p:grpSp>
        <p:nvGrpSpPr>
          <p:cNvPr id="18" name="Group 3"/>
          <p:cNvGrpSpPr/>
          <p:nvPr/>
        </p:nvGrpSpPr>
        <p:grpSpPr>
          <a:xfrm>
            <a:off x="3629198" y="1559090"/>
            <a:ext cx="4980233" cy="3335646"/>
            <a:chOff x="3232593" y="1968492"/>
            <a:chExt cx="5437975" cy="3642231"/>
          </a:xfrm>
        </p:grpSpPr>
        <p:grpSp>
          <p:nvGrpSpPr>
            <p:cNvPr id="19" name="Group 113"/>
            <p:cNvGrpSpPr/>
            <p:nvPr/>
          </p:nvGrpSpPr>
          <p:grpSpPr>
            <a:xfrm>
              <a:off x="3232593" y="1968492"/>
              <a:ext cx="5424627" cy="3642231"/>
              <a:chOff x="2814101" y="2265723"/>
              <a:chExt cx="6563799" cy="4407100"/>
            </a:xfrm>
          </p:grpSpPr>
          <p:sp>
            <p:nvSpPr>
              <p:cNvPr id="34" name="泪滴形 1"/>
              <p:cNvSpPr/>
              <p:nvPr/>
            </p:nvSpPr>
            <p:spPr>
              <a:xfrm rot="10343435">
                <a:off x="5905548" y="3205317"/>
                <a:ext cx="2477265" cy="2290260"/>
              </a:xfrm>
              <a:custGeom>
                <a:avLst/>
                <a:gdLst/>
                <a:ahLst/>
                <a:cxnLst/>
                <a:rect l="l" t="t" r="r" b="b"/>
                <a:pathLst>
                  <a:path w="5141341" h="5055454">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5">
                  <a:lumMod val="75000"/>
                </a:schemeClr>
              </a:solidFill>
              <a:ln w="25400" cap="flat" cmpd="sng" algn="ctr">
                <a:noFill/>
                <a:prstDash val="solid"/>
              </a:ln>
              <a:effectLst>
                <a:softEdge rad="127000"/>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grpSp>
            <p:nvGrpSpPr>
              <p:cNvPr id="35" name="Group 115"/>
              <p:cNvGrpSpPr/>
              <p:nvPr/>
            </p:nvGrpSpPr>
            <p:grpSpPr>
              <a:xfrm>
                <a:off x="2814101" y="2265723"/>
                <a:ext cx="6563799" cy="4407100"/>
                <a:chOff x="2814101" y="2265723"/>
                <a:chExt cx="6563799" cy="4407100"/>
              </a:xfrm>
            </p:grpSpPr>
            <p:sp>
              <p:nvSpPr>
                <p:cNvPr id="36" name="泪滴形 1"/>
                <p:cNvSpPr/>
                <p:nvPr/>
              </p:nvSpPr>
              <p:spPr>
                <a:xfrm rot="6787574">
                  <a:off x="4485117" y="2915181"/>
                  <a:ext cx="2477265" cy="2290260"/>
                </a:xfrm>
                <a:custGeom>
                  <a:avLst/>
                  <a:gdLst/>
                  <a:ahLst/>
                  <a:cxnLst/>
                  <a:rect l="l" t="t" r="r" b="b"/>
                  <a:pathLst>
                    <a:path w="5141341" h="5055454">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4">
                    <a:lumMod val="75000"/>
                  </a:schemeClr>
                </a:solidFill>
                <a:ln w="25400" cap="flat" cmpd="sng" algn="ctr">
                  <a:noFill/>
                  <a:prstDash val="solid"/>
                </a:ln>
                <a:effectLst>
                  <a:softEdge rad="127000"/>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sp>
              <p:nvSpPr>
                <p:cNvPr id="37" name="泪滴形 1"/>
                <p:cNvSpPr/>
                <p:nvPr/>
              </p:nvSpPr>
              <p:spPr>
                <a:xfrm rot="3472831">
                  <a:off x="3369184" y="3784807"/>
                  <a:ext cx="2477265" cy="2290260"/>
                </a:xfrm>
                <a:custGeom>
                  <a:avLst/>
                  <a:gdLst/>
                  <a:ahLst/>
                  <a:cxnLst/>
                  <a:rect l="l" t="t" r="r" b="b"/>
                  <a:pathLst>
                    <a:path w="5141341" h="5055454">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2">
                    <a:lumMod val="75000"/>
                  </a:schemeClr>
                </a:solidFill>
                <a:ln w="25400" cap="flat" cmpd="sng" algn="ctr">
                  <a:noFill/>
                  <a:prstDash val="solid"/>
                </a:ln>
                <a:effectLst>
                  <a:softEdge rad="127000"/>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grpSp>
              <p:nvGrpSpPr>
                <p:cNvPr id="38" name="Group 118"/>
                <p:cNvGrpSpPr/>
                <p:nvPr/>
              </p:nvGrpSpPr>
              <p:grpSpPr>
                <a:xfrm>
                  <a:off x="2814101" y="2265723"/>
                  <a:ext cx="6563799" cy="4407100"/>
                  <a:chOff x="2814101" y="2265723"/>
                  <a:chExt cx="6563799" cy="4407100"/>
                </a:xfrm>
              </p:grpSpPr>
              <p:sp>
                <p:nvSpPr>
                  <p:cNvPr id="39" name="泪滴形 1"/>
                  <p:cNvSpPr/>
                  <p:nvPr/>
                </p:nvSpPr>
                <p:spPr>
                  <a:xfrm rot="13192496">
                    <a:off x="6462030" y="3665645"/>
                    <a:ext cx="2915870" cy="2867159"/>
                  </a:xfrm>
                  <a:custGeom>
                    <a:avLst/>
                    <a:gdLst/>
                    <a:ahLst/>
                    <a:cxnLst/>
                    <a:rect l="l" t="t" r="r" b="b"/>
                    <a:pathLst>
                      <a:path w="5141341" h="5055454">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4"/>
                  </a:solidFill>
                  <a:ln w="25400" cap="flat" cmpd="sng" algn="ctr">
                    <a:noFill/>
                    <a:prstDash val="solid"/>
                  </a:ln>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sp>
                <p:nvSpPr>
                  <p:cNvPr id="40" name="泪滴形 1"/>
                  <p:cNvSpPr/>
                  <p:nvPr/>
                </p:nvSpPr>
                <p:spPr>
                  <a:xfrm rot="10111243">
                    <a:off x="5582872" y="2468369"/>
                    <a:ext cx="2915869" cy="2867159"/>
                  </a:xfrm>
                  <a:custGeom>
                    <a:avLst/>
                    <a:gdLst/>
                    <a:ahLst/>
                    <a:cxnLst/>
                    <a:rect l="l" t="t" r="r" b="b"/>
                    <a:pathLst>
                      <a:path w="5141341" h="5055454">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3"/>
                  </a:solidFill>
                  <a:ln w="25400" cap="flat" cmpd="sng" algn="ctr">
                    <a:noFill/>
                    <a:prstDash val="solid"/>
                  </a:ln>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sp>
                <p:nvSpPr>
                  <p:cNvPr id="41" name="泪滴形 1"/>
                  <p:cNvSpPr/>
                  <p:nvPr/>
                </p:nvSpPr>
                <p:spPr>
                  <a:xfrm rot="6430905">
                    <a:off x="3833458" y="2290078"/>
                    <a:ext cx="2915869" cy="2867159"/>
                  </a:xfrm>
                  <a:custGeom>
                    <a:avLst/>
                    <a:gdLst/>
                    <a:ahLst/>
                    <a:cxnLst/>
                    <a:rect l="l" t="t" r="r" b="b"/>
                    <a:pathLst>
                      <a:path w="5141341" h="5055454">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2"/>
                  </a:solidFill>
                  <a:ln w="25400" cap="flat" cmpd="sng" algn="ctr">
                    <a:noFill/>
                    <a:prstDash val="solid"/>
                  </a:ln>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sp>
                <p:nvSpPr>
                  <p:cNvPr id="42" name="泪滴形 1"/>
                  <p:cNvSpPr/>
                  <p:nvPr/>
                </p:nvSpPr>
                <p:spPr>
                  <a:xfrm rot="3031563">
                    <a:off x="2789746" y="3781309"/>
                    <a:ext cx="2915869" cy="2867159"/>
                  </a:xfrm>
                  <a:custGeom>
                    <a:avLst/>
                    <a:gdLst/>
                    <a:ahLst/>
                    <a:cxnLst/>
                    <a:rect l="l" t="t" r="r" b="b"/>
                    <a:pathLst>
                      <a:path w="5141341" h="5055454">
                        <a:moveTo>
                          <a:pt x="4266139" y="0"/>
                        </a:moveTo>
                        <a:lnTo>
                          <a:pt x="5141341" y="839651"/>
                        </a:lnTo>
                        <a:cubicBezTo>
                          <a:pt x="4913270" y="1480691"/>
                          <a:pt x="4731076" y="2140225"/>
                          <a:pt x="4392488" y="2855214"/>
                        </a:cubicBezTo>
                        <a:cubicBezTo>
                          <a:pt x="3881044" y="4068165"/>
                          <a:pt x="3533182" y="4973967"/>
                          <a:pt x="2196244" y="5051458"/>
                        </a:cubicBezTo>
                        <a:cubicBezTo>
                          <a:pt x="859306" y="5128949"/>
                          <a:pt x="0" y="4068166"/>
                          <a:pt x="0" y="2855214"/>
                        </a:cubicBezTo>
                        <a:cubicBezTo>
                          <a:pt x="0" y="1642262"/>
                          <a:pt x="1040596" y="1027385"/>
                          <a:pt x="2196244" y="658970"/>
                        </a:cubicBezTo>
                        <a:cubicBezTo>
                          <a:pt x="3023077" y="395380"/>
                          <a:pt x="3676191" y="223591"/>
                          <a:pt x="4266139" y="0"/>
                        </a:cubicBezTo>
                        <a:close/>
                      </a:path>
                    </a:pathLst>
                  </a:custGeom>
                  <a:solidFill>
                    <a:schemeClr val="accent1"/>
                  </a:solidFill>
                  <a:ln w="25400" cap="flat" cmpd="sng" algn="ctr">
                    <a:noFill/>
                    <a:prstDash val="solid"/>
                  </a:ln>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sp>
                <p:nvSpPr>
                  <p:cNvPr id="43" name="椭圆 30"/>
                  <p:cNvSpPr/>
                  <p:nvPr/>
                </p:nvSpPr>
                <p:spPr>
                  <a:xfrm rot="19870947">
                    <a:off x="5859728" y="5019672"/>
                    <a:ext cx="648361" cy="648360"/>
                  </a:xfrm>
                  <a:prstGeom prst="ellipse">
                    <a:avLst/>
                  </a:prstGeom>
                  <a:solidFill>
                    <a:schemeClr val="bg2"/>
                  </a:solidFill>
                  <a:ln w="295275" cap="flat" cmpd="sng" algn="ctr">
                    <a:solidFill>
                      <a:schemeClr val="tx2"/>
                    </a:solidFill>
                    <a:prstDash val="solid"/>
                  </a:ln>
                  <a:effectLst/>
                </p:spPr>
                <p:txBody>
                  <a:bodyPr rtlCol="0" anchor="ctr"/>
                  <a:lstStyle/>
                  <a:p>
                    <a:pPr algn="just" defTabSz="837565">
                      <a:lnSpc>
                        <a:spcPct val="120000"/>
                      </a:lnSpc>
                      <a:defRPr/>
                    </a:pPr>
                    <a:endParaRPr lang="en-US" sz="900" kern="0">
                      <a:latin typeface="Arial" panose="020B0604020202020204" pitchFamily="34" charset="0"/>
                      <a:ea typeface="微软雅黑" panose="020B0503020204020204" charset="-122"/>
                      <a:cs typeface="+mn-ea"/>
                      <a:sym typeface="Arial" panose="020B0604020202020204" pitchFamily="34" charset="0"/>
                    </a:endParaRPr>
                  </a:p>
                </p:txBody>
              </p:sp>
            </p:grpSp>
          </p:grpSp>
        </p:grpSp>
        <p:sp>
          <p:nvSpPr>
            <p:cNvPr id="20" name="AutoShape 59"/>
            <p:cNvSpPr/>
            <p:nvPr/>
          </p:nvSpPr>
          <p:spPr bwMode="auto">
            <a:xfrm>
              <a:off x="4918729" y="2285167"/>
              <a:ext cx="384412" cy="383755"/>
            </a:xfrm>
            <a:custGeom>
              <a:avLst/>
              <a:gdLst>
                <a:gd name="T0" fmla="+- 0 10794 23"/>
                <a:gd name="T1" fmla="*/ T0 w 21543"/>
                <a:gd name="T2" fmla="*/ 10800 h 21600"/>
                <a:gd name="T3" fmla="+- 0 10794 23"/>
                <a:gd name="T4" fmla="*/ T3 w 21543"/>
                <a:gd name="T5" fmla="*/ 10800 h 21600"/>
                <a:gd name="T6" fmla="+- 0 10794 23"/>
                <a:gd name="T7" fmla="*/ T6 w 21543"/>
                <a:gd name="T8" fmla="*/ 10800 h 21600"/>
                <a:gd name="T9" fmla="+- 0 10794 23"/>
                <a:gd name="T10" fmla="*/ T9 w 21543"/>
                <a:gd name="T11" fmla="*/ 10800 h 21600"/>
              </a:gdLst>
              <a:ahLst/>
              <a:cxnLst>
                <a:cxn ang="0">
                  <a:pos x="T1" y="T2"/>
                </a:cxn>
                <a:cxn ang="0">
                  <a:pos x="T4" y="T5"/>
                </a:cxn>
                <a:cxn ang="0">
                  <a:pos x="T7" y="T8"/>
                </a:cxn>
                <a:cxn ang="0">
                  <a:pos x="T10" y="T11"/>
                </a:cxn>
              </a:cxnLst>
              <a:rect l="0" t="0" r="r" b="b"/>
              <a:pathLst>
                <a:path w="21543" h="21600">
                  <a:moveTo>
                    <a:pt x="16976" y="19986"/>
                  </a:moveTo>
                  <a:lnTo>
                    <a:pt x="11226" y="17680"/>
                  </a:lnTo>
                  <a:cubicBezTo>
                    <a:pt x="11088" y="17626"/>
                    <a:pt x="10946" y="17608"/>
                    <a:pt x="10806" y="17600"/>
                  </a:cubicBezTo>
                  <a:lnTo>
                    <a:pt x="19660" y="3837"/>
                  </a:lnTo>
                  <a:cubicBezTo>
                    <a:pt x="19660" y="3837"/>
                    <a:pt x="16976" y="19986"/>
                    <a:pt x="16976" y="19986"/>
                  </a:cubicBezTo>
                  <a:close/>
                  <a:moveTo>
                    <a:pt x="6859" y="16244"/>
                  </a:moveTo>
                  <a:cubicBezTo>
                    <a:pt x="6858" y="16242"/>
                    <a:pt x="6855" y="16240"/>
                    <a:pt x="6854" y="16238"/>
                  </a:cubicBezTo>
                  <a:lnTo>
                    <a:pt x="19606" y="2552"/>
                  </a:lnTo>
                  <a:lnTo>
                    <a:pt x="8735" y="19536"/>
                  </a:lnTo>
                  <a:cubicBezTo>
                    <a:pt x="8735" y="19536"/>
                    <a:pt x="6859" y="16244"/>
                    <a:pt x="6859" y="16244"/>
                  </a:cubicBezTo>
                  <a:close/>
                  <a:moveTo>
                    <a:pt x="2111" y="14024"/>
                  </a:moveTo>
                  <a:lnTo>
                    <a:pt x="17712" y="3595"/>
                  </a:lnTo>
                  <a:lnTo>
                    <a:pt x="6369" y="15770"/>
                  </a:lnTo>
                  <a:cubicBezTo>
                    <a:pt x="6309" y="15734"/>
                    <a:pt x="6256" y="15687"/>
                    <a:pt x="6190" y="15660"/>
                  </a:cubicBezTo>
                  <a:cubicBezTo>
                    <a:pt x="6190" y="15660"/>
                    <a:pt x="2111" y="14024"/>
                    <a:pt x="2111" y="14024"/>
                  </a:cubicBezTo>
                  <a:close/>
                  <a:moveTo>
                    <a:pt x="21234" y="108"/>
                  </a:moveTo>
                  <a:cubicBezTo>
                    <a:pt x="21123" y="35"/>
                    <a:pt x="20996" y="0"/>
                    <a:pt x="20868" y="0"/>
                  </a:cubicBezTo>
                  <a:cubicBezTo>
                    <a:pt x="20738" y="0"/>
                    <a:pt x="20608" y="36"/>
                    <a:pt x="20495" y="113"/>
                  </a:cubicBezTo>
                  <a:lnTo>
                    <a:pt x="299" y="13613"/>
                  </a:lnTo>
                  <a:cubicBezTo>
                    <a:pt x="91" y="13751"/>
                    <a:pt x="-23" y="13995"/>
                    <a:pt x="3" y="14244"/>
                  </a:cubicBezTo>
                  <a:cubicBezTo>
                    <a:pt x="28" y="14494"/>
                    <a:pt x="190" y="14708"/>
                    <a:pt x="422" y="14801"/>
                  </a:cubicBezTo>
                  <a:lnTo>
                    <a:pt x="5689" y="16914"/>
                  </a:lnTo>
                  <a:lnTo>
                    <a:pt x="8166" y="21259"/>
                  </a:lnTo>
                  <a:cubicBezTo>
                    <a:pt x="8284" y="21468"/>
                    <a:pt x="8505" y="21597"/>
                    <a:pt x="8743" y="21599"/>
                  </a:cubicBezTo>
                  <a:lnTo>
                    <a:pt x="8751" y="21599"/>
                  </a:lnTo>
                  <a:cubicBezTo>
                    <a:pt x="8987" y="21599"/>
                    <a:pt x="9206" y="21474"/>
                    <a:pt x="9328" y="21271"/>
                  </a:cubicBezTo>
                  <a:lnTo>
                    <a:pt x="10726" y="18934"/>
                  </a:lnTo>
                  <a:lnTo>
                    <a:pt x="17253" y="21551"/>
                  </a:lnTo>
                  <a:cubicBezTo>
                    <a:pt x="17332" y="21584"/>
                    <a:pt x="17418" y="21599"/>
                    <a:pt x="17502" y="21599"/>
                  </a:cubicBezTo>
                  <a:cubicBezTo>
                    <a:pt x="17617" y="21599"/>
                    <a:pt x="17731" y="21571"/>
                    <a:pt x="17832" y="21512"/>
                  </a:cubicBezTo>
                  <a:cubicBezTo>
                    <a:pt x="18010" y="21412"/>
                    <a:pt x="18133" y="21238"/>
                    <a:pt x="18167" y="21035"/>
                  </a:cubicBezTo>
                  <a:lnTo>
                    <a:pt x="21533" y="785"/>
                  </a:lnTo>
                  <a:cubicBezTo>
                    <a:pt x="21576" y="520"/>
                    <a:pt x="21459" y="254"/>
                    <a:pt x="21234" y="108"/>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latin typeface="Arial" panose="020B0604020202020204" pitchFamily="34" charset="0"/>
                <a:ea typeface="微软雅黑" panose="020B0503020204020204" charset="-122"/>
                <a:cs typeface="+mn-ea"/>
                <a:sym typeface="Arial" panose="020B0604020202020204" pitchFamily="34" charset="0"/>
              </a:endParaRPr>
            </a:p>
          </p:txBody>
        </p:sp>
        <p:sp>
          <p:nvSpPr>
            <p:cNvPr id="21" name="AutoShape 112"/>
            <p:cNvSpPr/>
            <p:nvPr/>
          </p:nvSpPr>
          <p:spPr bwMode="auto">
            <a:xfrm>
              <a:off x="3999194" y="3820418"/>
              <a:ext cx="383755" cy="384412"/>
            </a:xfrm>
            <a:custGeom>
              <a:avLst/>
              <a:gdLst>
                <a:gd name="T0" fmla="*/ 10510 w 21020"/>
                <a:gd name="T1" fmla="*/ 10800 h 21600"/>
                <a:gd name="T2" fmla="*/ 10510 w 21020"/>
                <a:gd name="T3" fmla="*/ 10800 h 21600"/>
                <a:gd name="T4" fmla="*/ 10510 w 21020"/>
                <a:gd name="T5" fmla="*/ 10800 h 21600"/>
                <a:gd name="T6" fmla="*/ 10510 w 21020"/>
                <a:gd name="T7" fmla="*/ 10800 h 21600"/>
              </a:gdLst>
              <a:ahLst/>
              <a:cxnLst>
                <a:cxn ang="0">
                  <a:pos x="T0" y="T1"/>
                </a:cxn>
                <a:cxn ang="0">
                  <a:pos x="T2" y="T3"/>
                </a:cxn>
                <a:cxn ang="0">
                  <a:pos x="T4" y="T5"/>
                </a:cxn>
                <a:cxn ang="0">
                  <a:pos x="T6" y="T7"/>
                </a:cxn>
              </a:cxnLst>
              <a:rect l="0" t="0" r="r" b="b"/>
              <a:pathLst>
                <a:path w="21020" h="21600">
                  <a:moveTo>
                    <a:pt x="18846" y="7946"/>
                  </a:moveTo>
                  <a:lnTo>
                    <a:pt x="17740" y="9091"/>
                  </a:lnTo>
                  <a:cubicBezTo>
                    <a:pt x="17740" y="8939"/>
                    <a:pt x="17758" y="8792"/>
                    <a:pt x="17744" y="8636"/>
                  </a:cubicBezTo>
                  <a:cubicBezTo>
                    <a:pt x="17629" y="7331"/>
                    <a:pt x="17036" y="6068"/>
                    <a:pt x="16074" y="5080"/>
                  </a:cubicBezTo>
                  <a:cubicBezTo>
                    <a:pt x="15004" y="3980"/>
                    <a:pt x="13585" y="3348"/>
                    <a:pt x="12180" y="3345"/>
                  </a:cubicBezTo>
                  <a:lnTo>
                    <a:pt x="13268" y="2218"/>
                  </a:lnTo>
                  <a:cubicBezTo>
                    <a:pt x="13812" y="1659"/>
                    <a:pt x="14572" y="1350"/>
                    <a:pt x="15403" y="1350"/>
                  </a:cubicBezTo>
                  <a:cubicBezTo>
                    <a:pt x="16460" y="1350"/>
                    <a:pt x="17546" y="1840"/>
                    <a:pt x="18381" y="2696"/>
                  </a:cubicBezTo>
                  <a:cubicBezTo>
                    <a:pt x="19165" y="3500"/>
                    <a:pt x="19631" y="4499"/>
                    <a:pt x="19698" y="5510"/>
                  </a:cubicBezTo>
                  <a:cubicBezTo>
                    <a:pt x="19760" y="6453"/>
                    <a:pt x="19457" y="7317"/>
                    <a:pt x="18846" y="7946"/>
                  </a:cubicBezTo>
                  <a:moveTo>
                    <a:pt x="5828" y="19329"/>
                  </a:moveTo>
                  <a:cubicBezTo>
                    <a:pt x="5813" y="18424"/>
                    <a:pt x="5454" y="17481"/>
                    <a:pt x="4730" y="16739"/>
                  </a:cubicBezTo>
                  <a:cubicBezTo>
                    <a:pt x="4046" y="16034"/>
                    <a:pt x="3150" y="15628"/>
                    <a:pt x="2257" y="15592"/>
                  </a:cubicBezTo>
                  <a:lnTo>
                    <a:pt x="2911" y="13157"/>
                  </a:lnTo>
                  <a:cubicBezTo>
                    <a:pt x="2959" y="12995"/>
                    <a:pt x="3052" y="12835"/>
                    <a:pt x="3168" y="12695"/>
                  </a:cubicBezTo>
                  <a:cubicBezTo>
                    <a:pt x="4485" y="11726"/>
                    <a:pt x="6512" y="12012"/>
                    <a:pt x="7920" y="13460"/>
                  </a:cubicBezTo>
                  <a:cubicBezTo>
                    <a:pt x="9409" y="14990"/>
                    <a:pt x="9639" y="17230"/>
                    <a:pt x="8492" y="18568"/>
                  </a:cubicBezTo>
                  <a:cubicBezTo>
                    <a:pt x="8416" y="18609"/>
                    <a:pt x="8339" y="18648"/>
                    <a:pt x="8256" y="18675"/>
                  </a:cubicBezTo>
                  <a:cubicBezTo>
                    <a:pt x="8256" y="18675"/>
                    <a:pt x="5828" y="19329"/>
                    <a:pt x="5828" y="19329"/>
                  </a:cubicBezTo>
                  <a:close/>
                  <a:moveTo>
                    <a:pt x="2737" y="20164"/>
                  </a:moveTo>
                  <a:cubicBezTo>
                    <a:pt x="2665" y="20181"/>
                    <a:pt x="2443" y="20239"/>
                    <a:pt x="2291" y="20249"/>
                  </a:cubicBezTo>
                  <a:cubicBezTo>
                    <a:pt x="1751" y="20244"/>
                    <a:pt x="1313" y="19792"/>
                    <a:pt x="1313" y="19237"/>
                  </a:cubicBezTo>
                  <a:cubicBezTo>
                    <a:pt x="1321" y="19124"/>
                    <a:pt x="1365" y="18929"/>
                    <a:pt x="1380" y="18857"/>
                  </a:cubicBezTo>
                  <a:lnTo>
                    <a:pt x="2071" y="16283"/>
                  </a:lnTo>
                  <a:cubicBezTo>
                    <a:pt x="2822" y="16261"/>
                    <a:pt x="3630" y="16562"/>
                    <a:pt x="4265" y="17215"/>
                  </a:cubicBezTo>
                  <a:cubicBezTo>
                    <a:pt x="4911" y="17878"/>
                    <a:pt x="5214" y="18725"/>
                    <a:pt x="5181" y="19504"/>
                  </a:cubicBezTo>
                  <a:cubicBezTo>
                    <a:pt x="5181" y="19504"/>
                    <a:pt x="2737" y="20164"/>
                    <a:pt x="2737" y="20164"/>
                  </a:cubicBezTo>
                  <a:close/>
                  <a:moveTo>
                    <a:pt x="6888" y="11179"/>
                  </a:moveTo>
                  <a:cubicBezTo>
                    <a:pt x="6280" y="10927"/>
                    <a:pt x="5642" y="10783"/>
                    <a:pt x="5004" y="10774"/>
                  </a:cubicBezTo>
                  <a:lnTo>
                    <a:pt x="10063" y="5536"/>
                  </a:lnTo>
                  <a:cubicBezTo>
                    <a:pt x="10838" y="4759"/>
                    <a:pt x="11966" y="4536"/>
                    <a:pt x="13077" y="4819"/>
                  </a:cubicBezTo>
                  <a:cubicBezTo>
                    <a:pt x="13077" y="4819"/>
                    <a:pt x="6888" y="11179"/>
                    <a:pt x="6888" y="11179"/>
                  </a:cubicBezTo>
                  <a:close/>
                  <a:moveTo>
                    <a:pt x="9717" y="13672"/>
                  </a:moveTo>
                  <a:cubicBezTo>
                    <a:pt x="9473" y="13258"/>
                    <a:pt x="9194" y="12859"/>
                    <a:pt x="8848" y="12505"/>
                  </a:cubicBezTo>
                  <a:cubicBezTo>
                    <a:pt x="8447" y="12093"/>
                    <a:pt x="7986" y="11770"/>
                    <a:pt x="7507" y="11498"/>
                  </a:cubicBezTo>
                  <a:lnTo>
                    <a:pt x="13767" y="5064"/>
                  </a:lnTo>
                  <a:cubicBezTo>
                    <a:pt x="14259" y="5288"/>
                    <a:pt x="14729" y="5607"/>
                    <a:pt x="15145" y="6035"/>
                  </a:cubicBezTo>
                  <a:cubicBezTo>
                    <a:pt x="15500" y="6398"/>
                    <a:pt x="15775" y="6806"/>
                    <a:pt x="15987" y="7229"/>
                  </a:cubicBezTo>
                  <a:cubicBezTo>
                    <a:pt x="15987" y="7229"/>
                    <a:pt x="9717" y="13672"/>
                    <a:pt x="9717" y="13672"/>
                  </a:cubicBezTo>
                  <a:close/>
                  <a:moveTo>
                    <a:pt x="10519" y="16061"/>
                  </a:moveTo>
                  <a:cubicBezTo>
                    <a:pt x="10465" y="15452"/>
                    <a:pt x="10298" y="14854"/>
                    <a:pt x="10047" y="14288"/>
                  </a:cubicBezTo>
                  <a:lnTo>
                    <a:pt x="16257" y="7906"/>
                  </a:lnTo>
                  <a:cubicBezTo>
                    <a:pt x="16637" y="9140"/>
                    <a:pt x="16442" y="10429"/>
                    <a:pt x="15610" y="11284"/>
                  </a:cubicBezTo>
                  <a:cubicBezTo>
                    <a:pt x="15604" y="11290"/>
                    <a:pt x="15598" y="11293"/>
                    <a:pt x="15593" y="11298"/>
                  </a:cubicBezTo>
                  <a:lnTo>
                    <a:pt x="15602" y="11306"/>
                  </a:lnTo>
                  <a:lnTo>
                    <a:pt x="10525" y="16565"/>
                  </a:lnTo>
                  <a:cubicBezTo>
                    <a:pt x="10527" y="16397"/>
                    <a:pt x="10534" y="16232"/>
                    <a:pt x="10519" y="16061"/>
                  </a:cubicBezTo>
                  <a:moveTo>
                    <a:pt x="19308" y="1741"/>
                  </a:moveTo>
                  <a:cubicBezTo>
                    <a:pt x="18228" y="632"/>
                    <a:pt x="16805" y="0"/>
                    <a:pt x="15403" y="0"/>
                  </a:cubicBezTo>
                  <a:cubicBezTo>
                    <a:pt x="14220" y="0"/>
                    <a:pt x="13131" y="450"/>
                    <a:pt x="12335" y="1266"/>
                  </a:cubicBezTo>
                  <a:lnTo>
                    <a:pt x="9138" y="4577"/>
                  </a:lnTo>
                  <a:cubicBezTo>
                    <a:pt x="9129" y="4585"/>
                    <a:pt x="9118" y="4592"/>
                    <a:pt x="9108" y="4602"/>
                  </a:cubicBezTo>
                  <a:cubicBezTo>
                    <a:pt x="9103" y="4608"/>
                    <a:pt x="9100" y="4614"/>
                    <a:pt x="9095" y="4620"/>
                  </a:cubicBezTo>
                  <a:lnTo>
                    <a:pt x="9096" y="4621"/>
                  </a:lnTo>
                  <a:lnTo>
                    <a:pt x="2310" y="11647"/>
                  </a:lnTo>
                  <a:cubicBezTo>
                    <a:pt x="1998" y="11966"/>
                    <a:pt x="1771" y="12364"/>
                    <a:pt x="1645" y="12797"/>
                  </a:cubicBezTo>
                  <a:lnTo>
                    <a:pt x="102" y="18541"/>
                  </a:lnTo>
                  <a:cubicBezTo>
                    <a:pt x="100" y="18557"/>
                    <a:pt x="0" y="19008"/>
                    <a:pt x="0" y="19237"/>
                  </a:cubicBezTo>
                  <a:cubicBezTo>
                    <a:pt x="0" y="20541"/>
                    <a:pt x="1030" y="21599"/>
                    <a:pt x="2302" y="21599"/>
                  </a:cubicBezTo>
                  <a:cubicBezTo>
                    <a:pt x="2554" y="21599"/>
                    <a:pt x="3044" y="21475"/>
                    <a:pt x="3062" y="21473"/>
                  </a:cubicBezTo>
                  <a:lnTo>
                    <a:pt x="8630" y="19969"/>
                  </a:lnTo>
                  <a:cubicBezTo>
                    <a:pt x="9054" y="19839"/>
                    <a:pt x="9439" y="19604"/>
                    <a:pt x="9750" y="19283"/>
                  </a:cubicBezTo>
                  <a:lnTo>
                    <a:pt x="19776" y="8899"/>
                  </a:lnTo>
                  <a:cubicBezTo>
                    <a:pt x="21600" y="7023"/>
                    <a:pt x="21394" y="3881"/>
                    <a:pt x="19308" y="1741"/>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effectLst>
                  <a:outerShdw blurRad="38100" dist="38100" dir="2700000" algn="tl">
                    <a:srgbClr val="000000"/>
                  </a:outerShdw>
                </a:effectLst>
                <a:latin typeface="Arial" panose="020B0604020202020204" pitchFamily="34" charset="0"/>
                <a:ea typeface="微软雅黑" panose="020B0503020204020204" charset="-122"/>
                <a:cs typeface="+mn-ea"/>
                <a:sym typeface="Arial" panose="020B0604020202020204" pitchFamily="34" charset="0"/>
              </a:endParaRPr>
            </a:p>
          </p:txBody>
        </p:sp>
        <p:grpSp>
          <p:nvGrpSpPr>
            <p:cNvPr id="22" name="Group 132"/>
            <p:cNvGrpSpPr/>
            <p:nvPr/>
          </p:nvGrpSpPr>
          <p:grpSpPr>
            <a:xfrm>
              <a:off x="6843607" y="2534299"/>
              <a:ext cx="384412" cy="323404"/>
              <a:chOff x="5368132" y="2625725"/>
              <a:chExt cx="465138" cy="391319"/>
            </a:xfrm>
            <a:solidFill>
              <a:schemeClr val="bg2"/>
            </a:solidFill>
          </p:grpSpPr>
          <p:sp>
            <p:nvSpPr>
              <p:cNvPr id="31" name="AutoShape 120"/>
              <p:cNvSpPr/>
              <p:nvPr/>
            </p:nvSpPr>
            <p:spPr bwMode="auto">
              <a:xfrm>
                <a:off x="5484813" y="2727325"/>
                <a:ext cx="231775" cy="23177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948" y="16070"/>
                    </a:moveTo>
                    <a:cubicBezTo>
                      <a:pt x="14037" y="19468"/>
                      <a:pt x="8925" y="19859"/>
                      <a:pt x="5529" y="16948"/>
                    </a:cubicBezTo>
                    <a:cubicBezTo>
                      <a:pt x="2130" y="14038"/>
                      <a:pt x="1740" y="8924"/>
                      <a:pt x="4651" y="5527"/>
                    </a:cubicBezTo>
                    <a:cubicBezTo>
                      <a:pt x="7559" y="2131"/>
                      <a:pt x="12674" y="1740"/>
                      <a:pt x="16070" y="4650"/>
                    </a:cubicBezTo>
                    <a:cubicBezTo>
                      <a:pt x="19466" y="7560"/>
                      <a:pt x="19859" y="12673"/>
                      <a:pt x="16948" y="16070"/>
                    </a:cubicBezTo>
                    <a:moveTo>
                      <a:pt x="10800" y="0"/>
                    </a:moveTo>
                    <a:cubicBezTo>
                      <a:pt x="4833" y="0"/>
                      <a:pt x="0" y="4834"/>
                      <a:pt x="0" y="10800"/>
                    </a:cubicBezTo>
                    <a:cubicBezTo>
                      <a:pt x="0" y="16765"/>
                      <a:pt x="4833" y="21599"/>
                      <a:pt x="10800" y="21599"/>
                    </a:cubicBezTo>
                    <a:cubicBezTo>
                      <a:pt x="16764" y="21599"/>
                      <a:pt x="21600" y="16765"/>
                      <a:pt x="21600" y="10800"/>
                    </a:cubicBezTo>
                    <a:cubicBezTo>
                      <a:pt x="21600" y="4834"/>
                      <a:pt x="16764" y="0"/>
                      <a:pt x="1080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effectLst>
                    <a:outerShdw blurRad="38100" dist="38100" dir="2700000" algn="tl">
                      <a:srgbClr val="000000"/>
                    </a:outerShdw>
                  </a:effectLst>
                  <a:latin typeface="Arial" panose="020B0604020202020204" pitchFamily="34" charset="0"/>
                  <a:ea typeface="微软雅黑" panose="020B0503020204020204" charset="-122"/>
                  <a:cs typeface="+mn-ea"/>
                  <a:sym typeface="Arial" panose="020B0604020202020204" pitchFamily="34" charset="0"/>
                </a:endParaRPr>
              </a:p>
            </p:txBody>
          </p:sp>
          <p:sp>
            <p:nvSpPr>
              <p:cNvPr id="32" name="AutoShape 121"/>
              <p:cNvSpPr/>
              <p:nvPr/>
            </p:nvSpPr>
            <p:spPr bwMode="auto">
              <a:xfrm>
                <a:off x="5542757" y="2785269"/>
                <a:ext cx="65088" cy="6508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9200" y="0"/>
                    </a:moveTo>
                    <a:cubicBezTo>
                      <a:pt x="8596" y="0"/>
                      <a:pt x="0" y="8596"/>
                      <a:pt x="0" y="19195"/>
                    </a:cubicBezTo>
                    <a:lnTo>
                      <a:pt x="0" y="19199"/>
                    </a:lnTo>
                    <a:cubicBezTo>
                      <a:pt x="0" y="20524"/>
                      <a:pt x="1068" y="21599"/>
                      <a:pt x="2400" y="21599"/>
                    </a:cubicBezTo>
                    <a:cubicBezTo>
                      <a:pt x="3721" y="21599"/>
                      <a:pt x="4800" y="20524"/>
                      <a:pt x="4800" y="19199"/>
                    </a:cubicBezTo>
                    <a:lnTo>
                      <a:pt x="4800" y="19195"/>
                    </a:lnTo>
                    <a:cubicBezTo>
                      <a:pt x="4800" y="11247"/>
                      <a:pt x="11240" y="4799"/>
                      <a:pt x="19200" y="4799"/>
                    </a:cubicBezTo>
                    <a:cubicBezTo>
                      <a:pt x="20521" y="4799"/>
                      <a:pt x="21600" y="3724"/>
                      <a:pt x="21600" y="2399"/>
                    </a:cubicBezTo>
                    <a:cubicBezTo>
                      <a:pt x="21600" y="1075"/>
                      <a:pt x="20521" y="0"/>
                      <a:pt x="1920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effectLst>
                    <a:outerShdw blurRad="38100" dist="38100" dir="2700000" algn="tl">
                      <a:srgbClr val="000000"/>
                    </a:outerShdw>
                  </a:effectLst>
                  <a:latin typeface="Arial" panose="020B0604020202020204" pitchFamily="34" charset="0"/>
                  <a:ea typeface="微软雅黑" panose="020B0503020204020204" charset="-122"/>
                  <a:cs typeface="+mn-ea"/>
                  <a:sym typeface="Arial" panose="020B0604020202020204" pitchFamily="34" charset="0"/>
                </a:endParaRPr>
              </a:p>
            </p:txBody>
          </p:sp>
          <p:sp>
            <p:nvSpPr>
              <p:cNvPr id="33" name="AutoShape 122"/>
              <p:cNvSpPr/>
              <p:nvPr/>
            </p:nvSpPr>
            <p:spPr bwMode="auto">
              <a:xfrm>
                <a:off x="5368132" y="2625725"/>
                <a:ext cx="465138" cy="39131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0249" y="19199"/>
                    </a:moveTo>
                    <a:cubicBezTo>
                      <a:pt x="20249" y="19642"/>
                      <a:pt x="19948" y="19999"/>
                      <a:pt x="19575" y="19999"/>
                    </a:cubicBezTo>
                    <a:lnTo>
                      <a:pt x="2024" y="19999"/>
                    </a:lnTo>
                    <a:cubicBezTo>
                      <a:pt x="1651" y="19999"/>
                      <a:pt x="1349" y="19642"/>
                      <a:pt x="1349" y="19199"/>
                    </a:cubicBezTo>
                    <a:lnTo>
                      <a:pt x="1349" y="7200"/>
                    </a:lnTo>
                    <a:cubicBezTo>
                      <a:pt x="1349" y="6809"/>
                      <a:pt x="1588" y="6475"/>
                      <a:pt x="1914" y="6411"/>
                    </a:cubicBezTo>
                    <a:lnTo>
                      <a:pt x="5588" y="5684"/>
                    </a:lnTo>
                    <a:lnTo>
                      <a:pt x="6797" y="2103"/>
                    </a:lnTo>
                    <a:cubicBezTo>
                      <a:pt x="6900" y="1799"/>
                      <a:pt x="7148" y="1600"/>
                      <a:pt x="7424" y="1600"/>
                    </a:cubicBezTo>
                    <a:lnTo>
                      <a:pt x="14174" y="1600"/>
                    </a:lnTo>
                    <a:cubicBezTo>
                      <a:pt x="14450" y="1600"/>
                      <a:pt x="14698" y="1799"/>
                      <a:pt x="14801" y="2103"/>
                    </a:cubicBezTo>
                    <a:lnTo>
                      <a:pt x="16010" y="5684"/>
                    </a:lnTo>
                    <a:lnTo>
                      <a:pt x="19685" y="6411"/>
                    </a:lnTo>
                    <a:cubicBezTo>
                      <a:pt x="20011" y="6475"/>
                      <a:pt x="20249" y="6809"/>
                      <a:pt x="20249" y="7200"/>
                    </a:cubicBezTo>
                    <a:cubicBezTo>
                      <a:pt x="20249" y="7200"/>
                      <a:pt x="20249" y="19199"/>
                      <a:pt x="20249" y="19199"/>
                    </a:cubicBezTo>
                    <a:close/>
                    <a:moveTo>
                      <a:pt x="19907" y="4832"/>
                    </a:moveTo>
                    <a:lnTo>
                      <a:pt x="16981" y="4254"/>
                    </a:lnTo>
                    <a:lnTo>
                      <a:pt x="16054" y="1507"/>
                    </a:lnTo>
                    <a:cubicBezTo>
                      <a:pt x="15745" y="591"/>
                      <a:pt x="15006" y="0"/>
                      <a:pt x="14174" y="0"/>
                    </a:cubicBezTo>
                    <a:lnTo>
                      <a:pt x="7424" y="0"/>
                    </a:lnTo>
                    <a:cubicBezTo>
                      <a:pt x="6593" y="0"/>
                      <a:pt x="5854" y="591"/>
                      <a:pt x="5543" y="1509"/>
                    </a:cubicBezTo>
                    <a:lnTo>
                      <a:pt x="4618" y="4254"/>
                    </a:lnTo>
                    <a:lnTo>
                      <a:pt x="1692" y="4832"/>
                    </a:lnTo>
                    <a:cubicBezTo>
                      <a:pt x="711" y="5025"/>
                      <a:pt x="0" y="6020"/>
                      <a:pt x="0" y="7200"/>
                    </a:cubicBezTo>
                    <a:lnTo>
                      <a:pt x="0" y="19199"/>
                    </a:lnTo>
                    <a:cubicBezTo>
                      <a:pt x="0" y="20523"/>
                      <a:pt x="908" y="21600"/>
                      <a:pt x="2024" y="21600"/>
                    </a:cubicBezTo>
                    <a:lnTo>
                      <a:pt x="19575" y="21600"/>
                    </a:lnTo>
                    <a:cubicBezTo>
                      <a:pt x="20691" y="21600"/>
                      <a:pt x="21600" y="20523"/>
                      <a:pt x="21600" y="19199"/>
                    </a:cubicBezTo>
                    <a:lnTo>
                      <a:pt x="21600" y="7200"/>
                    </a:lnTo>
                    <a:cubicBezTo>
                      <a:pt x="21600" y="6020"/>
                      <a:pt x="20888" y="5025"/>
                      <a:pt x="19907" y="4832"/>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effectLst>
                    <a:outerShdw blurRad="38100" dist="38100" dir="2700000" algn="tl">
                      <a:srgbClr val="000000"/>
                    </a:outerShdw>
                  </a:effectLst>
                  <a:latin typeface="Arial" panose="020B0604020202020204" pitchFamily="34" charset="0"/>
                  <a:ea typeface="微软雅黑" panose="020B0503020204020204" charset="-122"/>
                  <a:cs typeface="+mn-ea"/>
                  <a:sym typeface="Arial" panose="020B0604020202020204" pitchFamily="34" charset="0"/>
                </a:endParaRPr>
              </a:p>
            </p:txBody>
          </p:sp>
        </p:grpSp>
        <p:grpSp>
          <p:nvGrpSpPr>
            <p:cNvPr id="23" name="Group 136"/>
            <p:cNvGrpSpPr/>
            <p:nvPr/>
          </p:nvGrpSpPr>
          <p:grpSpPr>
            <a:xfrm>
              <a:off x="7681436" y="3866045"/>
              <a:ext cx="383755" cy="383755"/>
              <a:chOff x="4439444" y="2582069"/>
              <a:chExt cx="464344" cy="464344"/>
            </a:xfrm>
            <a:solidFill>
              <a:schemeClr val="bg2"/>
            </a:solidFill>
          </p:grpSpPr>
          <p:sp>
            <p:nvSpPr>
              <p:cNvPr id="28" name="AutoShape 123"/>
              <p:cNvSpPr/>
              <p:nvPr/>
            </p:nvSpPr>
            <p:spPr bwMode="auto">
              <a:xfrm>
                <a:off x="4439444" y="2582069"/>
                <a:ext cx="464344" cy="46434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180" y="12132"/>
                    </a:moveTo>
                    <a:cubicBezTo>
                      <a:pt x="17710" y="12226"/>
                      <a:pt x="17327" y="12561"/>
                      <a:pt x="17170" y="13012"/>
                    </a:cubicBezTo>
                    <a:cubicBezTo>
                      <a:pt x="17083" y="13261"/>
                      <a:pt x="16981" y="13503"/>
                      <a:pt x="16868" y="13738"/>
                    </a:cubicBezTo>
                    <a:cubicBezTo>
                      <a:pt x="16658" y="14169"/>
                      <a:pt x="16694" y="14677"/>
                      <a:pt x="16959" y="15075"/>
                    </a:cubicBezTo>
                    <a:lnTo>
                      <a:pt x="18131" y="16833"/>
                    </a:lnTo>
                    <a:lnTo>
                      <a:pt x="16832" y="18132"/>
                    </a:lnTo>
                    <a:lnTo>
                      <a:pt x="15075" y="16960"/>
                    </a:lnTo>
                    <a:cubicBezTo>
                      <a:pt x="14850" y="16810"/>
                      <a:pt x="14589" y="16733"/>
                      <a:pt x="14326" y="16733"/>
                    </a:cubicBezTo>
                    <a:cubicBezTo>
                      <a:pt x="14126" y="16733"/>
                      <a:pt x="13924" y="16778"/>
                      <a:pt x="13738" y="16868"/>
                    </a:cubicBezTo>
                    <a:cubicBezTo>
                      <a:pt x="13504" y="16981"/>
                      <a:pt x="13262" y="17083"/>
                      <a:pt x="13012" y="17170"/>
                    </a:cubicBezTo>
                    <a:cubicBezTo>
                      <a:pt x="12561" y="17327"/>
                      <a:pt x="12226" y="17712"/>
                      <a:pt x="12133" y="18180"/>
                    </a:cubicBezTo>
                    <a:lnTo>
                      <a:pt x="11717" y="20249"/>
                    </a:lnTo>
                    <a:lnTo>
                      <a:pt x="9881" y="20249"/>
                    </a:lnTo>
                    <a:lnTo>
                      <a:pt x="9467" y="18180"/>
                    </a:lnTo>
                    <a:cubicBezTo>
                      <a:pt x="9373" y="17712"/>
                      <a:pt x="9039" y="17327"/>
                      <a:pt x="8588" y="17170"/>
                    </a:cubicBezTo>
                    <a:cubicBezTo>
                      <a:pt x="8339" y="17083"/>
                      <a:pt x="8096" y="16983"/>
                      <a:pt x="7861" y="16869"/>
                    </a:cubicBezTo>
                    <a:cubicBezTo>
                      <a:pt x="7675" y="16778"/>
                      <a:pt x="7474" y="16733"/>
                      <a:pt x="7273" y="16733"/>
                    </a:cubicBezTo>
                    <a:cubicBezTo>
                      <a:pt x="7011" y="16733"/>
                      <a:pt x="6750" y="16810"/>
                      <a:pt x="6525" y="16960"/>
                    </a:cubicBezTo>
                    <a:lnTo>
                      <a:pt x="4767" y="18132"/>
                    </a:lnTo>
                    <a:lnTo>
                      <a:pt x="3468" y="16833"/>
                    </a:lnTo>
                    <a:lnTo>
                      <a:pt x="4639" y="15075"/>
                    </a:lnTo>
                    <a:cubicBezTo>
                      <a:pt x="4904" y="14677"/>
                      <a:pt x="4939" y="14169"/>
                      <a:pt x="4732" y="13738"/>
                    </a:cubicBezTo>
                    <a:cubicBezTo>
                      <a:pt x="4618" y="13504"/>
                      <a:pt x="4516" y="13263"/>
                      <a:pt x="4429" y="13013"/>
                    </a:cubicBezTo>
                    <a:cubicBezTo>
                      <a:pt x="4273" y="12561"/>
                      <a:pt x="3888" y="12227"/>
                      <a:pt x="3419" y="12133"/>
                    </a:cubicBezTo>
                    <a:lnTo>
                      <a:pt x="1350" y="11718"/>
                    </a:lnTo>
                    <a:lnTo>
                      <a:pt x="1349" y="9882"/>
                    </a:lnTo>
                    <a:lnTo>
                      <a:pt x="3419" y="9468"/>
                    </a:lnTo>
                    <a:cubicBezTo>
                      <a:pt x="3888" y="9374"/>
                      <a:pt x="4273" y="9039"/>
                      <a:pt x="4429" y="8588"/>
                    </a:cubicBezTo>
                    <a:cubicBezTo>
                      <a:pt x="4516" y="8338"/>
                      <a:pt x="4617" y="8096"/>
                      <a:pt x="4731" y="7862"/>
                    </a:cubicBezTo>
                    <a:cubicBezTo>
                      <a:pt x="4940" y="7431"/>
                      <a:pt x="4905" y="6923"/>
                      <a:pt x="4639" y="6524"/>
                    </a:cubicBezTo>
                    <a:lnTo>
                      <a:pt x="3468" y="4767"/>
                    </a:lnTo>
                    <a:lnTo>
                      <a:pt x="4767" y="3468"/>
                    </a:lnTo>
                    <a:lnTo>
                      <a:pt x="6525" y="4639"/>
                    </a:lnTo>
                    <a:cubicBezTo>
                      <a:pt x="6750" y="4790"/>
                      <a:pt x="7011" y="4866"/>
                      <a:pt x="7273" y="4866"/>
                    </a:cubicBezTo>
                    <a:cubicBezTo>
                      <a:pt x="7474" y="4866"/>
                      <a:pt x="7674" y="4822"/>
                      <a:pt x="7861" y="4732"/>
                    </a:cubicBezTo>
                    <a:cubicBezTo>
                      <a:pt x="8095" y="4619"/>
                      <a:pt x="8337" y="4517"/>
                      <a:pt x="8586" y="4430"/>
                    </a:cubicBezTo>
                    <a:cubicBezTo>
                      <a:pt x="9039" y="4272"/>
                      <a:pt x="9373" y="3888"/>
                      <a:pt x="9467" y="3420"/>
                    </a:cubicBezTo>
                    <a:lnTo>
                      <a:pt x="9881" y="1350"/>
                    </a:lnTo>
                    <a:lnTo>
                      <a:pt x="11717" y="1350"/>
                    </a:lnTo>
                    <a:lnTo>
                      <a:pt x="12131" y="3420"/>
                    </a:lnTo>
                    <a:cubicBezTo>
                      <a:pt x="12225" y="3888"/>
                      <a:pt x="12560" y="4272"/>
                      <a:pt x="13012" y="4430"/>
                    </a:cubicBezTo>
                    <a:cubicBezTo>
                      <a:pt x="13261" y="4517"/>
                      <a:pt x="13502" y="4617"/>
                      <a:pt x="13737" y="4731"/>
                    </a:cubicBezTo>
                    <a:cubicBezTo>
                      <a:pt x="13924" y="4822"/>
                      <a:pt x="14125" y="4866"/>
                      <a:pt x="14326" y="4866"/>
                    </a:cubicBezTo>
                    <a:cubicBezTo>
                      <a:pt x="14589" y="4866"/>
                      <a:pt x="14850" y="4790"/>
                      <a:pt x="15075" y="4639"/>
                    </a:cubicBezTo>
                    <a:lnTo>
                      <a:pt x="16832" y="3468"/>
                    </a:lnTo>
                    <a:lnTo>
                      <a:pt x="18131" y="4767"/>
                    </a:lnTo>
                    <a:lnTo>
                      <a:pt x="16959" y="6524"/>
                    </a:lnTo>
                    <a:cubicBezTo>
                      <a:pt x="16694" y="6923"/>
                      <a:pt x="16660" y="7431"/>
                      <a:pt x="16867" y="7861"/>
                    </a:cubicBezTo>
                    <a:cubicBezTo>
                      <a:pt x="16980" y="8096"/>
                      <a:pt x="17083" y="8337"/>
                      <a:pt x="17170" y="8587"/>
                    </a:cubicBezTo>
                    <a:cubicBezTo>
                      <a:pt x="17327" y="9039"/>
                      <a:pt x="17710" y="9373"/>
                      <a:pt x="18180" y="9467"/>
                    </a:cubicBezTo>
                    <a:lnTo>
                      <a:pt x="20248" y="9882"/>
                    </a:lnTo>
                    <a:lnTo>
                      <a:pt x="20250" y="11718"/>
                    </a:lnTo>
                    <a:cubicBezTo>
                      <a:pt x="20250" y="11718"/>
                      <a:pt x="18180" y="12132"/>
                      <a:pt x="18180" y="12132"/>
                    </a:cubicBezTo>
                    <a:close/>
                    <a:moveTo>
                      <a:pt x="20513" y="8558"/>
                    </a:moveTo>
                    <a:lnTo>
                      <a:pt x="18445" y="8143"/>
                    </a:lnTo>
                    <a:cubicBezTo>
                      <a:pt x="18341" y="7844"/>
                      <a:pt x="18218" y="7554"/>
                      <a:pt x="18082" y="7273"/>
                    </a:cubicBezTo>
                    <a:lnTo>
                      <a:pt x="19254" y="5516"/>
                    </a:lnTo>
                    <a:cubicBezTo>
                      <a:pt x="19611" y="4980"/>
                      <a:pt x="19540" y="4268"/>
                      <a:pt x="19085" y="3813"/>
                    </a:cubicBezTo>
                    <a:lnTo>
                      <a:pt x="17787" y="2514"/>
                    </a:lnTo>
                    <a:cubicBezTo>
                      <a:pt x="17526" y="2253"/>
                      <a:pt x="17181" y="2118"/>
                      <a:pt x="16831" y="2118"/>
                    </a:cubicBezTo>
                    <a:cubicBezTo>
                      <a:pt x="16573" y="2118"/>
                      <a:pt x="16312" y="2193"/>
                      <a:pt x="16084" y="2345"/>
                    </a:cubicBezTo>
                    <a:lnTo>
                      <a:pt x="14326" y="3516"/>
                    </a:lnTo>
                    <a:cubicBezTo>
                      <a:pt x="14044" y="3380"/>
                      <a:pt x="13754" y="3258"/>
                      <a:pt x="13455" y="3155"/>
                    </a:cubicBezTo>
                    <a:lnTo>
                      <a:pt x="13041" y="1085"/>
                    </a:lnTo>
                    <a:cubicBezTo>
                      <a:pt x="12916" y="454"/>
                      <a:pt x="12361" y="0"/>
                      <a:pt x="11717" y="0"/>
                    </a:cubicBezTo>
                    <a:lnTo>
                      <a:pt x="9881" y="0"/>
                    </a:lnTo>
                    <a:cubicBezTo>
                      <a:pt x="9238" y="0"/>
                      <a:pt x="8684" y="454"/>
                      <a:pt x="8557" y="1085"/>
                    </a:cubicBezTo>
                    <a:lnTo>
                      <a:pt x="8143" y="3155"/>
                    </a:lnTo>
                    <a:cubicBezTo>
                      <a:pt x="7843" y="3258"/>
                      <a:pt x="7554" y="3381"/>
                      <a:pt x="7273" y="3516"/>
                    </a:cubicBezTo>
                    <a:lnTo>
                      <a:pt x="5516" y="2345"/>
                    </a:lnTo>
                    <a:cubicBezTo>
                      <a:pt x="5287" y="2193"/>
                      <a:pt x="5026" y="2118"/>
                      <a:pt x="4767" y="2118"/>
                    </a:cubicBezTo>
                    <a:cubicBezTo>
                      <a:pt x="4419" y="2118"/>
                      <a:pt x="4073" y="2253"/>
                      <a:pt x="3812" y="2514"/>
                    </a:cubicBezTo>
                    <a:lnTo>
                      <a:pt x="2514" y="3813"/>
                    </a:lnTo>
                    <a:cubicBezTo>
                      <a:pt x="2059" y="4268"/>
                      <a:pt x="1988" y="4980"/>
                      <a:pt x="2345" y="5516"/>
                    </a:cubicBezTo>
                    <a:lnTo>
                      <a:pt x="3516" y="7273"/>
                    </a:lnTo>
                    <a:cubicBezTo>
                      <a:pt x="3380" y="7555"/>
                      <a:pt x="3258" y="7844"/>
                      <a:pt x="3154" y="8144"/>
                    </a:cubicBezTo>
                    <a:lnTo>
                      <a:pt x="1085" y="8558"/>
                    </a:lnTo>
                    <a:cubicBezTo>
                      <a:pt x="454" y="8684"/>
                      <a:pt x="0" y="9238"/>
                      <a:pt x="0" y="9882"/>
                    </a:cubicBezTo>
                    <a:lnTo>
                      <a:pt x="0" y="11718"/>
                    </a:lnTo>
                    <a:cubicBezTo>
                      <a:pt x="0" y="12361"/>
                      <a:pt x="454" y="12916"/>
                      <a:pt x="1085" y="13042"/>
                    </a:cubicBezTo>
                    <a:lnTo>
                      <a:pt x="3154" y="13456"/>
                    </a:lnTo>
                    <a:cubicBezTo>
                      <a:pt x="3258" y="13755"/>
                      <a:pt x="3380" y="14046"/>
                      <a:pt x="3516" y="14326"/>
                    </a:cubicBezTo>
                    <a:lnTo>
                      <a:pt x="2345" y="16083"/>
                    </a:lnTo>
                    <a:cubicBezTo>
                      <a:pt x="1988" y="16619"/>
                      <a:pt x="2059" y="17332"/>
                      <a:pt x="2514" y="17787"/>
                    </a:cubicBezTo>
                    <a:lnTo>
                      <a:pt x="3812" y="19086"/>
                    </a:lnTo>
                    <a:cubicBezTo>
                      <a:pt x="4073" y="19346"/>
                      <a:pt x="4419" y="19482"/>
                      <a:pt x="4767" y="19482"/>
                    </a:cubicBezTo>
                    <a:cubicBezTo>
                      <a:pt x="5026" y="19482"/>
                      <a:pt x="5287" y="19406"/>
                      <a:pt x="5516" y="19254"/>
                    </a:cubicBezTo>
                    <a:lnTo>
                      <a:pt x="7273" y="18083"/>
                    </a:lnTo>
                    <a:cubicBezTo>
                      <a:pt x="7554" y="18220"/>
                      <a:pt x="7843" y="18341"/>
                      <a:pt x="8143" y="18445"/>
                    </a:cubicBezTo>
                    <a:lnTo>
                      <a:pt x="8557" y="20514"/>
                    </a:lnTo>
                    <a:cubicBezTo>
                      <a:pt x="8684" y="21146"/>
                      <a:pt x="9238" y="21599"/>
                      <a:pt x="9881" y="21599"/>
                    </a:cubicBezTo>
                    <a:lnTo>
                      <a:pt x="11717" y="21599"/>
                    </a:lnTo>
                    <a:cubicBezTo>
                      <a:pt x="12361" y="21599"/>
                      <a:pt x="12916" y="21146"/>
                      <a:pt x="13041" y="20514"/>
                    </a:cubicBezTo>
                    <a:lnTo>
                      <a:pt x="13456" y="18445"/>
                    </a:lnTo>
                    <a:cubicBezTo>
                      <a:pt x="13755" y="18341"/>
                      <a:pt x="14046" y="18219"/>
                      <a:pt x="14326" y="18083"/>
                    </a:cubicBezTo>
                    <a:lnTo>
                      <a:pt x="16084" y="19254"/>
                    </a:lnTo>
                    <a:cubicBezTo>
                      <a:pt x="16312" y="19406"/>
                      <a:pt x="16573" y="19482"/>
                      <a:pt x="16831" y="19482"/>
                    </a:cubicBezTo>
                    <a:cubicBezTo>
                      <a:pt x="17181" y="19482"/>
                      <a:pt x="17526" y="19346"/>
                      <a:pt x="17787" y="19086"/>
                    </a:cubicBezTo>
                    <a:lnTo>
                      <a:pt x="19085" y="17787"/>
                    </a:lnTo>
                    <a:cubicBezTo>
                      <a:pt x="19540" y="17332"/>
                      <a:pt x="19611" y="16619"/>
                      <a:pt x="19254" y="16083"/>
                    </a:cubicBezTo>
                    <a:lnTo>
                      <a:pt x="18082" y="14326"/>
                    </a:lnTo>
                    <a:cubicBezTo>
                      <a:pt x="18219" y="14045"/>
                      <a:pt x="18341" y="13755"/>
                      <a:pt x="18445" y="13456"/>
                    </a:cubicBezTo>
                    <a:lnTo>
                      <a:pt x="20513" y="13042"/>
                    </a:lnTo>
                    <a:cubicBezTo>
                      <a:pt x="21145" y="12916"/>
                      <a:pt x="21599" y="12361"/>
                      <a:pt x="21599" y="11718"/>
                    </a:cubicBezTo>
                    <a:lnTo>
                      <a:pt x="21599" y="9882"/>
                    </a:lnTo>
                    <a:cubicBezTo>
                      <a:pt x="21599" y="9238"/>
                      <a:pt x="21145" y="8684"/>
                      <a:pt x="20513" y="8558"/>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latin typeface="Arial" panose="020B0604020202020204" pitchFamily="34" charset="0"/>
                  <a:ea typeface="微软雅黑" panose="020B0503020204020204" charset="-122"/>
                  <a:cs typeface="+mn-ea"/>
                  <a:sym typeface="Arial" panose="020B0604020202020204" pitchFamily="34" charset="0"/>
                </a:endParaRPr>
              </a:p>
            </p:txBody>
          </p:sp>
          <p:sp>
            <p:nvSpPr>
              <p:cNvPr id="29" name="AutoShape 124"/>
              <p:cNvSpPr/>
              <p:nvPr/>
            </p:nvSpPr>
            <p:spPr bwMode="auto">
              <a:xfrm>
                <a:off x="4570413" y="2712244"/>
                <a:ext cx="203200" cy="20320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20250"/>
                    </a:moveTo>
                    <a:cubicBezTo>
                      <a:pt x="5580" y="20250"/>
                      <a:pt x="1350" y="16017"/>
                      <a:pt x="1350" y="10800"/>
                    </a:cubicBezTo>
                    <a:cubicBezTo>
                      <a:pt x="1350" y="5582"/>
                      <a:pt x="5580" y="1349"/>
                      <a:pt x="10800" y="1349"/>
                    </a:cubicBezTo>
                    <a:cubicBezTo>
                      <a:pt x="16016" y="1349"/>
                      <a:pt x="20250" y="5582"/>
                      <a:pt x="20250" y="10800"/>
                    </a:cubicBezTo>
                    <a:cubicBezTo>
                      <a:pt x="20250" y="16017"/>
                      <a:pt x="16016" y="20250"/>
                      <a:pt x="10800" y="20250"/>
                    </a:cubicBezTo>
                    <a:moveTo>
                      <a:pt x="10800" y="0"/>
                    </a:moveTo>
                    <a:cubicBezTo>
                      <a:pt x="4836" y="0"/>
                      <a:pt x="0" y="4836"/>
                      <a:pt x="0" y="10800"/>
                    </a:cubicBezTo>
                    <a:cubicBezTo>
                      <a:pt x="0" y="16763"/>
                      <a:pt x="4836" y="21600"/>
                      <a:pt x="10800" y="21600"/>
                    </a:cubicBezTo>
                    <a:cubicBezTo>
                      <a:pt x="16763" y="21600"/>
                      <a:pt x="21599" y="16763"/>
                      <a:pt x="21599" y="10800"/>
                    </a:cubicBezTo>
                    <a:cubicBezTo>
                      <a:pt x="21599" y="4836"/>
                      <a:pt x="16763" y="0"/>
                      <a:pt x="1080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latin typeface="Arial" panose="020B0604020202020204" pitchFamily="34" charset="0"/>
                  <a:ea typeface="微软雅黑" panose="020B0503020204020204" charset="-122"/>
                  <a:cs typeface="+mn-ea"/>
                  <a:sym typeface="Arial" panose="020B0604020202020204" pitchFamily="34" charset="0"/>
                </a:endParaRPr>
              </a:p>
            </p:txBody>
          </p:sp>
          <p:sp>
            <p:nvSpPr>
              <p:cNvPr id="30" name="AutoShape 125"/>
              <p:cNvSpPr/>
              <p:nvPr/>
            </p:nvSpPr>
            <p:spPr bwMode="auto">
              <a:xfrm>
                <a:off x="4613275" y="2755900"/>
                <a:ext cx="116682" cy="11668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800" y="18900"/>
                    </a:moveTo>
                    <a:cubicBezTo>
                      <a:pt x="6328" y="18900"/>
                      <a:pt x="2699" y="15271"/>
                      <a:pt x="2699" y="10800"/>
                    </a:cubicBezTo>
                    <a:cubicBezTo>
                      <a:pt x="2699" y="6329"/>
                      <a:pt x="6328" y="2700"/>
                      <a:pt x="10800" y="2700"/>
                    </a:cubicBezTo>
                    <a:cubicBezTo>
                      <a:pt x="15271" y="2700"/>
                      <a:pt x="18899" y="6329"/>
                      <a:pt x="18899" y="10800"/>
                    </a:cubicBezTo>
                    <a:cubicBezTo>
                      <a:pt x="18899" y="15271"/>
                      <a:pt x="15271" y="18900"/>
                      <a:pt x="10800" y="18900"/>
                    </a:cubicBezTo>
                    <a:moveTo>
                      <a:pt x="10800" y="0"/>
                    </a:moveTo>
                    <a:cubicBezTo>
                      <a:pt x="4830" y="0"/>
                      <a:pt x="0" y="4833"/>
                      <a:pt x="0" y="10800"/>
                    </a:cubicBezTo>
                    <a:cubicBezTo>
                      <a:pt x="0" y="16766"/>
                      <a:pt x="4830" y="21599"/>
                      <a:pt x="10800" y="21599"/>
                    </a:cubicBezTo>
                    <a:cubicBezTo>
                      <a:pt x="16764" y="21599"/>
                      <a:pt x="21600" y="16766"/>
                      <a:pt x="21600" y="10800"/>
                    </a:cubicBezTo>
                    <a:cubicBezTo>
                      <a:pt x="21600" y="4833"/>
                      <a:pt x="16764" y="0"/>
                      <a:pt x="10800" y="0"/>
                    </a:cubicBezTo>
                  </a:path>
                </a:pathLst>
              </a:custGeom>
              <a:solidFill>
                <a:schemeClr val="bg1"/>
              </a:solidFill>
              <a:ln>
                <a:noFill/>
              </a:ln>
              <a:effectLst/>
              <a:extLst>
                <a:ext uri="{91240B29-F687-4F45-9708-019B960494DF}">
                  <a14:hiddenLine xmlns:a14="http://schemas.microsoft.com/office/drawing/2010/main" w="12700">
                    <a:solidFill>
                      <a:srgbClr val="000000"/>
                    </a:solidFill>
                    <a:prstDash val="solid"/>
                    <a:miter lim="0"/>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17447" tIns="17447" rIns="17447" bIns="17447" anchor="ctr"/>
              <a:lstStyle/>
              <a:p>
                <a:pPr algn="just" defTabSz="209550" hangingPunct="0">
                  <a:lnSpc>
                    <a:spcPct val="120000"/>
                  </a:lnSpc>
                </a:pPr>
                <a:endParaRPr lang="en-US" sz="900">
                  <a:latin typeface="Arial" panose="020B0604020202020204" pitchFamily="34" charset="0"/>
                  <a:ea typeface="微软雅黑" panose="020B0503020204020204" charset="-122"/>
                  <a:cs typeface="+mn-ea"/>
                  <a:sym typeface="Arial" panose="020B0604020202020204" pitchFamily="34" charset="0"/>
                </a:endParaRPr>
              </a:p>
            </p:txBody>
          </p:sp>
        </p:grpSp>
        <p:sp>
          <p:nvSpPr>
            <p:cNvPr id="24" name="Rectangle 140"/>
            <p:cNvSpPr/>
            <p:nvPr/>
          </p:nvSpPr>
          <p:spPr>
            <a:xfrm>
              <a:off x="3456000" y="4301604"/>
              <a:ext cx="1799288" cy="746064"/>
            </a:xfrm>
            <a:prstGeom prst="rect">
              <a:avLst/>
            </a:prstGeom>
          </p:spPr>
          <p:txBody>
            <a:bodyPr wrap="square">
              <a:spAutoFit/>
            </a:bodyPr>
            <a:lstStyle/>
            <a:p>
              <a:pPr algn="just">
                <a:lnSpc>
                  <a:spcPct val="120000"/>
                </a:lnSpc>
              </a:pPr>
              <a:r>
                <a:rPr lang="en-US" altLang="zh-CN" sz="800" dirty="0">
                  <a:latin typeface="Arial" panose="020B0604020202020204" pitchFamily="34" charset="0"/>
                  <a:ea typeface="微软雅黑" panose="020B0503020204020204" charset="-122"/>
                  <a:cs typeface="+mn-ea"/>
                  <a:sym typeface="Arial" panose="020B0604020202020204" pitchFamily="34" charset="0"/>
                </a:rPr>
                <a:t>Please replace text, click add relevant headline, modify the text content, also can copy your content to this directly.</a:t>
              </a:r>
              <a:endParaRPr lang="en-GB" altLang="zh-CN"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25" name="Rectangle 141"/>
            <p:cNvSpPr/>
            <p:nvPr/>
          </p:nvSpPr>
          <p:spPr>
            <a:xfrm>
              <a:off x="4405224" y="2799521"/>
              <a:ext cx="1446923" cy="907375"/>
            </a:xfrm>
            <a:prstGeom prst="rect">
              <a:avLst/>
            </a:prstGeom>
          </p:spPr>
          <p:txBody>
            <a:bodyPr wrap="square">
              <a:spAutoFit/>
            </a:bodyPr>
            <a:lstStyle/>
            <a:p>
              <a:pPr algn="just">
                <a:lnSpc>
                  <a:spcPct val="120000"/>
                </a:lnSpc>
              </a:pPr>
              <a:r>
                <a:rPr lang="en-US" altLang="zh-CN" sz="800" dirty="0">
                  <a:latin typeface="Arial" panose="020B0604020202020204" pitchFamily="34" charset="0"/>
                  <a:ea typeface="微软雅黑" panose="020B0503020204020204" charset="-122"/>
                  <a:cs typeface="+mn-ea"/>
                  <a:sym typeface="Arial" panose="020B0604020202020204" pitchFamily="34" charset="0"/>
                </a:rPr>
                <a:t>Please replace text, click add relevant headline, modify the text content, also can copy your content to this directly.</a:t>
              </a:r>
              <a:endParaRPr lang="en-GB" altLang="zh-CN"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26" name="Rectangle 142"/>
            <p:cNvSpPr/>
            <p:nvPr/>
          </p:nvSpPr>
          <p:spPr>
            <a:xfrm>
              <a:off x="6304303" y="2941200"/>
              <a:ext cx="1390289" cy="1068686"/>
            </a:xfrm>
            <a:prstGeom prst="rect">
              <a:avLst/>
            </a:prstGeom>
          </p:spPr>
          <p:txBody>
            <a:bodyPr wrap="square">
              <a:spAutoFit/>
            </a:bodyPr>
            <a:lstStyle/>
            <a:p>
              <a:pPr algn="just">
                <a:lnSpc>
                  <a:spcPct val="120000"/>
                </a:lnSpc>
              </a:pPr>
              <a:r>
                <a:rPr lang="en-US" altLang="zh-CN" sz="800" dirty="0">
                  <a:latin typeface="Arial" panose="020B0604020202020204" pitchFamily="34" charset="0"/>
                  <a:ea typeface="微软雅黑" panose="020B0503020204020204" charset="-122"/>
                  <a:cs typeface="+mn-ea"/>
                  <a:sym typeface="Arial" panose="020B0604020202020204" pitchFamily="34" charset="0"/>
                </a:rPr>
                <a:t>Please replace text, click add relevant headline, modify the text content, also can copy your content to this directly.</a:t>
              </a:r>
              <a:endParaRPr lang="en-GB" altLang="zh-CN" sz="800" dirty="0">
                <a:latin typeface="Arial" panose="020B0604020202020204" pitchFamily="34" charset="0"/>
                <a:ea typeface="微软雅黑" panose="020B0503020204020204" charset="-122"/>
                <a:cs typeface="+mn-ea"/>
                <a:sym typeface="Arial" panose="020B0604020202020204" pitchFamily="34" charset="0"/>
              </a:endParaRPr>
            </a:p>
          </p:txBody>
        </p:sp>
        <p:sp>
          <p:nvSpPr>
            <p:cNvPr id="27" name="Rectangle 143"/>
            <p:cNvSpPr/>
            <p:nvPr/>
          </p:nvSpPr>
          <p:spPr>
            <a:xfrm>
              <a:off x="6933576" y="4243918"/>
              <a:ext cx="1736992" cy="746064"/>
            </a:xfrm>
            <a:prstGeom prst="rect">
              <a:avLst/>
            </a:prstGeom>
          </p:spPr>
          <p:txBody>
            <a:bodyPr wrap="square">
              <a:spAutoFit/>
            </a:bodyPr>
            <a:lstStyle/>
            <a:p>
              <a:pPr algn="just">
                <a:lnSpc>
                  <a:spcPct val="120000"/>
                </a:lnSpc>
              </a:pPr>
              <a:r>
                <a:rPr lang="en-US" altLang="zh-CN" sz="800" dirty="0">
                  <a:latin typeface="Arial" panose="020B0604020202020204" pitchFamily="34" charset="0"/>
                  <a:ea typeface="微软雅黑" panose="020B0503020204020204" charset="-122"/>
                  <a:cs typeface="+mn-ea"/>
                  <a:sym typeface="Arial" panose="020B0604020202020204" pitchFamily="34" charset="0"/>
                </a:rPr>
                <a:t>Please replace text, click add relevant headline, modify the text content, also can copy your content to this directly.</a:t>
              </a:r>
              <a:endParaRPr lang="en-GB" altLang="zh-CN" sz="800" dirty="0">
                <a:latin typeface="Arial" panose="020B0604020202020204" pitchFamily="34" charset="0"/>
                <a:ea typeface="微软雅黑" panose="020B0503020204020204" charset="-122"/>
                <a:cs typeface="+mn-ea"/>
                <a:sym typeface="Arial" panose="020B0604020202020204" pitchFamily="34" charset="0"/>
              </a:endParaRPr>
            </a:p>
          </p:txBody>
        </p:sp>
      </p:grpSp>
      <p:sp>
        <p:nvSpPr>
          <p:cNvPr id="44" name="Rectangle 51"/>
          <p:cNvSpPr/>
          <p:nvPr/>
        </p:nvSpPr>
        <p:spPr>
          <a:xfrm>
            <a:off x="1751695" y="4880385"/>
            <a:ext cx="8999762" cy="1034129"/>
          </a:xfrm>
          <a:prstGeom prst="rect">
            <a:avLst/>
          </a:prstGeom>
        </p:spPr>
        <p:txBody>
          <a:bodyPr wrap="square" lIns="0" tIns="0" rIns="0" bIns="0">
            <a:spAutoFit/>
          </a:bodyPr>
          <a:lstStyle/>
          <a:p>
            <a:pPr>
              <a:lnSpc>
                <a:spcPct val="120000"/>
              </a:lnSpc>
            </a:pPr>
            <a:r>
              <a:rPr lang="en-US" altLang="zh-CN" sz="1400" dirty="0">
                <a:latin typeface="Arial" panose="020B0604020202020204" pitchFamily="34" charset="0"/>
                <a:ea typeface="微软雅黑" panose="020B0503020204020204" charset="-122"/>
                <a:cs typeface="+mn-ea"/>
                <a:sym typeface="Arial" panose="020B0604020202020204" pitchFamily="34" charset="0"/>
              </a:rPr>
              <a:t>Please replace text, click add relevant headline, modify the text content, also can copy your content to this </a:t>
            </a:r>
            <a:r>
              <a:rPr lang="en-US" altLang="zh-CN" sz="1400" dirty="0" err="1">
                <a:latin typeface="Arial" panose="020B0604020202020204" pitchFamily="34" charset="0"/>
                <a:ea typeface="微软雅黑" panose="020B0503020204020204" charset="-122"/>
                <a:cs typeface="+mn-ea"/>
                <a:sym typeface="Arial" panose="020B0604020202020204" pitchFamily="34" charset="0"/>
              </a:rPr>
              <a:t>directly.Please</a:t>
            </a:r>
            <a:r>
              <a:rPr lang="en-US" altLang="zh-CN" sz="1400" dirty="0">
                <a:latin typeface="Arial" panose="020B0604020202020204" pitchFamily="34" charset="0"/>
                <a:ea typeface="微软雅黑" panose="020B0503020204020204" charset="-122"/>
                <a:cs typeface="+mn-ea"/>
                <a:sym typeface="Arial" panose="020B0604020202020204" pitchFamily="34" charset="0"/>
              </a:rPr>
              <a:t> replace text, click add relevant headline, modify the text content, also can copy your content to this </a:t>
            </a:r>
            <a:r>
              <a:rPr lang="en-US" altLang="zh-CN" sz="1400" dirty="0" err="1">
                <a:latin typeface="Arial" panose="020B0604020202020204" pitchFamily="34" charset="0"/>
                <a:ea typeface="微软雅黑" panose="020B0503020204020204" charset="-122"/>
                <a:cs typeface="+mn-ea"/>
                <a:sym typeface="Arial" panose="020B0604020202020204" pitchFamily="34" charset="0"/>
              </a:rPr>
              <a:t>directly.Please</a:t>
            </a:r>
            <a:r>
              <a:rPr lang="en-US" altLang="zh-CN" sz="1400" dirty="0">
                <a:latin typeface="Arial" panose="020B0604020202020204" pitchFamily="34" charset="0"/>
                <a:ea typeface="微软雅黑" panose="020B0503020204020204" charset="-122"/>
                <a:cs typeface="+mn-ea"/>
                <a:sym typeface="Arial" panose="020B0604020202020204" pitchFamily="34" charset="0"/>
              </a:rPr>
              <a:t> replace text, click add relevant headline, modify the text content, also can copy your content to this directly.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1000"/>
                                        <p:tgtEl>
                                          <p:spTgt spid="18"/>
                                        </p:tgtEl>
                                      </p:cBhvr>
                                    </p:animEffect>
                                    <p:anim calcmode="lin" valueType="num">
                                      <p:cBhvr>
                                        <p:cTn id="8" dur="1000" fill="hold"/>
                                        <p:tgtEl>
                                          <p:spTgt spid="18"/>
                                        </p:tgtEl>
                                        <p:attrNameLst>
                                          <p:attrName>ppt_x</p:attrName>
                                        </p:attrNameLst>
                                      </p:cBhvr>
                                      <p:tavLst>
                                        <p:tav tm="0">
                                          <p:val>
                                            <p:strVal val="#ppt_x"/>
                                          </p:val>
                                        </p:tav>
                                        <p:tav tm="100000">
                                          <p:val>
                                            <p:strVal val="#ppt_x"/>
                                          </p:val>
                                        </p:tav>
                                      </p:tavLst>
                                    </p:anim>
                                    <p:anim calcmode="lin" valueType="num">
                                      <p:cBhvr>
                                        <p:cTn id="9" dur="1000" fill="hold"/>
                                        <p:tgtEl>
                                          <p:spTgt spid="1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53" presetClass="entr" presetSubtype="16" fill="hold" nodeType="afterEffect">
                                  <p:stCondLst>
                                    <p:cond delay="0"/>
                                  </p:stCondLst>
                                  <p:childTnLst>
                                    <p:set>
                                      <p:cBhvr>
                                        <p:cTn id="12" dur="1" fill="hold">
                                          <p:stCondLst>
                                            <p:cond delay="0"/>
                                          </p:stCondLst>
                                        </p:cTn>
                                        <p:tgtEl>
                                          <p:spTgt spid="12"/>
                                        </p:tgtEl>
                                        <p:attrNameLst>
                                          <p:attrName>style.visibility</p:attrName>
                                        </p:attrNameLst>
                                      </p:cBhvr>
                                      <p:to>
                                        <p:strVal val="visible"/>
                                      </p:to>
                                    </p:set>
                                    <p:anim calcmode="lin" valueType="num">
                                      <p:cBhvr>
                                        <p:cTn id="13" dur="500" fill="hold"/>
                                        <p:tgtEl>
                                          <p:spTgt spid="12"/>
                                        </p:tgtEl>
                                        <p:attrNameLst>
                                          <p:attrName>ppt_w</p:attrName>
                                        </p:attrNameLst>
                                      </p:cBhvr>
                                      <p:tavLst>
                                        <p:tav tm="0">
                                          <p:val>
                                            <p:fltVal val="0"/>
                                          </p:val>
                                        </p:tav>
                                        <p:tav tm="100000">
                                          <p:val>
                                            <p:strVal val="#ppt_w"/>
                                          </p:val>
                                        </p:tav>
                                      </p:tavLst>
                                    </p:anim>
                                    <p:anim calcmode="lin" valueType="num">
                                      <p:cBhvr>
                                        <p:cTn id="14" dur="500" fill="hold"/>
                                        <p:tgtEl>
                                          <p:spTgt spid="12"/>
                                        </p:tgtEl>
                                        <p:attrNameLst>
                                          <p:attrName>ppt_h</p:attrName>
                                        </p:attrNameLst>
                                      </p:cBhvr>
                                      <p:tavLst>
                                        <p:tav tm="0">
                                          <p:val>
                                            <p:fltVal val="0"/>
                                          </p:val>
                                        </p:tav>
                                        <p:tav tm="100000">
                                          <p:val>
                                            <p:strVal val="#ppt_h"/>
                                          </p:val>
                                        </p:tav>
                                      </p:tavLst>
                                    </p:anim>
                                    <p:animEffect transition="in" filter="fade">
                                      <p:cBhvr>
                                        <p:cTn id="15" dur="500"/>
                                        <p:tgtEl>
                                          <p:spTgt spid="12"/>
                                        </p:tgtEl>
                                      </p:cBhvr>
                                    </p:animEffect>
                                  </p:childTnLst>
                                </p:cTn>
                              </p:par>
                            </p:childTnLst>
                          </p:cTn>
                        </p:par>
                        <p:par>
                          <p:cTn id="16" fill="hold">
                            <p:stCondLst>
                              <p:cond delay="1500"/>
                            </p:stCondLst>
                            <p:childTnLst>
                              <p:par>
                                <p:cTn id="17" presetID="53" presetClass="entr" presetSubtype="16" fill="hold" nodeType="afterEffect">
                                  <p:stCondLst>
                                    <p:cond delay="0"/>
                                  </p:stCondLst>
                                  <p:childTnLst>
                                    <p:set>
                                      <p:cBhvr>
                                        <p:cTn id="18" dur="1" fill="hold">
                                          <p:stCondLst>
                                            <p:cond delay="0"/>
                                          </p:stCondLst>
                                        </p:cTn>
                                        <p:tgtEl>
                                          <p:spTgt spid="15"/>
                                        </p:tgtEl>
                                        <p:attrNameLst>
                                          <p:attrName>style.visibility</p:attrName>
                                        </p:attrNameLst>
                                      </p:cBhvr>
                                      <p:to>
                                        <p:strVal val="visible"/>
                                      </p:to>
                                    </p:set>
                                    <p:anim calcmode="lin" valueType="num">
                                      <p:cBhvr>
                                        <p:cTn id="19" dur="500" fill="hold"/>
                                        <p:tgtEl>
                                          <p:spTgt spid="15"/>
                                        </p:tgtEl>
                                        <p:attrNameLst>
                                          <p:attrName>ppt_w</p:attrName>
                                        </p:attrNameLst>
                                      </p:cBhvr>
                                      <p:tavLst>
                                        <p:tav tm="0">
                                          <p:val>
                                            <p:fltVal val="0"/>
                                          </p:val>
                                        </p:tav>
                                        <p:tav tm="100000">
                                          <p:val>
                                            <p:strVal val="#ppt_w"/>
                                          </p:val>
                                        </p:tav>
                                      </p:tavLst>
                                    </p:anim>
                                    <p:anim calcmode="lin" valueType="num">
                                      <p:cBhvr>
                                        <p:cTn id="20" dur="500" fill="hold"/>
                                        <p:tgtEl>
                                          <p:spTgt spid="15"/>
                                        </p:tgtEl>
                                        <p:attrNameLst>
                                          <p:attrName>ppt_h</p:attrName>
                                        </p:attrNameLst>
                                      </p:cBhvr>
                                      <p:tavLst>
                                        <p:tav tm="0">
                                          <p:val>
                                            <p:fltVal val="0"/>
                                          </p:val>
                                        </p:tav>
                                        <p:tav tm="100000">
                                          <p:val>
                                            <p:strVal val="#ppt_h"/>
                                          </p:val>
                                        </p:tav>
                                      </p:tavLst>
                                    </p:anim>
                                    <p:animEffect transition="in" filter="fade">
                                      <p:cBhvr>
                                        <p:cTn id="21" dur="500"/>
                                        <p:tgtEl>
                                          <p:spTgt spid="15"/>
                                        </p:tgtEl>
                                      </p:cBhvr>
                                    </p:animEffect>
                                  </p:childTnLst>
                                </p:cTn>
                              </p:par>
                            </p:childTnLst>
                          </p:cTn>
                        </p:par>
                        <p:par>
                          <p:cTn id="22" fill="hold">
                            <p:stCondLst>
                              <p:cond delay="2000"/>
                            </p:stCondLst>
                            <p:childTnLst>
                              <p:par>
                                <p:cTn id="23" presetID="53" presetClass="entr" presetSubtype="16"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p:cTn id="25" dur="500" fill="hold"/>
                                        <p:tgtEl>
                                          <p:spTgt spid="6"/>
                                        </p:tgtEl>
                                        <p:attrNameLst>
                                          <p:attrName>ppt_w</p:attrName>
                                        </p:attrNameLst>
                                      </p:cBhvr>
                                      <p:tavLst>
                                        <p:tav tm="0">
                                          <p:val>
                                            <p:fltVal val="0"/>
                                          </p:val>
                                        </p:tav>
                                        <p:tav tm="100000">
                                          <p:val>
                                            <p:strVal val="#ppt_w"/>
                                          </p:val>
                                        </p:tav>
                                      </p:tavLst>
                                    </p:anim>
                                    <p:anim calcmode="lin" valueType="num">
                                      <p:cBhvr>
                                        <p:cTn id="26" dur="500" fill="hold"/>
                                        <p:tgtEl>
                                          <p:spTgt spid="6"/>
                                        </p:tgtEl>
                                        <p:attrNameLst>
                                          <p:attrName>ppt_h</p:attrName>
                                        </p:attrNameLst>
                                      </p:cBhvr>
                                      <p:tavLst>
                                        <p:tav tm="0">
                                          <p:val>
                                            <p:fltVal val="0"/>
                                          </p:val>
                                        </p:tav>
                                        <p:tav tm="100000">
                                          <p:val>
                                            <p:strVal val="#ppt_h"/>
                                          </p:val>
                                        </p:tav>
                                      </p:tavLst>
                                    </p:anim>
                                    <p:animEffect transition="in" filter="fade">
                                      <p:cBhvr>
                                        <p:cTn id="27" dur="500"/>
                                        <p:tgtEl>
                                          <p:spTgt spid="6"/>
                                        </p:tgtEl>
                                      </p:cBhvr>
                                    </p:animEffect>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childTnLst>
                                </p:cTn>
                              </p:par>
                            </p:childTnLst>
                          </p:cTn>
                        </p:par>
                        <p:par>
                          <p:cTn id="34" fill="hold">
                            <p:stCondLst>
                              <p:cond delay="3000"/>
                            </p:stCondLst>
                            <p:childTnLst>
                              <p:par>
                                <p:cTn id="35" presetID="16" presetClass="entr" presetSubtype="21" fill="hold" grpId="0" nodeType="afterEffect">
                                  <p:stCondLst>
                                    <p:cond delay="0"/>
                                  </p:stCondLst>
                                  <p:childTnLst>
                                    <p:set>
                                      <p:cBhvr>
                                        <p:cTn id="36" dur="1" fill="hold">
                                          <p:stCondLst>
                                            <p:cond delay="0"/>
                                          </p:stCondLst>
                                        </p:cTn>
                                        <p:tgtEl>
                                          <p:spTgt spid="44"/>
                                        </p:tgtEl>
                                        <p:attrNameLst>
                                          <p:attrName>style.visibility</p:attrName>
                                        </p:attrNameLst>
                                      </p:cBhvr>
                                      <p:to>
                                        <p:strVal val="visible"/>
                                      </p:to>
                                    </p:set>
                                    <p:animEffect transition="in" filter="barn(inVertical)">
                                      <p:cBhvr>
                                        <p:cTn id="37"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7"/>
          <p:cNvSpPr txBox="1">
            <a:spLocks noChangeArrowheads="1"/>
          </p:cNvSpPr>
          <p:nvPr/>
        </p:nvSpPr>
        <p:spPr bwMode="auto">
          <a:xfrm>
            <a:off x="353719" y="253060"/>
            <a:ext cx="3583010" cy="5008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zh-CN" altLang="en-US" sz="2655" b="1" dirty="0">
                <a:solidFill>
                  <a:srgbClr val="595959"/>
                </a:solidFill>
                <a:ea typeface="微软雅黑" panose="020B0503020204020204" charset="-122"/>
                <a:sym typeface="Calibri" panose="020F0502020204030204" pitchFamily="34" charset="0"/>
              </a:rPr>
              <a:t>点击添加相关标题文字</a:t>
            </a:r>
          </a:p>
        </p:txBody>
      </p:sp>
      <p:sp>
        <p:nvSpPr>
          <p:cNvPr id="5" name="文本框 38"/>
          <p:cNvSpPr txBox="1">
            <a:spLocks noChangeArrowheads="1"/>
          </p:cNvSpPr>
          <p:nvPr/>
        </p:nvSpPr>
        <p:spPr bwMode="auto">
          <a:xfrm>
            <a:off x="353720" y="676017"/>
            <a:ext cx="2112351" cy="296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29" tIns="45715" rIns="91429" bIns="45715">
            <a:spAutoFit/>
          </a:bodyPr>
          <a:lstStyle>
            <a:lvl1pPr defTabSz="963930">
              <a:defRPr>
                <a:solidFill>
                  <a:schemeClr val="tx1"/>
                </a:solidFill>
                <a:latin typeface="Calibri" panose="020F0502020204030204" pitchFamily="34" charset="0"/>
                <a:ea typeface="宋体" panose="02010600030101010101" pitchFamily="2" charset="-122"/>
              </a:defRPr>
            </a:lvl1pPr>
            <a:lvl2pPr defTabSz="963930">
              <a:defRPr>
                <a:solidFill>
                  <a:schemeClr val="tx1"/>
                </a:solidFill>
                <a:latin typeface="Calibri" panose="020F0502020204030204" pitchFamily="34" charset="0"/>
                <a:ea typeface="宋体" panose="02010600030101010101" pitchFamily="2" charset="-122"/>
              </a:defRPr>
            </a:lvl2pPr>
            <a:lvl3pPr defTabSz="963930">
              <a:defRPr>
                <a:solidFill>
                  <a:schemeClr val="tx1"/>
                </a:solidFill>
                <a:latin typeface="Calibri" panose="020F0502020204030204" pitchFamily="34" charset="0"/>
                <a:ea typeface="宋体" panose="02010600030101010101" pitchFamily="2" charset="-122"/>
              </a:defRPr>
            </a:lvl3pPr>
            <a:lvl4pPr defTabSz="963930">
              <a:defRPr>
                <a:solidFill>
                  <a:schemeClr val="tx1"/>
                </a:solidFill>
                <a:latin typeface="Calibri" panose="020F0502020204030204" pitchFamily="34" charset="0"/>
                <a:ea typeface="宋体" panose="02010600030101010101" pitchFamily="2" charset="-122"/>
              </a:defRPr>
            </a:lvl4pPr>
            <a:lvl5pPr defTabSz="963930">
              <a:defRPr>
                <a:solidFill>
                  <a:schemeClr val="tx1"/>
                </a:solidFill>
                <a:latin typeface="Calibri" panose="020F0502020204030204" pitchFamily="34" charset="0"/>
                <a:ea typeface="宋体" panose="02010600030101010101" pitchFamily="2" charset="-122"/>
              </a:defRPr>
            </a:lvl5pPr>
            <a:lvl6pPr marL="30257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6pPr>
            <a:lvl7pPr marL="34829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7pPr>
            <a:lvl8pPr marL="39401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8pPr>
            <a:lvl9pPr marL="4397375" indent="-739775" defTabSz="963930" fontAlgn="base">
              <a:spcBef>
                <a:spcPct val="0"/>
              </a:spcBef>
              <a:spcAft>
                <a:spcPct val="0"/>
              </a:spcAft>
              <a:buFont typeface="Arial" panose="020B0604020202020204" pitchFamily="34" charset="0"/>
              <a:defRPr>
                <a:solidFill>
                  <a:schemeClr val="tx1"/>
                </a:solidFill>
                <a:latin typeface="Calibri" panose="020F0502020204030204" pitchFamily="34" charset="0"/>
                <a:ea typeface="宋体" panose="02010600030101010101" pitchFamily="2" charset="-122"/>
              </a:defRPr>
            </a:lvl9pPr>
          </a:lstStyle>
          <a:p>
            <a:r>
              <a:rPr lang="en-US" altLang="zh-CN" sz="1325" dirty="0">
                <a:ea typeface="微软雅黑" panose="020B0503020204020204" charset="-122"/>
                <a:sym typeface="Calibri" panose="020F0502020204030204" pitchFamily="34" charset="0"/>
              </a:rPr>
              <a:t>ADD RELATED TITLE WORDS</a:t>
            </a:r>
            <a:endParaRPr lang="zh-CN" altLang="en-US" sz="1325" dirty="0">
              <a:ea typeface="微软雅黑" panose="020B0503020204020204" charset="-122"/>
              <a:sym typeface="Calibri" panose="020F0502020204030204" pitchFamily="34" charset="0"/>
            </a:endParaRPr>
          </a:p>
        </p:txBody>
      </p:sp>
      <p:sp>
        <p:nvSpPr>
          <p:cNvPr id="6" name="Color 1"/>
          <p:cNvSpPr/>
          <p:nvPr/>
        </p:nvSpPr>
        <p:spPr bwMode="auto">
          <a:xfrm>
            <a:off x="10047554" y="1755097"/>
            <a:ext cx="3549389" cy="2108857"/>
          </a:xfrm>
          <a:custGeom>
            <a:avLst/>
            <a:gdLst>
              <a:gd name="T0" fmla="*/ 766 w 766"/>
              <a:gd name="T1" fmla="*/ 0 h 453"/>
              <a:gd name="T2" fmla="*/ 670 w 766"/>
              <a:gd name="T3" fmla="*/ 85 h 453"/>
              <a:gd name="T4" fmla="*/ 470 w 766"/>
              <a:gd name="T5" fmla="*/ 390 h 453"/>
              <a:gd name="T6" fmla="*/ 337 w 766"/>
              <a:gd name="T7" fmla="*/ 453 h 453"/>
              <a:gd name="T8" fmla="*/ 0 w 766"/>
              <a:gd name="T9" fmla="*/ 453 h 453"/>
              <a:gd name="T10" fmla="*/ 133 w 766"/>
              <a:gd name="T11" fmla="*/ 390 h 453"/>
              <a:gd name="T12" fmla="*/ 333 w 766"/>
              <a:gd name="T13" fmla="*/ 85 h 453"/>
              <a:gd name="T14" fmla="*/ 429 w 766"/>
              <a:gd name="T15" fmla="*/ 0 h 453"/>
              <a:gd name="T16" fmla="*/ 766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766" y="0"/>
                </a:moveTo>
                <a:cubicBezTo>
                  <a:pt x="766" y="0"/>
                  <a:pt x="720" y="3"/>
                  <a:pt x="670" y="85"/>
                </a:cubicBezTo>
                <a:cubicBezTo>
                  <a:pt x="623" y="161"/>
                  <a:pt x="495" y="357"/>
                  <a:pt x="470" y="390"/>
                </a:cubicBezTo>
                <a:cubicBezTo>
                  <a:pt x="442" y="428"/>
                  <a:pt x="406" y="453"/>
                  <a:pt x="337" y="453"/>
                </a:cubicBezTo>
                <a:cubicBezTo>
                  <a:pt x="0" y="453"/>
                  <a:pt x="0" y="453"/>
                  <a:pt x="0" y="453"/>
                </a:cubicBezTo>
                <a:cubicBezTo>
                  <a:pt x="69" y="453"/>
                  <a:pt x="105" y="428"/>
                  <a:pt x="133" y="390"/>
                </a:cubicBezTo>
                <a:cubicBezTo>
                  <a:pt x="158" y="357"/>
                  <a:pt x="286" y="161"/>
                  <a:pt x="333" y="85"/>
                </a:cubicBezTo>
                <a:cubicBezTo>
                  <a:pt x="383" y="3"/>
                  <a:pt x="429" y="0"/>
                  <a:pt x="429" y="0"/>
                </a:cubicBezTo>
                <a:lnTo>
                  <a:pt x="766" y="0"/>
                </a:lnTo>
                <a:close/>
              </a:path>
            </a:pathLst>
          </a:custGeom>
          <a:solidFill>
            <a:schemeClr val="accent6"/>
          </a:solidFill>
          <a:ln>
            <a:noFill/>
          </a:ln>
        </p:spPr>
        <p:txBody>
          <a:bodyPr vert="horz" wrap="square" lIns="0" tIns="0" rIns="0" bIns="0" numCol="1" anchor="t" anchorCtr="0" compatLnSpc="1"/>
          <a:lstStyle/>
          <a:p>
            <a:pPr>
              <a:lnSpc>
                <a:spcPct val="120000"/>
              </a:lnSpc>
            </a:pPr>
            <a:endParaRPr lang="en-US" sz="1600">
              <a:solidFill>
                <a:schemeClr val="bg1">
                  <a:lumMod val="65000"/>
                </a:schemeClr>
              </a:solidFill>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7" name="Color 3"/>
          <p:cNvSpPr/>
          <p:nvPr/>
        </p:nvSpPr>
        <p:spPr bwMode="auto">
          <a:xfrm>
            <a:off x="6082667" y="1755097"/>
            <a:ext cx="3547428" cy="2108857"/>
          </a:xfrm>
          <a:custGeom>
            <a:avLst/>
            <a:gdLst>
              <a:gd name="T0" fmla="*/ 766 w 766"/>
              <a:gd name="T1" fmla="*/ 0 h 453"/>
              <a:gd name="T2" fmla="*/ 669 w 766"/>
              <a:gd name="T3" fmla="*/ 85 h 453"/>
              <a:gd name="T4" fmla="*/ 470 w 766"/>
              <a:gd name="T5" fmla="*/ 390 h 453"/>
              <a:gd name="T6" fmla="*/ 337 w 766"/>
              <a:gd name="T7" fmla="*/ 453 h 453"/>
              <a:gd name="T8" fmla="*/ 0 w 766"/>
              <a:gd name="T9" fmla="*/ 453 h 453"/>
              <a:gd name="T10" fmla="*/ 133 w 766"/>
              <a:gd name="T11" fmla="*/ 390 h 453"/>
              <a:gd name="T12" fmla="*/ 332 w 766"/>
              <a:gd name="T13" fmla="*/ 85 h 453"/>
              <a:gd name="T14" fmla="*/ 429 w 766"/>
              <a:gd name="T15" fmla="*/ 0 h 453"/>
              <a:gd name="T16" fmla="*/ 766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766" y="0"/>
                </a:moveTo>
                <a:cubicBezTo>
                  <a:pt x="766" y="0"/>
                  <a:pt x="720" y="3"/>
                  <a:pt x="669" y="85"/>
                </a:cubicBezTo>
                <a:cubicBezTo>
                  <a:pt x="622" y="161"/>
                  <a:pt x="494" y="357"/>
                  <a:pt x="470" y="390"/>
                </a:cubicBezTo>
                <a:cubicBezTo>
                  <a:pt x="441" y="428"/>
                  <a:pt x="406" y="453"/>
                  <a:pt x="337" y="453"/>
                </a:cubicBezTo>
                <a:cubicBezTo>
                  <a:pt x="0" y="453"/>
                  <a:pt x="0" y="453"/>
                  <a:pt x="0" y="453"/>
                </a:cubicBezTo>
                <a:cubicBezTo>
                  <a:pt x="69" y="453"/>
                  <a:pt x="104" y="428"/>
                  <a:pt x="133" y="390"/>
                </a:cubicBezTo>
                <a:cubicBezTo>
                  <a:pt x="157" y="357"/>
                  <a:pt x="285" y="161"/>
                  <a:pt x="332" y="85"/>
                </a:cubicBezTo>
                <a:cubicBezTo>
                  <a:pt x="383" y="3"/>
                  <a:pt x="429" y="0"/>
                  <a:pt x="429" y="0"/>
                </a:cubicBezTo>
                <a:lnTo>
                  <a:pt x="766" y="0"/>
                </a:lnTo>
                <a:close/>
              </a:path>
            </a:pathLst>
          </a:custGeom>
          <a:solidFill>
            <a:schemeClr val="accent4"/>
          </a:solidFill>
          <a:ln>
            <a:noFill/>
          </a:ln>
        </p:spPr>
        <p:txBody>
          <a:bodyPr vert="horz" wrap="square" lIns="0" tIns="0" rIns="0" bIns="0" numCol="1" anchor="t" anchorCtr="0" compatLnSpc="1"/>
          <a:lstStyle/>
          <a:p>
            <a:pPr>
              <a:lnSpc>
                <a:spcPct val="120000"/>
              </a:lnSpc>
            </a:pPr>
            <a:endParaRPr lang="en-US" sz="160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8" name="Color 2"/>
          <p:cNvSpPr/>
          <p:nvPr/>
        </p:nvSpPr>
        <p:spPr bwMode="auto">
          <a:xfrm>
            <a:off x="8064131" y="1755097"/>
            <a:ext cx="3545469" cy="2108857"/>
          </a:xfrm>
          <a:custGeom>
            <a:avLst/>
            <a:gdLst>
              <a:gd name="T0" fmla="*/ 0 w 765"/>
              <a:gd name="T1" fmla="*/ 0 h 453"/>
              <a:gd name="T2" fmla="*/ 96 w 765"/>
              <a:gd name="T3" fmla="*/ 85 h 453"/>
              <a:gd name="T4" fmla="*/ 295 w 765"/>
              <a:gd name="T5" fmla="*/ 390 h 453"/>
              <a:gd name="T6" fmla="*/ 428 w 765"/>
              <a:gd name="T7" fmla="*/ 453 h 453"/>
              <a:gd name="T8" fmla="*/ 765 w 765"/>
              <a:gd name="T9" fmla="*/ 453 h 453"/>
              <a:gd name="T10" fmla="*/ 632 w 765"/>
              <a:gd name="T11" fmla="*/ 390 h 453"/>
              <a:gd name="T12" fmla="*/ 433 w 765"/>
              <a:gd name="T13" fmla="*/ 85 h 453"/>
              <a:gd name="T14" fmla="*/ 337 w 765"/>
              <a:gd name="T15" fmla="*/ 0 h 453"/>
              <a:gd name="T16" fmla="*/ 0 w 765"/>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5" h="453">
                <a:moveTo>
                  <a:pt x="0" y="0"/>
                </a:moveTo>
                <a:cubicBezTo>
                  <a:pt x="0" y="0"/>
                  <a:pt x="45" y="3"/>
                  <a:pt x="96" y="85"/>
                </a:cubicBezTo>
                <a:cubicBezTo>
                  <a:pt x="143" y="161"/>
                  <a:pt x="271" y="357"/>
                  <a:pt x="295" y="390"/>
                </a:cubicBezTo>
                <a:cubicBezTo>
                  <a:pt x="324" y="428"/>
                  <a:pt x="359" y="453"/>
                  <a:pt x="428" y="453"/>
                </a:cubicBezTo>
                <a:cubicBezTo>
                  <a:pt x="765" y="453"/>
                  <a:pt x="765" y="453"/>
                  <a:pt x="765" y="453"/>
                </a:cubicBezTo>
                <a:cubicBezTo>
                  <a:pt x="696" y="453"/>
                  <a:pt x="661" y="428"/>
                  <a:pt x="632" y="390"/>
                </a:cubicBezTo>
                <a:cubicBezTo>
                  <a:pt x="608" y="357"/>
                  <a:pt x="480" y="161"/>
                  <a:pt x="433" y="85"/>
                </a:cubicBezTo>
                <a:cubicBezTo>
                  <a:pt x="383" y="3"/>
                  <a:pt x="337" y="0"/>
                  <a:pt x="337" y="0"/>
                </a:cubicBezTo>
                <a:lnTo>
                  <a:pt x="0" y="0"/>
                </a:lnTo>
                <a:close/>
              </a:path>
            </a:pathLst>
          </a:custGeom>
          <a:solidFill>
            <a:schemeClr val="accent5"/>
          </a:solidFill>
          <a:ln>
            <a:noFill/>
          </a:ln>
        </p:spPr>
        <p:txBody>
          <a:bodyPr vert="horz" wrap="square" lIns="0" tIns="0" rIns="0" bIns="0" numCol="1" anchor="t" anchorCtr="0" compatLnSpc="1"/>
          <a:lstStyle/>
          <a:p>
            <a:pPr>
              <a:lnSpc>
                <a:spcPct val="120000"/>
              </a:lnSpc>
            </a:pPr>
            <a:endParaRPr lang="en-US" sz="160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9" name="Color 5"/>
          <p:cNvSpPr/>
          <p:nvPr/>
        </p:nvSpPr>
        <p:spPr bwMode="auto">
          <a:xfrm>
            <a:off x="2109938" y="1755097"/>
            <a:ext cx="3549389" cy="2108857"/>
          </a:xfrm>
          <a:custGeom>
            <a:avLst/>
            <a:gdLst>
              <a:gd name="T0" fmla="*/ 766 w 766"/>
              <a:gd name="T1" fmla="*/ 0 h 453"/>
              <a:gd name="T2" fmla="*/ 670 w 766"/>
              <a:gd name="T3" fmla="*/ 85 h 453"/>
              <a:gd name="T4" fmla="*/ 470 w 766"/>
              <a:gd name="T5" fmla="*/ 390 h 453"/>
              <a:gd name="T6" fmla="*/ 337 w 766"/>
              <a:gd name="T7" fmla="*/ 453 h 453"/>
              <a:gd name="T8" fmla="*/ 0 w 766"/>
              <a:gd name="T9" fmla="*/ 453 h 453"/>
              <a:gd name="T10" fmla="*/ 133 w 766"/>
              <a:gd name="T11" fmla="*/ 390 h 453"/>
              <a:gd name="T12" fmla="*/ 333 w 766"/>
              <a:gd name="T13" fmla="*/ 85 h 453"/>
              <a:gd name="T14" fmla="*/ 429 w 766"/>
              <a:gd name="T15" fmla="*/ 0 h 453"/>
              <a:gd name="T16" fmla="*/ 766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766" y="0"/>
                </a:moveTo>
                <a:cubicBezTo>
                  <a:pt x="766" y="0"/>
                  <a:pt x="720" y="3"/>
                  <a:pt x="670" y="85"/>
                </a:cubicBezTo>
                <a:cubicBezTo>
                  <a:pt x="623" y="161"/>
                  <a:pt x="495" y="357"/>
                  <a:pt x="470" y="390"/>
                </a:cubicBezTo>
                <a:cubicBezTo>
                  <a:pt x="442" y="428"/>
                  <a:pt x="406" y="453"/>
                  <a:pt x="337" y="453"/>
                </a:cubicBezTo>
                <a:cubicBezTo>
                  <a:pt x="0" y="453"/>
                  <a:pt x="0" y="453"/>
                  <a:pt x="0" y="453"/>
                </a:cubicBezTo>
                <a:cubicBezTo>
                  <a:pt x="69" y="453"/>
                  <a:pt x="105" y="428"/>
                  <a:pt x="133" y="390"/>
                </a:cubicBezTo>
                <a:cubicBezTo>
                  <a:pt x="158" y="357"/>
                  <a:pt x="286" y="161"/>
                  <a:pt x="333" y="85"/>
                </a:cubicBezTo>
                <a:cubicBezTo>
                  <a:pt x="383" y="3"/>
                  <a:pt x="429" y="0"/>
                  <a:pt x="429" y="0"/>
                </a:cubicBezTo>
                <a:lnTo>
                  <a:pt x="766" y="0"/>
                </a:lnTo>
                <a:close/>
              </a:path>
            </a:pathLst>
          </a:custGeom>
          <a:solidFill>
            <a:schemeClr val="accent2"/>
          </a:solidFill>
          <a:ln>
            <a:noFill/>
          </a:ln>
        </p:spPr>
        <p:txBody>
          <a:bodyPr vert="horz" wrap="square" lIns="0" tIns="0" rIns="0" bIns="0" numCol="1" anchor="t" anchorCtr="0" compatLnSpc="1"/>
          <a:lstStyle/>
          <a:p>
            <a:pPr>
              <a:lnSpc>
                <a:spcPct val="120000"/>
              </a:lnSpc>
            </a:pPr>
            <a:endParaRPr lang="en-US" sz="160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0" name="Color 4"/>
          <p:cNvSpPr/>
          <p:nvPr/>
        </p:nvSpPr>
        <p:spPr bwMode="auto">
          <a:xfrm>
            <a:off x="4093364" y="1755097"/>
            <a:ext cx="3549389" cy="2108857"/>
          </a:xfrm>
          <a:custGeom>
            <a:avLst/>
            <a:gdLst>
              <a:gd name="T0" fmla="*/ 0 w 766"/>
              <a:gd name="T1" fmla="*/ 0 h 453"/>
              <a:gd name="T2" fmla="*/ 96 w 766"/>
              <a:gd name="T3" fmla="*/ 85 h 453"/>
              <a:gd name="T4" fmla="*/ 296 w 766"/>
              <a:gd name="T5" fmla="*/ 390 h 453"/>
              <a:gd name="T6" fmla="*/ 429 w 766"/>
              <a:gd name="T7" fmla="*/ 453 h 453"/>
              <a:gd name="T8" fmla="*/ 766 w 766"/>
              <a:gd name="T9" fmla="*/ 453 h 453"/>
              <a:gd name="T10" fmla="*/ 633 w 766"/>
              <a:gd name="T11" fmla="*/ 390 h 453"/>
              <a:gd name="T12" fmla="*/ 433 w 766"/>
              <a:gd name="T13" fmla="*/ 85 h 453"/>
              <a:gd name="T14" fmla="*/ 337 w 766"/>
              <a:gd name="T15" fmla="*/ 0 h 453"/>
              <a:gd name="T16" fmla="*/ 0 w 766"/>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453">
                <a:moveTo>
                  <a:pt x="0" y="0"/>
                </a:moveTo>
                <a:cubicBezTo>
                  <a:pt x="0" y="0"/>
                  <a:pt x="46" y="3"/>
                  <a:pt x="96" y="85"/>
                </a:cubicBezTo>
                <a:cubicBezTo>
                  <a:pt x="143" y="161"/>
                  <a:pt x="271" y="357"/>
                  <a:pt x="296" y="390"/>
                </a:cubicBezTo>
                <a:cubicBezTo>
                  <a:pt x="324" y="428"/>
                  <a:pt x="360" y="453"/>
                  <a:pt x="429" y="453"/>
                </a:cubicBezTo>
                <a:cubicBezTo>
                  <a:pt x="766" y="453"/>
                  <a:pt x="766" y="453"/>
                  <a:pt x="766" y="453"/>
                </a:cubicBezTo>
                <a:cubicBezTo>
                  <a:pt x="697" y="453"/>
                  <a:pt x="661" y="428"/>
                  <a:pt x="633" y="390"/>
                </a:cubicBezTo>
                <a:cubicBezTo>
                  <a:pt x="608" y="357"/>
                  <a:pt x="480" y="161"/>
                  <a:pt x="433" y="85"/>
                </a:cubicBezTo>
                <a:cubicBezTo>
                  <a:pt x="383" y="3"/>
                  <a:pt x="337" y="0"/>
                  <a:pt x="337" y="0"/>
                </a:cubicBezTo>
                <a:lnTo>
                  <a:pt x="0" y="0"/>
                </a:lnTo>
                <a:close/>
              </a:path>
            </a:pathLst>
          </a:custGeom>
          <a:solidFill>
            <a:schemeClr val="accent3"/>
          </a:solidFill>
          <a:ln>
            <a:noFill/>
          </a:ln>
        </p:spPr>
        <p:txBody>
          <a:bodyPr vert="horz" wrap="square" lIns="0" tIns="0" rIns="0" bIns="0" numCol="1" anchor="t" anchorCtr="0" compatLnSpc="1"/>
          <a:lstStyle/>
          <a:p>
            <a:pPr>
              <a:lnSpc>
                <a:spcPct val="120000"/>
              </a:lnSpc>
            </a:pPr>
            <a:endParaRPr lang="en-US" sz="160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1" name="Side Color"/>
          <p:cNvSpPr/>
          <p:nvPr/>
        </p:nvSpPr>
        <p:spPr bwMode="auto">
          <a:xfrm>
            <a:off x="-1854961" y="1755082"/>
            <a:ext cx="3549388" cy="1252380"/>
          </a:xfrm>
          <a:custGeom>
            <a:avLst/>
            <a:gdLst>
              <a:gd name="T0" fmla="*/ 766 w 766"/>
              <a:gd name="T1" fmla="*/ 0 h 269"/>
              <a:gd name="T2" fmla="*/ 670 w 766"/>
              <a:gd name="T3" fmla="*/ 50 h 269"/>
              <a:gd name="T4" fmla="*/ 470 w 766"/>
              <a:gd name="T5" fmla="*/ 232 h 269"/>
              <a:gd name="T6" fmla="*/ 337 w 766"/>
              <a:gd name="T7" fmla="*/ 269 h 269"/>
              <a:gd name="T8" fmla="*/ 0 w 766"/>
              <a:gd name="T9" fmla="*/ 269 h 269"/>
              <a:gd name="T10" fmla="*/ 133 w 766"/>
              <a:gd name="T11" fmla="*/ 232 h 269"/>
              <a:gd name="T12" fmla="*/ 332 w 766"/>
              <a:gd name="T13" fmla="*/ 50 h 269"/>
              <a:gd name="T14" fmla="*/ 429 w 766"/>
              <a:gd name="T15" fmla="*/ 0 h 269"/>
              <a:gd name="T16" fmla="*/ 766 w 766"/>
              <a:gd name="T17" fmla="*/ 0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6" h="269">
                <a:moveTo>
                  <a:pt x="766" y="0"/>
                </a:moveTo>
                <a:cubicBezTo>
                  <a:pt x="766" y="0"/>
                  <a:pt x="720" y="1"/>
                  <a:pt x="670" y="50"/>
                </a:cubicBezTo>
                <a:cubicBezTo>
                  <a:pt x="623" y="96"/>
                  <a:pt x="495" y="212"/>
                  <a:pt x="470" y="232"/>
                </a:cubicBezTo>
                <a:cubicBezTo>
                  <a:pt x="442" y="255"/>
                  <a:pt x="406" y="269"/>
                  <a:pt x="337" y="269"/>
                </a:cubicBezTo>
                <a:cubicBezTo>
                  <a:pt x="0" y="269"/>
                  <a:pt x="0" y="269"/>
                  <a:pt x="0" y="269"/>
                </a:cubicBezTo>
                <a:cubicBezTo>
                  <a:pt x="69" y="269"/>
                  <a:pt x="104" y="255"/>
                  <a:pt x="133" y="232"/>
                </a:cubicBezTo>
                <a:cubicBezTo>
                  <a:pt x="158" y="212"/>
                  <a:pt x="285" y="96"/>
                  <a:pt x="332" y="50"/>
                </a:cubicBezTo>
                <a:cubicBezTo>
                  <a:pt x="383" y="1"/>
                  <a:pt x="429" y="0"/>
                  <a:pt x="429" y="0"/>
                </a:cubicBezTo>
                <a:lnTo>
                  <a:pt x="766" y="0"/>
                </a:lnTo>
                <a:close/>
              </a:path>
            </a:pathLst>
          </a:custGeom>
          <a:solidFill>
            <a:schemeClr val="accent1">
              <a:lumMod val="75000"/>
            </a:schemeClr>
          </a:solidFill>
          <a:ln>
            <a:noFill/>
          </a:ln>
        </p:spPr>
        <p:txBody>
          <a:bodyPr vert="horz" wrap="square" lIns="0" tIns="0" rIns="0" bIns="0" numCol="1" anchor="t" anchorCtr="0" compatLnSpc="1"/>
          <a:lstStyle/>
          <a:p>
            <a:pPr>
              <a:lnSpc>
                <a:spcPct val="120000"/>
              </a:lnSpc>
            </a:pPr>
            <a:endParaRPr lang="en-US" sz="1600">
              <a:solidFill>
                <a:schemeClr val="bg1">
                  <a:lumMod val="65000"/>
                </a:schemeClr>
              </a:solidFill>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2" name="Color 6"/>
          <p:cNvSpPr/>
          <p:nvPr/>
        </p:nvSpPr>
        <p:spPr bwMode="auto">
          <a:xfrm>
            <a:off x="128470" y="1755094"/>
            <a:ext cx="3543508" cy="2108857"/>
          </a:xfrm>
          <a:custGeom>
            <a:avLst/>
            <a:gdLst>
              <a:gd name="T0" fmla="*/ 0 w 765"/>
              <a:gd name="T1" fmla="*/ 0 h 453"/>
              <a:gd name="T2" fmla="*/ 96 w 765"/>
              <a:gd name="T3" fmla="*/ 85 h 453"/>
              <a:gd name="T4" fmla="*/ 295 w 765"/>
              <a:gd name="T5" fmla="*/ 390 h 453"/>
              <a:gd name="T6" fmla="*/ 428 w 765"/>
              <a:gd name="T7" fmla="*/ 453 h 453"/>
              <a:gd name="T8" fmla="*/ 765 w 765"/>
              <a:gd name="T9" fmla="*/ 453 h 453"/>
              <a:gd name="T10" fmla="*/ 632 w 765"/>
              <a:gd name="T11" fmla="*/ 390 h 453"/>
              <a:gd name="T12" fmla="*/ 433 w 765"/>
              <a:gd name="T13" fmla="*/ 85 h 453"/>
              <a:gd name="T14" fmla="*/ 337 w 765"/>
              <a:gd name="T15" fmla="*/ 0 h 453"/>
              <a:gd name="T16" fmla="*/ 0 w 765"/>
              <a:gd name="T17" fmla="*/ 0 h 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65" h="453">
                <a:moveTo>
                  <a:pt x="0" y="0"/>
                </a:moveTo>
                <a:cubicBezTo>
                  <a:pt x="0" y="0"/>
                  <a:pt x="46" y="3"/>
                  <a:pt x="96" y="85"/>
                </a:cubicBezTo>
                <a:cubicBezTo>
                  <a:pt x="143" y="161"/>
                  <a:pt x="271" y="357"/>
                  <a:pt x="295" y="390"/>
                </a:cubicBezTo>
                <a:cubicBezTo>
                  <a:pt x="324" y="428"/>
                  <a:pt x="359" y="453"/>
                  <a:pt x="428" y="453"/>
                </a:cubicBezTo>
                <a:cubicBezTo>
                  <a:pt x="765" y="453"/>
                  <a:pt x="765" y="453"/>
                  <a:pt x="765" y="453"/>
                </a:cubicBezTo>
                <a:cubicBezTo>
                  <a:pt x="696" y="453"/>
                  <a:pt x="661" y="428"/>
                  <a:pt x="632" y="390"/>
                </a:cubicBezTo>
                <a:cubicBezTo>
                  <a:pt x="608" y="357"/>
                  <a:pt x="480" y="161"/>
                  <a:pt x="433" y="85"/>
                </a:cubicBezTo>
                <a:cubicBezTo>
                  <a:pt x="383" y="3"/>
                  <a:pt x="337" y="0"/>
                  <a:pt x="337" y="0"/>
                </a:cubicBezTo>
                <a:lnTo>
                  <a:pt x="0" y="0"/>
                </a:lnTo>
                <a:close/>
              </a:path>
            </a:pathLst>
          </a:custGeom>
          <a:solidFill>
            <a:schemeClr val="accent1"/>
          </a:solidFill>
          <a:ln>
            <a:noFill/>
          </a:ln>
        </p:spPr>
        <p:txBody>
          <a:bodyPr vert="horz" wrap="square" lIns="0" tIns="0" rIns="0" bIns="0" numCol="1" anchor="t" anchorCtr="0" compatLnSpc="1"/>
          <a:lstStyle/>
          <a:p>
            <a:pPr>
              <a:lnSpc>
                <a:spcPct val="120000"/>
              </a:lnSpc>
            </a:pPr>
            <a:endParaRPr lang="en-US" sz="160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3" name="TextBox 23"/>
          <p:cNvSpPr txBox="1"/>
          <p:nvPr/>
        </p:nvSpPr>
        <p:spPr>
          <a:xfrm>
            <a:off x="388520" y="1406545"/>
            <a:ext cx="1436291" cy="270010"/>
          </a:xfrm>
          <a:prstGeom prst="rect">
            <a:avLst/>
          </a:prstGeom>
          <a:noFill/>
        </p:spPr>
        <p:txBody>
          <a:bodyPr wrap="none" lIns="0" tIns="0" rIns="0" bIns="0" rtlCol="0">
            <a:spAutoFit/>
          </a:bodyPr>
          <a:lstStyle/>
          <a:p>
            <a:pPr algn="ctr">
              <a:lnSpc>
                <a:spcPct val="120000"/>
              </a:lnSpc>
            </a:pPr>
            <a:r>
              <a:rPr lang="zh-CN" altLang="en-US" sz="1600">
                <a:latin typeface="Arial" panose="020B0604020202020204" pitchFamily="34" charset="0"/>
                <a:ea typeface="微软雅黑" panose="020B0503020204020204" charset="-122"/>
                <a:cs typeface="League Gothic Regular"/>
                <a:sym typeface="Arial" panose="020B0604020202020204" pitchFamily="34" charset="0"/>
              </a:rPr>
              <a:t>请替换文字内容</a:t>
            </a:r>
            <a:endParaRPr lang="en-US" sz="1600" dirty="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4" name="TextBox 26"/>
          <p:cNvSpPr txBox="1"/>
          <p:nvPr/>
        </p:nvSpPr>
        <p:spPr>
          <a:xfrm>
            <a:off x="2365172" y="3935642"/>
            <a:ext cx="1436291" cy="270010"/>
          </a:xfrm>
          <a:prstGeom prst="rect">
            <a:avLst/>
          </a:prstGeom>
          <a:noFill/>
        </p:spPr>
        <p:txBody>
          <a:bodyPr wrap="none" lIns="0" tIns="0" rIns="0" bIns="0" rtlCol="0">
            <a:spAutoFit/>
          </a:bodyPr>
          <a:lstStyle/>
          <a:p>
            <a:pPr algn="ctr">
              <a:lnSpc>
                <a:spcPct val="120000"/>
              </a:lnSpc>
            </a:pPr>
            <a:r>
              <a:rPr lang="zh-CN" altLang="en-US" sz="1600">
                <a:latin typeface="Arial" panose="020B0604020202020204" pitchFamily="34" charset="0"/>
                <a:ea typeface="微软雅黑" panose="020B0503020204020204" charset="-122"/>
                <a:cs typeface="League Gothic Regular"/>
                <a:sym typeface="Arial" panose="020B0604020202020204" pitchFamily="34" charset="0"/>
              </a:rPr>
              <a:t>请替换文字内容</a:t>
            </a:r>
            <a:endParaRPr lang="en-US" sz="1600" dirty="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5" name="TextBox 29"/>
          <p:cNvSpPr txBox="1"/>
          <p:nvPr/>
        </p:nvSpPr>
        <p:spPr>
          <a:xfrm>
            <a:off x="4318709" y="1406545"/>
            <a:ext cx="1436291" cy="270010"/>
          </a:xfrm>
          <a:prstGeom prst="rect">
            <a:avLst/>
          </a:prstGeom>
          <a:noFill/>
        </p:spPr>
        <p:txBody>
          <a:bodyPr wrap="none" lIns="0" tIns="0" rIns="0" bIns="0" rtlCol="0">
            <a:spAutoFit/>
          </a:bodyPr>
          <a:lstStyle/>
          <a:p>
            <a:pPr algn="ctr">
              <a:lnSpc>
                <a:spcPct val="120000"/>
              </a:lnSpc>
            </a:pPr>
            <a:r>
              <a:rPr lang="zh-CN" altLang="en-US" sz="1600">
                <a:latin typeface="Arial" panose="020B0604020202020204" pitchFamily="34" charset="0"/>
                <a:ea typeface="微软雅黑" panose="020B0503020204020204" charset="-122"/>
                <a:cs typeface="League Gothic Regular"/>
                <a:sym typeface="Arial" panose="020B0604020202020204" pitchFamily="34" charset="0"/>
              </a:rPr>
              <a:t>请替换文字内容</a:t>
            </a:r>
            <a:endParaRPr lang="en-US" sz="1600" dirty="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6" name="TextBox 32"/>
          <p:cNvSpPr txBox="1"/>
          <p:nvPr/>
        </p:nvSpPr>
        <p:spPr>
          <a:xfrm>
            <a:off x="6348713" y="3935640"/>
            <a:ext cx="1436291" cy="270010"/>
          </a:xfrm>
          <a:prstGeom prst="rect">
            <a:avLst/>
          </a:prstGeom>
          <a:noFill/>
        </p:spPr>
        <p:txBody>
          <a:bodyPr wrap="none" lIns="0" tIns="0" rIns="0" bIns="0" rtlCol="0">
            <a:spAutoFit/>
          </a:bodyPr>
          <a:lstStyle/>
          <a:p>
            <a:pPr algn="ctr">
              <a:lnSpc>
                <a:spcPct val="120000"/>
              </a:lnSpc>
            </a:pPr>
            <a:r>
              <a:rPr lang="zh-CN" altLang="en-US" sz="1600">
                <a:latin typeface="Arial" panose="020B0604020202020204" pitchFamily="34" charset="0"/>
                <a:ea typeface="微软雅黑" panose="020B0503020204020204" charset="-122"/>
                <a:cs typeface="League Gothic Regular"/>
                <a:sym typeface="Arial" panose="020B0604020202020204" pitchFamily="34" charset="0"/>
              </a:rPr>
              <a:t>请替换文字内容</a:t>
            </a:r>
            <a:endParaRPr lang="en-US" sz="1600" dirty="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7" name="TextBox 35"/>
          <p:cNvSpPr txBox="1"/>
          <p:nvPr/>
        </p:nvSpPr>
        <p:spPr>
          <a:xfrm>
            <a:off x="8245969" y="1406545"/>
            <a:ext cx="1436291" cy="270010"/>
          </a:xfrm>
          <a:prstGeom prst="rect">
            <a:avLst/>
          </a:prstGeom>
          <a:noFill/>
        </p:spPr>
        <p:txBody>
          <a:bodyPr wrap="none" lIns="0" tIns="0" rIns="0" bIns="0" rtlCol="0">
            <a:spAutoFit/>
          </a:bodyPr>
          <a:lstStyle/>
          <a:p>
            <a:pPr algn="ctr">
              <a:lnSpc>
                <a:spcPct val="120000"/>
              </a:lnSpc>
            </a:pPr>
            <a:r>
              <a:rPr lang="zh-CN" altLang="en-US" sz="1600">
                <a:latin typeface="Arial" panose="020B0604020202020204" pitchFamily="34" charset="0"/>
                <a:ea typeface="微软雅黑" panose="020B0503020204020204" charset="-122"/>
                <a:cs typeface="League Gothic Regular"/>
                <a:sym typeface="Arial" panose="020B0604020202020204" pitchFamily="34" charset="0"/>
              </a:rPr>
              <a:t>请替换文字内容</a:t>
            </a:r>
            <a:endParaRPr lang="en-US" sz="1600" dirty="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8" name="TextBox 38"/>
          <p:cNvSpPr txBox="1"/>
          <p:nvPr/>
        </p:nvSpPr>
        <p:spPr>
          <a:xfrm>
            <a:off x="10080910" y="3935640"/>
            <a:ext cx="1436291" cy="270010"/>
          </a:xfrm>
          <a:prstGeom prst="rect">
            <a:avLst/>
          </a:prstGeom>
          <a:noFill/>
        </p:spPr>
        <p:txBody>
          <a:bodyPr wrap="none" lIns="0" tIns="0" rIns="0" bIns="0" rtlCol="0">
            <a:spAutoFit/>
          </a:bodyPr>
          <a:lstStyle/>
          <a:p>
            <a:pPr algn="ctr">
              <a:lnSpc>
                <a:spcPct val="120000"/>
              </a:lnSpc>
            </a:pPr>
            <a:r>
              <a:rPr lang="zh-CN" altLang="en-US" sz="1600">
                <a:latin typeface="Arial" panose="020B0604020202020204" pitchFamily="34" charset="0"/>
                <a:ea typeface="微软雅黑" panose="020B0503020204020204" charset="-122"/>
                <a:cs typeface="League Gothic Regular"/>
                <a:sym typeface="Arial" panose="020B0604020202020204" pitchFamily="34" charset="0"/>
              </a:rPr>
              <a:t>请替换文字内容</a:t>
            </a:r>
            <a:endParaRPr lang="en-US" sz="1600" dirty="0">
              <a:latin typeface="Arial" panose="020B0604020202020204" pitchFamily="34" charset="0"/>
              <a:ea typeface="微软雅黑" panose="020B0503020204020204" charset="-122"/>
              <a:cs typeface="League Gothic Regular"/>
              <a:sym typeface="Arial" panose="020B0604020202020204" pitchFamily="34" charset="0"/>
            </a:endParaRPr>
          </a:p>
        </p:txBody>
      </p:sp>
      <p:sp>
        <p:nvSpPr>
          <p:cNvPr id="19" name="Text Placeholder 7"/>
          <p:cNvSpPr txBox="1"/>
          <p:nvPr/>
        </p:nvSpPr>
        <p:spPr>
          <a:xfrm>
            <a:off x="2639402" y="4597855"/>
            <a:ext cx="2061781" cy="236219"/>
          </a:xfrm>
          <a:prstGeom prst="rect">
            <a:avLst/>
          </a:prstGeom>
        </p:spPr>
        <p:txBody>
          <a:bodyPr vert="horz" lIns="0" tIns="0" rIns="0" bIns="0" anchor="t" anchorCtr="0">
            <a:sp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20" name="Text Placeholder 2"/>
          <p:cNvSpPr txBox="1"/>
          <p:nvPr/>
        </p:nvSpPr>
        <p:spPr>
          <a:xfrm>
            <a:off x="2639402" y="4926262"/>
            <a:ext cx="2896146" cy="443198"/>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p:txBody>
      </p:sp>
      <p:sp>
        <p:nvSpPr>
          <p:cNvPr id="21" name="Rounded Rectangle 11"/>
          <p:cNvSpPr>
            <a:spLocks noChangeAspect="1"/>
          </p:cNvSpPr>
          <p:nvPr/>
        </p:nvSpPr>
        <p:spPr>
          <a:xfrm>
            <a:off x="1731792" y="4611841"/>
            <a:ext cx="759275" cy="760014"/>
          </a:xfrm>
          <a:prstGeom prst="roundRect">
            <a:avLst>
              <a:gd name="adj" fmla="val 50000"/>
            </a:avLst>
          </a:pr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5">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22" name="Text Placeholder 7"/>
          <p:cNvSpPr txBox="1"/>
          <p:nvPr/>
        </p:nvSpPr>
        <p:spPr>
          <a:xfrm>
            <a:off x="1792674" y="4708111"/>
            <a:ext cx="614632" cy="507229"/>
          </a:xfrm>
          <a:prstGeom prst="rect">
            <a:avLst/>
          </a:prstGeom>
        </p:spPr>
        <p:txBody>
          <a:bodyPr vert="horz" lIns="0" tIns="103884" rIns="0" bIns="103884" anchor="ctr" anchorCtr="0"/>
          <a:lstStyle>
            <a:lvl1pPr marL="0" indent="0" algn="ctr" defTabSz="914400" rtl="0" eaLnBrk="1" latinLnBrk="0" hangingPunct="1">
              <a:lnSpc>
                <a:spcPct val="100000"/>
              </a:lnSpc>
              <a:spcBef>
                <a:spcPts val="0"/>
              </a:spcBef>
              <a:buFont typeface="Arial" panose="020B0604020202020204" pitchFamily="34" charset="0"/>
              <a:buNone/>
              <a:defRPr sz="2110" b="1"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charset="-122"/>
                <a:sym typeface="Arial" panose="020B0604020202020204" pitchFamily="34" charset="0"/>
              </a:rPr>
              <a:t>01</a:t>
            </a:r>
          </a:p>
        </p:txBody>
      </p:sp>
      <p:sp>
        <p:nvSpPr>
          <p:cNvPr id="23" name="Text Placeholder 7"/>
          <p:cNvSpPr txBox="1"/>
          <p:nvPr/>
        </p:nvSpPr>
        <p:spPr>
          <a:xfrm>
            <a:off x="8084161" y="4612943"/>
            <a:ext cx="2899548" cy="236219"/>
          </a:xfrm>
          <a:prstGeom prst="rect">
            <a:avLst/>
          </a:prstGeom>
        </p:spPr>
        <p:txBody>
          <a:bodyPr vert="horz" lIns="0" tIns="0" rIns="0" bIns="0" anchor="t" anchorCtr="0">
            <a:sp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24" name="Text Placeholder 2"/>
          <p:cNvSpPr txBox="1"/>
          <p:nvPr/>
        </p:nvSpPr>
        <p:spPr>
          <a:xfrm>
            <a:off x="8084161" y="4941351"/>
            <a:ext cx="2899548" cy="443198"/>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p:txBody>
      </p:sp>
      <p:sp>
        <p:nvSpPr>
          <p:cNvPr id="25" name="Rounded Rectangle 23"/>
          <p:cNvSpPr>
            <a:spLocks noChangeAspect="1"/>
          </p:cNvSpPr>
          <p:nvPr/>
        </p:nvSpPr>
        <p:spPr>
          <a:xfrm>
            <a:off x="7182829" y="4626930"/>
            <a:ext cx="759275" cy="760014"/>
          </a:xfrm>
          <a:prstGeom prst="roundRect">
            <a:avLst>
              <a:gd name="adj" fmla="val 50000"/>
            </a:avLst>
          </a:prstGeom>
          <a:solidFill>
            <a:schemeClr val="accent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5">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26" name="Text Placeholder 7"/>
          <p:cNvSpPr txBox="1"/>
          <p:nvPr/>
        </p:nvSpPr>
        <p:spPr>
          <a:xfrm>
            <a:off x="7243710" y="4723200"/>
            <a:ext cx="614632" cy="507229"/>
          </a:xfrm>
          <a:prstGeom prst="rect">
            <a:avLst/>
          </a:prstGeom>
        </p:spPr>
        <p:txBody>
          <a:bodyPr vert="horz" lIns="0" tIns="103884" rIns="0" bIns="103884" anchor="ctr" anchorCtr="0"/>
          <a:lstStyle>
            <a:lvl1pPr marL="0" indent="0" algn="ctr" defTabSz="914400" rtl="0" eaLnBrk="1" latinLnBrk="0" hangingPunct="1">
              <a:lnSpc>
                <a:spcPct val="100000"/>
              </a:lnSpc>
              <a:spcBef>
                <a:spcPts val="0"/>
              </a:spcBef>
              <a:buFont typeface="Arial" panose="020B0604020202020204" pitchFamily="34" charset="0"/>
              <a:buNone/>
              <a:defRPr sz="2110" b="1"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charset="-122"/>
                <a:sym typeface="Arial" panose="020B0604020202020204" pitchFamily="34" charset="0"/>
              </a:rPr>
              <a:t>02</a:t>
            </a:r>
          </a:p>
        </p:txBody>
      </p:sp>
      <p:sp>
        <p:nvSpPr>
          <p:cNvPr id="27" name="Text Placeholder 7"/>
          <p:cNvSpPr txBox="1"/>
          <p:nvPr/>
        </p:nvSpPr>
        <p:spPr>
          <a:xfrm>
            <a:off x="2688521" y="5917031"/>
            <a:ext cx="2896146" cy="236219"/>
          </a:xfrm>
          <a:prstGeom prst="rect">
            <a:avLst/>
          </a:prstGeom>
        </p:spPr>
        <p:txBody>
          <a:bodyPr vert="horz" lIns="0" tIns="0" rIns="0" bIns="0" anchor="t" anchorCtr="0">
            <a:sp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28" name="Text Placeholder 2"/>
          <p:cNvSpPr txBox="1"/>
          <p:nvPr/>
        </p:nvSpPr>
        <p:spPr>
          <a:xfrm>
            <a:off x="2688521" y="6245438"/>
            <a:ext cx="2896146" cy="443198"/>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p:txBody>
      </p:sp>
      <p:sp>
        <p:nvSpPr>
          <p:cNvPr id="29" name="Rounded Rectangle 27"/>
          <p:cNvSpPr>
            <a:spLocks noChangeAspect="1"/>
          </p:cNvSpPr>
          <p:nvPr/>
        </p:nvSpPr>
        <p:spPr>
          <a:xfrm>
            <a:off x="1792674" y="5931018"/>
            <a:ext cx="759275" cy="760014"/>
          </a:xfrm>
          <a:prstGeom prst="roundRect">
            <a:avLst>
              <a:gd name="adj" fmla="val 50000"/>
            </a:avLst>
          </a:prstGeom>
          <a:solidFill>
            <a:schemeClr val="accent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5">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30" name="Text Placeholder 7"/>
          <p:cNvSpPr txBox="1"/>
          <p:nvPr/>
        </p:nvSpPr>
        <p:spPr>
          <a:xfrm>
            <a:off x="1853555" y="6027287"/>
            <a:ext cx="614632" cy="507229"/>
          </a:xfrm>
          <a:prstGeom prst="rect">
            <a:avLst/>
          </a:prstGeom>
        </p:spPr>
        <p:txBody>
          <a:bodyPr vert="horz" lIns="0" tIns="103884" rIns="0" bIns="103884" anchor="ctr" anchorCtr="0"/>
          <a:lstStyle>
            <a:lvl1pPr marL="0" indent="0" algn="ctr" defTabSz="914400" rtl="0" eaLnBrk="1" latinLnBrk="0" hangingPunct="1">
              <a:lnSpc>
                <a:spcPct val="100000"/>
              </a:lnSpc>
              <a:spcBef>
                <a:spcPts val="0"/>
              </a:spcBef>
              <a:buFont typeface="Arial" panose="020B0604020202020204" pitchFamily="34" charset="0"/>
              <a:buNone/>
              <a:defRPr sz="2110" b="1"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charset="-122"/>
                <a:sym typeface="Arial" panose="020B0604020202020204" pitchFamily="34" charset="0"/>
              </a:rPr>
              <a:t>03</a:t>
            </a:r>
          </a:p>
        </p:txBody>
      </p:sp>
      <p:sp>
        <p:nvSpPr>
          <p:cNvPr id="31" name="Text Placeholder 7"/>
          <p:cNvSpPr txBox="1"/>
          <p:nvPr/>
        </p:nvSpPr>
        <p:spPr>
          <a:xfrm>
            <a:off x="8084161" y="5932120"/>
            <a:ext cx="2899548" cy="236219"/>
          </a:xfrm>
          <a:prstGeom prst="rect">
            <a:avLst/>
          </a:prstGeom>
        </p:spPr>
        <p:txBody>
          <a:bodyPr vert="horz" lIns="0" tIns="0" rIns="0" bIns="0" anchor="t" anchorCtr="0">
            <a:spAutoFit/>
          </a:bodyPr>
          <a:lstStyle>
            <a:lvl1pPr marL="0" indent="0" algn="l" defTabSz="914400" rtl="0" eaLnBrk="1" latinLnBrk="0" hangingPunct="1">
              <a:lnSpc>
                <a:spcPct val="100000"/>
              </a:lnSpc>
              <a:spcBef>
                <a:spcPts val="0"/>
              </a:spcBef>
              <a:spcAft>
                <a:spcPts val="0"/>
              </a:spcAft>
              <a:buFont typeface="Arial" panose="020B0604020202020204" pitchFamily="34" charset="0"/>
              <a:buNone/>
              <a:defRPr sz="2635" b="1" kern="1200" baseline="0">
                <a:solidFill>
                  <a:schemeClr val="accent1"/>
                </a:solidFill>
                <a:latin typeface="League Gothic Regular"/>
                <a:ea typeface="+mn-ea"/>
                <a:cs typeface="League Gothic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pPr>
            <a:r>
              <a:rPr lang="zh-CN" altLang="en-US" sz="1400">
                <a:solidFill>
                  <a:schemeClr val="tx1"/>
                </a:solidFill>
                <a:latin typeface="Arial" panose="020B0604020202020204" pitchFamily="34" charset="0"/>
                <a:ea typeface="微软雅黑" panose="020B0503020204020204" charset="-122"/>
                <a:sym typeface="Arial" panose="020B0604020202020204" pitchFamily="34" charset="0"/>
              </a:rPr>
              <a:t>请替换文字内容</a:t>
            </a:r>
            <a:endParaRPr lang="es-ES_tradnl" sz="1400" dirty="0">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32" name="Text Placeholder 2"/>
          <p:cNvSpPr txBox="1"/>
          <p:nvPr/>
        </p:nvSpPr>
        <p:spPr>
          <a:xfrm>
            <a:off x="8084161" y="6260527"/>
            <a:ext cx="2899548" cy="443198"/>
          </a:xfrm>
          <a:prstGeom prst="rect">
            <a:avLst/>
          </a:prstGeom>
        </p:spPr>
        <p:txBody>
          <a:bodyPr vert="horz" lIns="0" tIns="0" rIns="0" bIns="0" anchor="t" anchorCtr="0">
            <a:spAutoFit/>
          </a:bodyPr>
          <a:lstStyle>
            <a:lvl1pPr marL="0" indent="0" algn="l" defTabSz="914400" rtl="0" eaLnBrk="1" latinLnBrk="0" hangingPunct="1">
              <a:lnSpc>
                <a:spcPct val="120000"/>
              </a:lnSpc>
              <a:spcBef>
                <a:spcPts val="0"/>
              </a:spcBef>
              <a:buFont typeface="Arial" panose="020B0604020202020204" pitchFamily="34" charset="0"/>
              <a:buNone/>
              <a:defRPr sz="1580" b="0" kern="1200" baseline="0">
                <a:solidFill>
                  <a:schemeClr val="tx1">
                    <a:lumMod val="50000"/>
                    <a:lumOff val="50000"/>
                  </a:schemeClr>
                </a:solidFill>
                <a:latin typeface="Lato Regular"/>
                <a:ea typeface="+mn-ea"/>
                <a:cs typeface="Lato Regular"/>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zh-CN" altLang="en-US" sz="1200" dirty="0">
                <a:solidFill>
                  <a:schemeClr val="tx1">
                    <a:lumMod val="65000"/>
                    <a:lumOff val="35000"/>
                  </a:schemeClr>
                </a:solidFill>
                <a:latin typeface="微软雅黑" panose="020B0503020204020204" charset="-122"/>
                <a:ea typeface="微软雅黑" panose="020B0503020204020204" charset="-122"/>
              </a:rPr>
              <a:t>点击输入简要文本内容，文字内容需概况精炼的说明该分项内容点击输入简要文本内容。</a:t>
            </a:r>
            <a:endParaRPr lang="en-US" altLang="zh-CN" sz="1200" dirty="0">
              <a:solidFill>
                <a:schemeClr val="tx1">
                  <a:lumMod val="65000"/>
                  <a:lumOff val="35000"/>
                </a:schemeClr>
              </a:solidFill>
              <a:latin typeface="微软雅黑" panose="020B0503020204020204" charset="-122"/>
              <a:ea typeface="微软雅黑" panose="020B0503020204020204" charset="-122"/>
            </a:endParaRPr>
          </a:p>
        </p:txBody>
      </p:sp>
      <p:sp>
        <p:nvSpPr>
          <p:cNvPr id="33" name="Rounded Rectangle 16"/>
          <p:cNvSpPr>
            <a:spLocks noChangeAspect="1"/>
          </p:cNvSpPr>
          <p:nvPr/>
        </p:nvSpPr>
        <p:spPr>
          <a:xfrm>
            <a:off x="7188313" y="5946107"/>
            <a:ext cx="759275" cy="760014"/>
          </a:xfrm>
          <a:prstGeom prst="roundRect">
            <a:avLst>
              <a:gd name="adj" fmla="val 50000"/>
            </a:avLst>
          </a:prstGeom>
          <a:solidFill>
            <a:schemeClr val="accent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120000"/>
              </a:lnSpc>
            </a:pPr>
            <a:endParaRPr lang="en-US" sz="1265">
              <a:solidFill>
                <a:schemeClr val="tx1"/>
              </a:solidFill>
              <a:latin typeface="Arial" panose="020B0604020202020204" pitchFamily="34" charset="0"/>
              <a:ea typeface="微软雅黑" panose="020B0503020204020204" charset="-122"/>
              <a:sym typeface="Arial" panose="020B0604020202020204" pitchFamily="34" charset="0"/>
            </a:endParaRPr>
          </a:p>
        </p:txBody>
      </p:sp>
      <p:sp>
        <p:nvSpPr>
          <p:cNvPr id="34" name="Text Placeholder 7"/>
          <p:cNvSpPr txBox="1"/>
          <p:nvPr/>
        </p:nvSpPr>
        <p:spPr>
          <a:xfrm>
            <a:off x="7249194" y="6042376"/>
            <a:ext cx="614632" cy="507229"/>
          </a:xfrm>
          <a:prstGeom prst="rect">
            <a:avLst/>
          </a:prstGeom>
        </p:spPr>
        <p:txBody>
          <a:bodyPr vert="horz" lIns="0" tIns="103884" rIns="0" bIns="103884" anchor="ctr" anchorCtr="0"/>
          <a:lstStyle>
            <a:lvl1pPr marL="0" indent="0" algn="ctr" defTabSz="914400" rtl="0" eaLnBrk="1" latinLnBrk="0" hangingPunct="1">
              <a:lnSpc>
                <a:spcPct val="100000"/>
              </a:lnSpc>
              <a:spcBef>
                <a:spcPts val="0"/>
              </a:spcBef>
              <a:buFont typeface="Arial" panose="020B0604020202020204" pitchFamily="34" charset="0"/>
              <a:buNone/>
              <a:defRPr sz="2110" b="1" kern="1200">
                <a:solidFill>
                  <a:schemeClr val="bg1"/>
                </a:solidFill>
                <a:latin typeface="FontAwesome"/>
                <a:ea typeface="+mn-ea"/>
                <a:cs typeface="FontAwesome"/>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835"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20000"/>
              </a:lnSpc>
              <a:spcAft>
                <a:spcPts val="0"/>
              </a:spcAft>
            </a:pPr>
            <a:r>
              <a:rPr lang="es-ES_tradnl" dirty="0">
                <a:latin typeface="Arial" panose="020B0604020202020204" pitchFamily="34" charset="0"/>
                <a:ea typeface="微软雅黑" panose="020B0503020204020204" charset="-122"/>
                <a:sym typeface="Arial" panose="020B0604020202020204" pitchFamily="34" charset="0"/>
              </a:rPr>
              <a:t>04</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left)">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left)">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left)">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left)">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wipe(left)">
                                      <p:cBhvr>
                                        <p:cTn id="32" dur="500"/>
                                        <p:tgtEl>
                                          <p:spTgt spid="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wipe(left)">
                                      <p:cBhvr>
                                        <p:cTn id="37" dur="5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fade">
                                      <p:cBhvr>
                                        <p:cTn id="42" dur="1000"/>
                                        <p:tgtEl>
                                          <p:spTgt spid="13"/>
                                        </p:tgtEl>
                                      </p:cBhvr>
                                    </p:animEffect>
                                    <p:anim calcmode="lin" valueType="num">
                                      <p:cBhvr>
                                        <p:cTn id="43" dur="1000" fill="hold"/>
                                        <p:tgtEl>
                                          <p:spTgt spid="13"/>
                                        </p:tgtEl>
                                        <p:attrNameLst>
                                          <p:attrName>ppt_x</p:attrName>
                                        </p:attrNameLst>
                                      </p:cBhvr>
                                      <p:tavLst>
                                        <p:tav tm="0">
                                          <p:val>
                                            <p:strVal val="#ppt_x"/>
                                          </p:val>
                                        </p:tav>
                                        <p:tav tm="100000">
                                          <p:val>
                                            <p:strVal val="#ppt_x"/>
                                          </p:val>
                                        </p:tav>
                                      </p:tavLst>
                                    </p:anim>
                                    <p:anim calcmode="lin" valueType="num">
                                      <p:cBhvr>
                                        <p:cTn id="44" dur="1000" fill="hold"/>
                                        <p:tgtEl>
                                          <p:spTgt spid="13"/>
                                        </p:tgtEl>
                                        <p:attrNameLst>
                                          <p:attrName>ppt_y</p:attrName>
                                        </p:attrNameLst>
                                      </p:cBhvr>
                                      <p:tavLst>
                                        <p:tav tm="0">
                                          <p:val>
                                            <p:strVal val="#ppt_y+.1"/>
                                          </p:val>
                                        </p:tav>
                                        <p:tav tm="100000">
                                          <p:val>
                                            <p:strVal val="#ppt_y"/>
                                          </p:val>
                                        </p:tav>
                                      </p:tavLst>
                                    </p:anim>
                                  </p:childTnLst>
                                </p:cTn>
                              </p:par>
                              <p:par>
                                <p:cTn id="45" presetID="42" presetClass="entr" presetSubtype="0" fill="hold" grpId="0" nodeType="with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fade">
                                      <p:cBhvr>
                                        <p:cTn id="47" dur="1000"/>
                                        <p:tgtEl>
                                          <p:spTgt spid="15"/>
                                        </p:tgtEl>
                                      </p:cBhvr>
                                    </p:animEffect>
                                    <p:anim calcmode="lin" valueType="num">
                                      <p:cBhvr>
                                        <p:cTn id="48" dur="1000" fill="hold"/>
                                        <p:tgtEl>
                                          <p:spTgt spid="15"/>
                                        </p:tgtEl>
                                        <p:attrNameLst>
                                          <p:attrName>ppt_x</p:attrName>
                                        </p:attrNameLst>
                                      </p:cBhvr>
                                      <p:tavLst>
                                        <p:tav tm="0">
                                          <p:val>
                                            <p:strVal val="#ppt_x"/>
                                          </p:val>
                                        </p:tav>
                                        <p:tav tm="100000">
                                          <p:val>
                                            <p:strVal val="#ppt_x"/>
                                          </p:val>
                                        </p:tav>
                                      </p:tavLst>
                                    </p:anim>
                                    <p:anim calcmode="lin" valueType="num">
                                      <p:cBhvr>
                                        <p:cTn id="49" dur="1000" fill="hold"/>
                                        <p:tgtEl>
                                          <p:spTgt spid="15"/>
                                        </p:tgtEl>
                                        <p:attrNameLst>
                                          <p:attrName>ppt_y</p:attrName>
                                        </p:attrNameLst>
                                      </p:cBhvr>
                                      <p:tavLst>
                                        <p:tav tm="0">
                                          <p:val>
                                            <p:strVal val="#ppt_y+.1"/>
                                          </p:val>
                                        </p:tav>
                                        <p:tav tm="100000">
                                          <p:val>
                                            <p:strVal val="#ppt_y"/>
                                          </p:val>
                                        </p:tav>
                                      </p:tavLst>
                                    </p:anim>
                                  </p:childTnLst>
                                </p:cTn>
                              </p:par>
                              <p:par>
                                <p:cTn id="50" presetID="42" presetClass="entr" presetSubtype="0"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fade">
                                      <p:cBhvr>
                                        <p:cTn id="52" dur="1000"/>
                                        <p:tgtEl>
                                          <p:spTgt spid="17"/>
                                        </p:tgtEl>
                                      </p:cBhvr>
                                    </p:animEffect>
                                    <p:anim calcmode="lin" valueType="num">
                                      <p:cBhvr>
                                        <p:cTn id="53" dur="1000" fill="hold"/>
                                        <p:tgtEl>
                                          <p:spTgt spid="17"/>
                                        </p:tgtEl>
                                        <p:attrNameLst>
                                          <p:attrName>ppt_x</p:attrName>
                                        </p:attrNameLst>
                                      </p:cBhvr>
                                      <p:tavLst>
                                        <p:tav tm="0">
                                          <p:val>
                                            <p:strVal val="#ppt_x"/>
                                          </p:val>
                                        </p:tav>
                                        <p:tav tm="100000">
                                          <p:val>
                                            <p:strVal val="#ppt_x"/>
                                          </p:val>
                                        </p:tav>
                                      </p:tavLst>
                                    </p:anim>
                                    <p:anim calcmode="lin" valueType="num">
                                      <p:cBhvr>
                                        <p:cTn id="54" dur="1000" fill="hold"/>
                                        <p:tgtEl>
                                          <p:spTgt spid="17"/>
                                        </p:tgtEl>
                                        <p:attrNameLst>
                                          <p:attrName>ppt_y</p:attrName>
                                        </p:attrNameLst>
                                      </p:cBhvr>
                                      <p:tavLst>
                                        <p:tav tm="0">
                                          <p:val>
                                            <p:strVal val="#ppt_y+.1"/>
                                          </p:val>
                                        </p:tav>
                                        <p:tav tm="100000">
                                          <p:val>
                                            <p:strVal val="#ppt_y"/>
                                          </p:val>
                                        </p:tav>
                                      </p:tavLst>
                                    </p:anim>
                                  </p:childTnLst>
                                </p:cTn>
                              </p:par>
                              <p:par>
                                <p:cTn id="55" presetID="42" presetClass="entr" presetSubtype="0"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Effect transition="in" filter="fade">
                                      <p:cBhvr>
                                        <p:cTn id="57" dur="1000"/>
                                        <p:tgtEl>
                                          <p:spTgt spid="14"/>
                                        </p:tgtEl>
                                      </p:cBhvr>
                                    </p:animEffect>
                                    <p:anim calcmode="lin" valueType="num">
                                      <p:cBhvr>
                                        <p:cTn id="58" dur="1000" fill="hold"/>
                                        <p:tgtEl>
                                          <p:spTgt spid="14"/>
                                        </p:tgtEl>
                                        <p:attrNameLst>
                                          <p:attrName>ppt_x</p:attrName>
                                        </p:attrNameLst>
                                      </p:cBhvr>
                                      <p:tavLst>
                                        <p:tav tm="0">
                                          <p:val>
                                            <p:strVal val="#ppt_x"/>
                                          </p:val>
                                        </p:tav>
                                        <p:tav tm="100000">
                                          <p:val>
                                            <p:strVal val="#ppt_x"/>
                                          </p:val>
                                        </p:tav>
                                      </p:tavLst>
                                    </p:anim>
                                    <p:anim calcmode="lin" valueType="num">
                                      <p:cBhvr>
                                        <p:cTn id="59" dur="1000" fill="hold"/>
                                        <p:tgtEl>
                                          <p:spTgt spid="14"/>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Effect transition="in" filter="fade">
                                      <p:cBhvr>
                                        <p:cTn id="62" dur="1000"/>
                                        <p:tgtEl>
                                          <p:spTgt spid="16"/>
                                        </p:tgtEl>
                                      </p:cBhvr>
                                    </p:animEffect>
                                    <p:anim calcmode="lin" valueType="num">
                                      <p:cBhvr>
                                        <p:cTn id="63" dur="1000" fill="hold"/>
                                        <p:tgtEl>
                                          <p:spTgt spid="16"/>
                                        </p:tgtEl>
                                        <p:attrNameLst>
                                          <p:attrName>ppt_x</p:attrName>
                                        </p:attrNameLst>
                                      </p:cBhvr>
                                      <p:tavLst>
                                        <p:tav tm="0">
                                          <p:val>
                                            <p:strVal val="#ppt_x"/>
                                          </p:val>
                                        </p:tav>
                                        <p:tav tm="100000">
                                          <p:val>
                                            <p:strVal val="#ppt_x"/>
                                          </p:val>
                                        </p:tav>
                                      </p:tavLst>
                                    </p:anim>
                                    <p:anim calcmode="lin" valueType="num">
                                      <p:cBhvr>
                                        <p:cTn id="64" dur="1000" fill="hold"/>
                                        <p:tgtEl>
                                          <p:spTgt spid="1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Effect transition="in" filter="fade">
                                      <p:cBhvr>
                                        <p:cTn id="67" dur="1000"/>
                                        <p:tgtEl>
                                          <p:spTgt spid="18"/>
                                        </p:tgtEl>
                                      </p:cBhvr>
                                    </p:animEffect>
                                    <p:anim calcmode="lin" valueType="num">
                                      <p:cBhvr>
                                        <p:cTn id="68" dur="1000" fill="hold"/>
                                        <p:tgtEl>
                                          <p:spTgt spid="18"/>
                                        </p:tgtEl>
                                        <p:attrNameLst>
                                          <p:attrName>ppt_x</p:attrName>
                                        </p:attrNameLst>
                                      </p:cBhvr>
                                      <p:tavLst>
                                        <p:tav tm="0">
                                          <p:val>
                                            <p:strVal val="#ppt_x"/>
                                          </p:val>
                                        </p:tav>
                                        <p:tav tm="100000">
                                          <p:val>
                                            <p:strVal val="#ppt_x"/>
                                          </p:val>
                                        </p:tav>
                                      </p:tavLst>
                                    </p:anim>
                                    <p:anim calcmode="lin" valueType="num">
                                      <p:cBhvr>
                                        <p:cTn id="69" dur="1000" fill="hold"/>
                                        <p:tgtEl>
                                          <p:spTgt spid="18"/>
                                        </p:tgtEl>
                                        <p:attrNameLst>
                                          <p:attrName>ppt_y</p:attrName>
                                        </p:attrNameLst>
                                      </p:cBhvr>
                                      <p:tavLst>
                                        <p:tav tm="0">
                                          <p:val>
                                            <p:strVal val="#ppt_y+.1"/>
                                          </p:val>
                                        </p:tav>
                                        <p:tav tm="100000">
                                          <p:val>
                                            <p:strVal val="#ppt_y"/>
                                          </p:val>
                                        </p:tav>
                                      </p:tavLst>
                                    </p:anim>
                                  </p:childTnLst>
                                </p:cTn>
                              </p:par>
                              <p:par>
                                <p:cTn id="70" presetID="53" presetClass="entr" presetSubtype="16" fill="hold" grpId="0" nodeType="withEffect">
                                  <p:stCondLst>
                                    <p:cond delay="200"/>
                                  </p:stCondLst>
                                  <p:childTnLst>
                                    <p:set>
                                      <p:cBhvr>
                                        <p:cTn id="71" dur="1" fill="hold">
                                          <p:stCondLst>
                                            <p:cond delay="0"/>
                                          </p:stCondLst>
                                        </p:cTn>
                                        <p:tgtEl>
                                          <p:spTgt spid="19">
                                            <p:txEl>
                                              <p:pRg st="0" end="0"/>
                                            </p:txEl>
                                          </p:spTgt>
                                        </p:tgtEl>
                                        <p:attrNameLst>
                                          <p:attrName>style.visibility</p:attrName>
                                        </p:attrNameLst>
                                      </p:cBhvr>
                                      <p:to>
                                        <p:strVal val="visible"/>
                                      </p:to>
                                    </p:set>
                                    <p:anim calcmode="lin" valueType="num">
                                      <p:cBhvr>
                                        <p:cTn id="72" dur="500" fill="hold"/>
                                        <p:tgtEl>
                                          <p:spTgt spid="19">
                                            <p:txEl>
                                              <p:pRg st="0" end="0"/>
                                            </p:txEl>
                                          </p:spTgt>
                                        </p:tgtEl>
                                        <p:attrNameLst>
                                          <p:attrName>ppt_w</p:attrName>
                                        </p:attrNameLst>
                                      </p:cBhvr>
                                      <p:tavLst>
                                        <p:tav tm="0">
                                          <p:val>
                                            <p:fltVal val="0"/>
                                          </p:val>
                                        </p:tav>
                                        <p:tav tm="100000">
                                          <p:val>
                                            <p:strVal val="#ppt_w"/>
                                          </p:val>
                                        </p:tav>
                                      </p:tavLst>
                                    </p:anim>
                                    <p:anim calcmode="lin" valueType="num">
                                      <p:cBhvr>
                                        <p:cTn id="73" dur="500" fill="hold"/>
                                        <p:tgtEl>
                                          <p:spTgt spid="19">
                                            <p:txEl>
                                              <p:pRg st="0" end="0"/>
                                            </p:txEl>
                                          </p:spTgt>
                                        </p:tgtEl>
                                        <p:attrNameLst>
                                          <p:attrName>ppt_h</p:attrName>
                                        </p:attrNameLst>
                                      </p:cBhvr>
                                      <p:tavLst>
                                        <p:tav tm="0">
                                          <p:val>
                                            <p:fltVal val="0"/>
                                          </p:val>
                                        </p:tav>
                                        <p:tav tm="100000">
                                          <p:val>
                                            <p:strVal val="#ppt_h"/>
                                          </p:val>
                                        </p:tav>
                                      </p:tavLst>
                                    </p:anim>
                                    <p:animEffect transition="in" filter="fade">
                                      <p:cBhvr>
                                        <p:cTn id="74" dur="500"/>
                                        <p:tgtEl>
                                          <p:spTgt spid="19">
                                            <p:txEl>
                                              <p:pRg st="0" end="0"/>
                                            </p:txEl>
                                          </p:spTgt>
                                        </p:tgtEl>
                                      </p:cBhvr>
                                    </p:animEffect>
                                  </p:childTnLst>
                                </p:cTn>
                              </p:par>
                              <p:par>
                                <p:cTn id="75" presetID="23" presetClass="entr" presetSubtype="16" fill="hold" grpId="0" nodeType="withEffect">
                                  <p:stCondLst>
                                    <p:cond delay="200"/>
                                  </p:stCondLst>
                                  <p:childTnLst>
                                    <p:set>
                                      <p:cBhvr>
                                        <p:cTn id="76" dur="1" fill="hold">
                                          <p:stCondLst>
                                            <p:cond delay="0"/>
                                          </p:stCondLst>
                                        </p:cTn>
                                        <p:tgtEl>
                                          <p:spTgt spid="20">
                                            <p:txEl>
                                              <p:pRg st="0" end="0"/>
                                            </p:txEl>
                                          </p:spTgt>
                                        </p:tgtEl>
                                        <p:attrNameLst>
                                          <p:attrName>style.visibility</p:attrName>
                                        </p:attrNameLst>
                                      </p:cBhvr>
                                      <p:to>
                                        <p:strVal val="visible"/>
                                      </p:to>
                                    </p:set>
                                    <p:anim calcmode="lin" valueType="num">
                                      <p:cBhvr>
                                        <p:cTn id="77" dur="500" fill="hold"/>
                                        <p:tgtEl>
                                          <p:spTgt spid="20">
                                            <p:txEl>
                                              <p:pRg st="0" end="0"/>
                                            </p:txEl>
                                          </p:spTgt>
                                        </p:tgtEl>
                                        <p:attrNameLst>
                                          <p:attrName>ppt_w</p:attrName>
                                        </p:attrNameLst>
                                      </p:cBhvr>
                                      <p:tavLst>
                                        <p:tav tm="0">
                                          <p:val>
                                            <p:fltVal val="0"/>
                                          </p:val>
                                        </p:tav>
                                        <p:tav tm="100000">
                                          <p:val>
                                            <p:strVal val="#ppt_w"/>
                                          </p:val>
                                        </p:tav>
                                      </p:tavLst>
                                    </p:anim>
                                    <p:anim calcmode="lin" valueType="num">
                                      <p:cBhvr>
                                        <p:cTn id="78" dur="500" fill="hold"/>
                                        <p:tgtEl>
                                          <p:spTgt spid="20">
                                            <p:txEl>
                                              <p:pRg st="0" end="0"/>
                                            </p:txEl>
                                          </p:spTgt>
                                        </p:tgtEl>
                                        <p:attrNameLst>
                                          <p:attrName>ppt_h</p:attrName>
                                        </p:attrNameLst>
                                      </p:cBhvr>
                                      <p:tavLst>
                                        <p:tav tm="0">
                                          <p:val>
                                            <p:fltVal val="0"/>
                                          </p:val>
                                        </p:tav>
                                        <p:tav tm="100000">
                                          <p:val>
                                            <p:strVal val="#ppt_h"/>
                                          </p:val>
                                        </p:tav>
                                      </p:tavLst>
                                    </p:anim>
                                  </p:childTnLst>
                                </p:cTn>
                              </p:par>
                              <p:par>
                                <p:cTn id="79" presetID="53" presetClass="entr" presetSubtype="16" fill="hold" grpId="0" nodeType="withEffect">
                                  <p:stCondLst>
                                    <p:cond delay="200"/>
                                  </p:stCondLst>
                                  <p:childTnLst>
                                    <p:set>
                                      <p:cBhvr>
                                        <p:cTn id="80" dur="1" fill="hold">
                                          <p:stCondLst>
                                            <p:cond delay="0"/>
                                          </p:stCondLst>
                                        </p:cTn>
                                        <p:tgtEl>
                                          <p:spTgt spid="21"/>
                                        </p:tgtEl>
                                        <p:attrNameLst>
                                          <p:attrName>style.visibility</p:attrName>
                                        </p:attrNameLst>
                                      </p:cBhvr>
                                      <p:to>
                                        <p:strVal val="visible"/>
                                      </p:to>
                                    </p:set>
                                    <p:anim calcmode="lin" valueType="num">
                                      <p:cBhvr>
                                        <p:cTn id="81" dur="500" fill="hold"/>
                                        <p:tgtEl>
                                          <p:spTgt spid="21"/>
                                        </p:tgtEl>
                                        <p:attrNameLst>
                                          <p:attrName>ppt_w</p:attrName>
                                        </p:attrNameLst>
                                      </p:cBhvr>
                                      <p:tavLst>
                                        <p:tav tm="0">
                                          <p:val>
                                            <p:fltVal val="0"/>
                                          </p:val>
                                        </p:tav>
                                        <p:tav tm="100000">
                                          <p:val>
                                            <p:strVal val="#ppt_w"/>
                                          </p:val>
                                        </p:tav>
                                      </p:tavLst>
                                    </p:anim>
                                    <p:anim calcmode="lin" valueType="num">
                                      <p:cBhvr>
                                        <p:cTn id="82" dur="500" fill="hold"/>
                                        <p:tgtEl>
                                          <p:spTgt spid="21"/>
                                        </p:tgtEl>
                                        <p:attrNameLst>
                                          <p:attrName>ppt_h</p:attrName>
                                        </p:attrNameLst>
                                      </p:cBhvr>
                                      <p:tavLst>
                                        <p:tav tm="0">
                                          <p:val>
                                            <p:fltVal val="0"/>
                                          </p:val>
                                        </p:tav>
                                        <p:tav tm="100000">
                                          <p:val>
                                            <p:strVal val="#ppt_h"/>
                                          </p:val>
                                        </p:tav>
                                      </p:tavLst>
                                    </p:anim>
                                    <p:animEffect transition="in" filter="fade">
                                      <p:cBhvr>
                                        <p:cTn id="83" dur="500"/>
                                        <p:tgtEl>
                                          <p:spTgt spid="21"/>
                                        </p:tgtEl>
                                      </p:cBhvr>
                                    </p:animEffect>
                                  </p:childTnLst>
                                </p:cTn>
                              </p:par>
                              <p:par>
                                <p:cTn id="84" presetID="53" presetClass="entr" presetSubtype="16" fill="hold" grpId="0" nodeType="withEffect">
                                  <p:stCondLst>
                                    <p:cond delay="200"/>
                                  </p:stCondLst>
                                  <p:childTnLst>
                                    <p:set>
                                      <p:cBhvr>
                                        <p:cTn id="85" dur="1" fill="hold">
                                          <p:stCondLst>
                                            <p:cond delay="0"/>
                                          </p:stCondLst>
                                        </p:cTn>
                                        <p:tgtEl>
                                          <p:spTgt spid="22">
                                            <p:txEl>
                                              <p:pRg st="0" end="0"/>
                                            </p:txEl>
                                          </p:spTgt>
                                        </p:tgtEl>
                                        <p:attrNameLst>
                                          <p:attrName>style.visibility</p:attrName>
                                        </p:attrNameLst>
                                      </p:cBhvr>
                                      <p:to>
                                        <p:strVal val="visible"/>
                                      </p:to>
                                    </p:set>
                                    <p:anim calcmode="lin" valueType="num">
                                      <p:cBhvr>
                                        <p:cTn id="86" dur="500" fill="hold"/>
                                        <p:tgtEl>
                                          <p:spTgt spid="22">
                                            <p:txEl>
                                              <p:pRg st="0" end="0"/>
                                            </p:txEl>
                                          </p:spTgt>
                                        </p:tgtEl>
                                        <p:attrNameLst>
                                          <p:attrName>ppt_w</p:attrName>
                                        </p:attrNameLst>
                                      </p:cBhvr>
                                      <p:tavLst>
                                        <p:tav tm="0">
                                          <p:val>
                                            <p:fltVal val="0"/>
                                          </p:val>
                                        </p:tav>
                                        <p:tav tm="100000">
                                          <p:val>
                                            <p:strVal val="#ppt_w"/>
                                          </p:val>
                                        </p:tav>
                                      </p:tavLst>
                                    </p:anim>
                                    <p:anim calcmode="lin" valueType="num">
                                      <p:cBhvr>
                                        <p:cTn id="87" dur="500" fill="hold"/>
                                        <p:tgtEl>
                                          <p:spTgt spid="22">
                                            <p:txEl>
                                              <p:pRg st="0" end="0"/>
                                            </p:txEl>
                                          </p:spTgt>
                                        </p:tgtEl>
                                        <p:attrNameLst>
                                          <p:attrName>ppt_h</p:attrName>
                                        </p:attrNameLst>
                                      </p:cBhvr>
                                      <p:tavLst>
                                        <p:tav tm="0">
                                          <p:val>
                                            <p:fltVal val="0"/>
                                          </p:val>
                                        </p:tav>
                                        <p:tav tm="100000">
                                          <p:val>
                                            <p:strVal val="#ppt_h"/>
                                          </p:val>
                                        </p:tav>
                                      </p:tavLst>
                                    </p:anim>
                                    <p:animEffect transition="in" filter="fade">
                                      <p:cBhvr>
                                        <p:cTn id="88" dur="500"/>
                                        <p:tgtEl>
                                          <p:spTgt spid="22">
                                            <p:txEl>
                                              <p:pRg st="0" end="0"/>
                                            </p:txEl>
                                          </p:spTgt>
                                        </p:tgtEl>
                                      </p:cBhvr>
                                    </p:animEffect>
                                  </p:childTnLst>
                                </p:cTn>
                              </p:par>
                              <p:par>
                                <p:cTn id="89" presetID="53" presetClass="entr" presetSubtype="16" fill="hold" grpId="0" nodeType="withEffect">
                                  <p:stCondLst>
                                    <p:cond delay="200"/>
                                  </p:stCondLst>
                                  <p:childTnLst>
                                    <p:set>
                                      <p:cBhvr>
                                        <p:cTn id="90" dur="1" fill="hold">
                                          <p:stCondLst>
                                            <p:cond delay="0"/>
                                          </p:stCondLst>
                                        </p:cTn>
                                        <p:tgtEl>
                                          <p:spTgt spid="23">
                                            <p:txEl>
                                              <p:pRg st="0" end="0"/>
                                            </p:txEl>
                                          </p:spTgt>
                                        </p:tgtEl>
                                        <p:attrNameLst>
                                          <p:attrName>style.visibility</p:attrName>
                                        </p:attrNameLst>
                                      </p:cBhvr>
                                      <p:to>
                                        <p:strVal val="visible"/>
                                      </p:to>
                                    </p:set>
                                    <p:anim calcmode="lin" valueType="num">
                                      <p:cBhvr>
                                        <p:cTn id="91" dur="500" fill="hold"/>
                                        <p:tgtEl>
                                          <p:spTgt spid="23">
                                            <p:txEl>
                                              <p:pRg st="0" end="0"/>
                                            </p:txEl>
                                          </p:spTgt>
                                        </p:tgtEl>
                                        <p:attrNameLst>
                                          <p:attrName>ppt_w</p:attrName>
                                        </p:attrNameLst>
                                      </p:cBhvr>
                                      <p:tavLst>
                                        <p:tav tm="0">
                                          <p:val>
                                            <p:fltVal val="0"/>
                                          </p:val>
                                        </p:tav>
                                        <p:tav tm="100000">
                                          <p:val>
                                            <p:strVal val="#ppt_w"/>
                                          </p:val>
                                        </p:tav>
                                      </p:tavLst>
                                    </p:anim>
                                    <p:anim calcmode="lin" valueType="num">
                                      <p:cBhvr>
                                        <p:cTn id="92" dur="500" fill="hold"/>
                                        <p:tgtEl>
                                          <p:spTgt spid="23">
                                            <p:txEl>
                                              <p:pRg st="0" end="0"/>
                                            </p:txEl>
                                          </p:spTgt>
                                        </p:tgtEl>
                                        <p:attrNameLst>
                                          <p:attrName>ppt_h</p:attrName>
                                        </p:attrNameLst>
                                      </p:cBhvr>
                                      <p:tavLst>
                                        <p:tav tm="0">
                                          <p:val>
                                            <p:fltVal val="0"/>
                                          </p:val>
                                        </p:tav>
                                        <p:tav tm="100000">
                                          <p:val>
                                            <p:strVal val="#ppt_h"/>
                                          </p:val>
                                        </p:tav>
                                      </p:tavLst>
                                    </p:anim>
                                    <p:animEffect transition="in" filter="fade">
                                      <p:cBhvr>
                                        <p:cTn id="93" dur="500"/>
                                        <p:tgtEl>
                                          <p:spTgt spid="23">
                                            <p:txEl>
                                              <p:pRg st="0" end="0"/>
                                            </p:txEl>
                                          </p:spTgt>
                                        </p:tgtEl>
                                      </p:cBhvr>
                                    </p:animEffect>
                                  </p:childTnLst>
                                </p:cTn>
                              </p:par>
                              <p:par>
                                <p:cTn id="94" presetID="23" presetClass="entr" presetSubtype="16" fill="hold" grpId="0" nodeType="withEffect">
                                  <p:stCondLst>
                                    <p:cond delay="200"/>
                                  </p:stCondLst>
                                  <p:childTnLst>
                                    <p:set>
                                      <p:cBhvr>
                                        <p:cTn id="95" dur="1" fill="hold">
                                          <p:stCondLst>
                                            <p:cond delay="0"/>
                                          </p:stCondLst>
                                        </p:cTn>
                                        <p:tgtEl>
                                          <p:spTgt spid="24">
                                            <p:txEl>
                                              <p:pRg st="0" end="0"/>
                                            </p:txEl>
                                          </p:spTgt>
                                        </p:tgtEl>
                                        <p:attrNameLst>
                                          <p:attrName>style.visibility</p:attrName>
                                        </p:attrNameLst>
                                      </p:cBhvr>
                                      <p:to>
                                        <p:strVal val="visible"/>
                                      </p:to>
                                    </p:set>
                                    <p:anim calcmode="lin" valueType="num">
                                      <p:cBhvr>
                                        <p:cTn id="96" dur="500" fill="hold"/>
                                        <p:tgtEl>
                                          <p:spTgt spid="24">
                                            <p:txEl>
                                              <p:pRg st="0" end="0"/>
                                            </p:txEl>
                                          </p:spTgt>
                                        </p:tgtEl>
                                        <p:attrNameLst>
                                          <p:attrName>ppt_w</p:attrName>
                                        </p:attrNameLst>
                                      </p:cBhvr>
                                      <p:tavLst>
                                        <p:tav tm="0">
                                          <p:val>
                                            <p:fltVal val="0"/>
                                          </p:val>
                                        </p:tav>
                                        <p:tav tm="100000">
                                          <p:val>
                                            <p:strVal val="#ppt_w"/>
                                          </p:val>
                                        </p:tav>
                                      </p:tavLst>
                                    </p:anim>
                                    <p:anim calcmode="lin" valueType="num">
                                      <p:cBhvr>
                                        <p:cTn id="97" dur="500" fill="hold"/>
                                        <p:tgtEl>
                                          <p:spTgt spid="24">
                                            <p:txEl>
                                              <p:pRg st="0" end="0"/>
                                            </p:txEl>
                                          </p:spTgt>
                                        </p:tgtEl>
                                        <p:attrNameLst>
                                          <p:attrName>ppt_h</p:attrName>
                                        </p:attrNameLst>
                                      </p:cBhvr>
                                      <p:tavLst>
                                        <p:tav tm="0">
                                          <p:val>
                                            <p:fltVal val="0"/>
                                          </p:val>
                                        </p:tav>
                                        <p:tav tm="100000">
                                          <p:val>
                                            <p:strVal val="#ppt_h"/>
                                          </p:val>
                                        </p:tav>
                                      </p:tavLst>
                                    </p:anim>
                                  </p:childTnLst>
                                </p:cTn>
                              </p:par>
                              <p:par>
                                <p:cTn id="98" presetID="53" presetClass="entr" presetSubtype="16" fill="hold" grpId="0" nodeType="withEffect">
                                  <p:stCondLst>
                                    <p:cond delay="200"/>
                                  </p:stCondLst>
                                  <p:childTnLst>
                                    <p:set>
                                      <p:cBhvr>
                                        <p:cTn id="99" dur="1" fill="hold">
                                          <p:stCondLst>
                                            <p:cond delay="0"/>
                                          </p:stCondLst>
                                        </p:cTn>
                                        <p:tgtEl>
                                          <p:spTgt spid="25"/>
                                        </p:tgtEl>
                                        <p:attrNameLst>
                                          <p:attrName>style.visibility</p:attrName>
                                        </p:attrNameLst>
                                      </p:cBhvr>
                                      <p:to>
                                        <p:strVal val="visible"/>
                                      </p:to>
                                    </p:set>
                                    <p:anim calcmode="lin" valueType="num">
                                      <p:cBhvr>
                                        <p:cTn id="100" dur="500" fill="hold"/>
                                        <p:tgtEl>
                                          <p:spTgt spid="25"/>
                                        </p:tgtEl>
                                        <p:attrNameLst>
                                          <p:attrName>ppt_w</p:attrName>
                                        </p:attrNameLst>
                                      </p:cBhvr>
                                      <p:tavLst>
                                        <p:tav tm="0">
                                          <p:val>
                                            <p:fltVal val="0"/>
                                          </p:val>
                                        </p:tav>
                                        <p:tav tm="100000">
                                          <p:val>
                                            <p:strVal val="#ppt_w"/>
                                          </p:val>
                                        </p:tav>
                                      </p:tavLst>
                                    </p:anim>
                                    <p:anim calcmode="lin" valueType="num">
                                      <p:cBhvr>
                                        <p:cTn id="101" dur="500" fill="hold"/>
                                        <p:tgtEl>
                                          <p:spTgt spid="25"/>
                                        </p:tgtEl>
                                        <p:attrNameLst>
                                          <p:attrName>ppt_h</p:attrName>
                                        </p:attrNameLst>
                                      </p:cBhvr>
                                      <p:tavLst>
                                        <p:tav tm="0">
                                          <p:val>
                                            <p:fltVal val="0"/>
                                          </p:val>
                                        </p:tav>
                                        <p:tav tm="100000">
                                          <p:val>
                                            <p:strVal val="#ppt_h"/>
                                          </p:val>
                                        </p:tav>
                                      </p:tavLst>
                                    </p:anim>
                                    <p:animEffect transition="in" filter="fade">
                                      <p:cBhvr>
                                        <p:cTn id="102" dur="500"/>
                                        <p:tgtEl>
                                          <p:spTgt spid="25"/>
                                        </p:tgtEl>
                                      </p:cBhvr>
                                    </p:animEffect>
                                  </p:childTnLst>
                                </p:cTn>
                              </p:par>
                              <p:par>
                                <p:cTn id="103" presetID="53" presetClass="entr" presetSubtype="16" fill="hold" grpId="0" nodeType="withEffect">
                                  <p:stCondLst>
                                    <p:cond delay="200"/>
                                  </p:stCondLst>
                                  <p:childTnLst>
                                    <p:set>
                                      <p:cBhvr>
                                        <p:cTn id="104" dur="1" fill="hold">
                                          <p:stCondLst>
                                            <p:cond delay="0"/>
                                          </p:stCondLst>
                                        </p:cTn>
                                        <p:tgtEl>
                                          <p:spTgt spid="26">
                                            <p:txEl>
                                              <p:pRg st="0" end="0"/>
                                            </p:txEl>
                                          </p:spTgt>
                                        </p:tgtEl>
                                        <p:attrNameLst>
                                          <p:attrName>style.visibility</p:attrName>
                                        </p:attrNameLst>
                                      </p:cBhvr>
                                      <p:to>
                                        <p:strVal val="visible"/>
                                      </p:to>
                                    </p:set>
                                    <p:anim calcmode="lin" valueType="num">
                                      <p:cBhvr>
                                        <p:cTn id="105" dur="500" fill="hold"/>
                                        <p:tgtEl>
                                          <p:spTgt spid="26">
                                            <p:txEl>
                                              <p:pRg st="0" end="0"/>
                                            </p:txEl>
                                          </p:spTgt>
                                        </p:tgtEl>
                                        <p:attrNameLst>
                                          <p:attrName>ppt_w</p:attrName>
                                        </p:attrNameLst>
                                      </p:cBhvr>
                                      <p:tavLst>
                                        <p:tav tm="0">
                                          <p:val>
                                            <p:fltVal val="0"/>
                                          </p:val>
                                        </p:tav>
                                        <p:tav tm="100000">
                                          <p:val>
                                            <p:strVal val="#ppt_w"/>
                                          </p:val>
                                        </p:tav>
                                      </p:tavLst>
                                    </p:anim>
                                    <p:anim calcmode="lin" valueType="num">
                                      <p:cBhvr>
                                        <p:cTn id="106" dur="500" fill="hold"/>
                                        <p:tgtEl>
                                          <p:spTgt spid="26">
                                            <p:txEl>
                                              <p:pRg st="0" end="0"/>
                                            </p:txEl>
                                          </p:spTgt>
                                        </p:tgtEl>
                                        <p:attrNameLst>
                                          <p:attrName>ppt_h</p:attrName>
                                        </p:attrNameLst>
                                      </p:cBhvr>
                                      <p:tavLst>
                                        <p:tav tm="0">
                                          <p:val>
                                            <p:fltVal val="0"/>
                                          </p:val>
                                        </p:tav>
                                        <p:tav tm="100000">
                                          <p:val>
                                            <p:strVal val="#ppt_h"/>
                                          </p:val>
                                        </p:tav>
                                      </p:tavLst>
                                    </p:anim>
                                    <p:animEffect transition="in" filter="fade">
                                      <p:cBhvr>
                                        <p:cTn id="107" dur="500"/>
                                        <p:tgtEl>
                                          <p:spTgt spid="26">
                                            <p:txEl>
                                              <p:pRg st="0" end="0"/>
                                            </p:txEl>
                                          </p:spTgt>
                                        </p:tgtEl>
                                      </p:cBhvr>
                                    </p:animEffect>
                                  </p:childTnLst>
                                </p:cTn>
                              </p:par>
                              <p:par>
                                <p:cTn id="108" presetID="53" presetClass="entr" presetSubtype="16" fill="hold" grpId="0" nodeType="withEffect">
                                  <p:stCondLst>
                                    <p:cond delay="200"/>
                                  </p:stCondLst>
                                  <p:childTnLst>
                                    <p:set>
                                      <p:cBhvr>
                                        <p:cTn id="109" dur="1" fill="hold">
                                          <p:stCondLst>
                                            <p:cond delay="0"/>
                                          </p:stCondLst>
                                        </p:cTn>
                                        <p:tgtEl>
                                          <p:spTgt spid="27">
                                            <p:txEl>
                                              <p:pRg st="0" end="0"/>
                                            </p:txEl>
                                          </p:spTgt>
                                        </p:tgtEl>
                                        <p:attrNameLst>
                                          <p:attrName>style.visibility</p:attrName>
                                        </p:attrNameLst>
                                      </p:cBhvr>
                                      <p:to>
                                        <p:strVal val="visible"/>
                                      </p:to>
                                    </p:set>
                                    <p:anim calcmode="lin" valueType="num">
                                      <p:cBhvr>
                                        <p:cTn id="110" dur="500" fill="hold"/>
                                        <p:tgtEl>
                                          <p:spTgt spid="27">
                                            <p:txEl>
                                              <p:pRg st="0" end="0"/>
                                            </p:txEl>
                                          </p:spTgt>
                                        </p:tgtEl>
                                        <p:attrNameLst>
                                          <p:attrName>ppt_w</p:attrName>
                                        </p:attrNameLst>
                                      </p:cBhvr>
                                      <p:tavLst>
                                        <p:tav tm="0">
                                          <p:val>
                                            <p:fltVal val="0"/>
                                          </p:val>
                                        </p:tav>
                                        <p:tav tm="100000">
                                          <p:val>
                                            <p:strVal val="#ppt_w"/>
                                          </p:val>
                                        </p:tav>
                                      </p:tavLst>
                                    </p:anim>
                                    <p:anim calcmode="lin" valueType="num">
                                      <p:cBhvr>
                                        <p:cTn id="111" dur="500" fill="hold"/>
                                        <p:tgtEl>
                                          <p:spTgt spid="27">
                                            <p:txEl>
                                              <p:pRg st="0" end="0"/>
                                            </p:txEl>
                                          </p:spTgt>
                                        </p:tgtEl>
                                        <p:attrNameLst>
                                          <p:attrName>ppt_h</p:attrName>
                                        </p:attrNameLst>
                                      </p:cBhvr>
                                      <p:tavLst>
                                        <p:tav tm="0">
                                          <p:val>
                                            <p:fltVal val="0"/>
                                          </p:val>
                                        </p:tav>
                                        <p:tav tm="100000">
                                          <p:val>
                                            <p:strVal val="#ppt_h"/>
                                          </p:val>
                                        </p:tav>
                                      </p:tavLst>
                                    </p:anim>
                                    <p:animEffect transition="in" filter="fade">
                                      <p:cBhvr>
                                        <p:cTn id="112" dur="500"/>
                                        <p:tgtEl>
                                          <p:spTgt spid="27">
                                            <p:txEl>
                                              <p:pRg st="0" end="0"/>
                                            </p:txEl>
                                          </p:spTgt>
                                        </p:tgtEl>
                                      </p:cBhvr>
                                    </p:animEffect>
                                  </p:childTnLst>
                                </p:cTn>
                              </p:par>
                              <p:par>
                                <p:cTn id="113" presetID="23" presetClass="entr" presetSubtype="16" fill="hold" grpId="0" nodeType="withEffect">
                                  <p:stCondLst>
                                    <p:cond delay="200"/>
                                  </p:stCondLst>
                                  <p:childTnLst>
                                    <p:set>
                                      <p:cBhvr>
                                        <p:cTn id="114" dur="1" fill="hold">
                                          <p:stCondLst>
                                            <p:cond delay="0"/>
                                          </p:stCondLst>
                                        </p:cTn>
                                        <p:tgtEl>
                                          <p:spTgt spid="28">
                                            <p:txEl>
                                              <p:pRg st="0" end="0"/>
                                            </p:txEl>
                                          </p:spTgt>
                                        </p:tgtEl>
                                        <p:attrNameLst>
                                          <p:attrName>style.visibility</p:attrName>
                                        </p:attrNameLst>
                                      </p:cBhvr>
                                      <p:to>
                                        <p:strVal val="visible"/>
                                      </p:to>
                                    </p:set>
                                    <p:anim calcmode="lin" valueType="num">
                                      <p:cBhvr>
                                        <p:cTn id="115" dur="500" fill="hold"/>
                                        <p:tgtEl>
                                          <p:spTgt spid="28">
                                            <p:txEl>
                                              <p:pRg st="0" end="0"/>
                                            </p:txEl>
                                          </p:spTgt>
                                        </p:tgtEl>
                                        <p:attrNameLst>
                                          <p:attrName>ppt_w</p:attrName>
                                        </p:attrNameLst>
                                      </p:cBhvr>
                                      <p:tavLst>
                                        <p:tav tm="0">
                                          <p:val>
                                            <p:fltVal val="0"/>
                                          </p:val>
                                        </p:tav>
                                        <p:tav tm="100000">
                                          <p:val>
                                            <p:strVal val="#ppt_w"/>
                                          </p:val>
                                        </p:tav>
                                      </p:tavLst>
                                    </p:anim>
                                    <p:anim calcmode="lin" valueType="num">
                                      <p:cBhvr>
                                        <p:cTn id="116" dur="500" fill="hold"/>
                                        <p:tgtEl>
                                          <p:spTgt spid="28">
                                            <p:txEl>
                                              <p:pRg st="0" end="0"/>
                                            </p:txEl>
                                          </p:spTgt>
                                        </p:tgtEl>
                                        <p:attrNameLst>
                                          <p:attrName>ppt_h</p:attrName>
                                        </p:attrNameLst>
                                      </p:cBhvr>
                                      <p:tavLst>
                                        <p:tav tm="0">
                                          <p:val>
                                            <p:fltVal val="0"/>
                                          </p:val>
                                        </p:tav>
                                        <p:tav tm="100000">
                                          <p:val>
                                            <p:strVal val="#ppt_h"/>
                                          </p:val>
                                        </p:tav>
                                      </p:tavLst>
                                    </p:anim>
                                  </p:childTnLst>
                                </p:cTn>
                              </p:par>
                              <p:par>
                                <p:cTn id="117" presetID="53" presetClass="entr" presetSubtype="16" fill="hold" grpId="0" nodeType="withEffect">
                                  <p:stCondLst>
                                    <p:cond delay="200"/>
                                  </p:stCondLst>
                                  <p:childTnLst>
                                    <p:set>
                                      <p:cBhvr>
                                        <p:cTn id="118" dur="1" fill="hold">
                                          <p:stCondLst>
                                            <p:cond delay="0"/>
                                          </p:stCondLst>
                                        </p:cTn>
                                        <p:tgtEl>
                                          <p:spTgt spid="29"/>
                                        </p:tgtEl>
                                        <p:attrNameLst>
                                          <p:attrName>style.visibility</p:attrName>
                                        </p:attrNameLst>
                                      </p:cBhvr>
                                      <p:to>
                                        <p:strVal val="visible"/>
                                      </p:to>
                                    </p:set>
                                    <p:anim calcmode="lin" valueType="num">
                                      <p:cBhvr>
                                        <p:cTn id="119" dur="500" fill="hold"/>
                                        <p:tgtEl>
                                          <p:spTgt spid="29"/>
                                        </p:tgtEl>
                                        <p:attrNameLst>
                                          <p:attrName>ppt_w</p:attrName>
                                        </p:attrNameLst>
                                      </p:cBhvr>
                                      <p:tavLst>
                                        <p:tav tm="0">
                                          <p:val>
                                            <p:fltVal val="0"/>
                                          </p:val>
                                        </p:tav>
                                        <p:tav tm="100000">
                                          <p:val>
                                            <p:strVal val="#ppt_w"/>
                                          </p:val>
                                        </p:tav>
                                      </p:tavLst>
                                    </p:anim>
                                    <p:anim calcmode="lin" valueType="num">
                                      <p:cBhvr>
                                        <p:cTn id="120" dur="500" fill="hold"/>
                                        <p:tgtEl>
                                          <p:spTgt spid="29"/>
                                        </p:tgtEl>
                                        <p:attrNameLst>
                                          <p:attrName>ppt_h</p:attrName>
                                        </p:attrNameLst>
                                      </p:cBhvr>
                                      <p:tavLst>
                                        <p:tav tm="0">
                                          <p:val>
                                            <p:fltVal val="0"/>
                                          </p:val>
                                        </p:tav>
                                        <p:tav tm="100000">
                                          <p:val>
                                            <p:strVal val="#ppt_h"/>
                                          </p:val>
                                        </p:tav>
                                      </p:tavLst>
                                    </p:anim>
                                    <p:animEffect transition="in" filter="fade">
                                      <p:cBhvr>
                                        <p:cTn id="121" dur="500"/>
                                        <p:tgtEl>
                                          <p:spTgt spid="29"/>
                                        </p:tgtEl>
                                      </p:cBhvr>
                                    </p:animEffect>
                                  </p:childTnLst>
                                </p:cTn>
                              </p:par>
                              <p:par>
                                <p:cTn id="122" presetID="53" presetClass="entr" presetSubtype="16" fill="hold" grpId="0" nodeType="withEffect">
                                  <p:stCondLst>
                                    <p:cond delay="200"/>
                                  </p:stCondLst>
                                  <p:childTnLst>
                                    <p:set>
                                      <p:cBhvr>
                                        <p:cTn id="123" dur="1" fill="hold">
                                          <p:stCondLst>
                                            <p:cond delay="0"/>
                                          </p:stCondLst>
                                        </p:cTn>
                                        <p:tgtEl>
                                          <p:spTgt spid="30">
                                            <p:txEl>
                                              <p:pRg st="0" end="0"/>
                                            </p:txEl>
                                          </p:spTgt>
                                        </p:tgtEl>
                                        <p:attrNameLst>
                                          <p:attrName>style.visibility</p:attrName>
                                        </p:attrNameLst>
                                      </p:cBhvr>
                                      <p:to>
                                        <p:strVal val="visible"/>
                                      </p:to>
                                    </p:set>
                                    <p:anim calcmode="lin" valueType="num">
                                      <p:cBhvr>
                                        <p:cTn id="124" dur="500" fill="hold"/>
                                        <p:tgtEl>
                                          <p:spTgt spid="30">
                                            <p:txEl>
                                              <p:pRg st="0" end="0"/>
                                            </p:txEl>
                                          </p:spTgt>
                                        </p:tgtEl>
                                        <p:attrNameLst>
                                          <p:attrName>ppt_w</p:attrName>
                                        </p:attrNameLst>
                                      </p:cBhvr>
                                      <p:tavLst>
                                        <p:tav tm="0">
                                          <p:val>
                                            <p:fltVal val="0"/>
                                          </p:val>
                                        </p:tav>
                                        <p:tav tm="100000">
                                          <p:val>
                                            <p:strVal val="#ppt_w"/>
                                          </p:val>
                                        </p:tav>
                                      </p:tavLst>
                                    </p:anim>
                                    <p:anim calcmode="lin" valueType="num">
                                      <p:cBhvr>
                                        <p:cTn id="125" dur="500" fill="hold"/>
                                        <p:tgtEl>
                                          <p:spTgt spid="30">
                                            <p:txEl>
                                              <p:pRg st="0" end="0"/>
                                            </p:txEl>
                                          </p:spTgt>
                                        </p:tgtEl>
                                        <p:attrNameLst>
                                          <p:attrName>ppt_h</p:attrName>
                                        </p:attrNameLst>
                                      </p:cBhvr>
                                      <p:tavLst>
                                        <p:tav tm="0">
                                          <p:val>
                                            <p:fltVal val="0"/>
                                          </p:val>
                                        </p:tav>
                                        <p:tav tm="100000">
                                          <p:val>
                                            <p:strVal val="#ppt_h"/>
                                          </p:val>
                                        </p:tav>
                                      </p:tavLst>
                                    </p:anim>
                                    <p:animEffect transition="in" filter="fade">
                                      <p:cBhvr>
                                        <p:cTn id="126" dur="500"/>
                                        <p:tgtEl>
                                          <p:spTgt spid="30">
                                            <p:txEl>
                                              <p:pRg st="0" end="0"/>
                                            </p:txEl>
                                          </p:spTgt>
                                        </p:tgtEl>
                                      </p:cBhvr>
                                    </p:animEffect>
                                  </p:childTnLst>
                                </p:cTn>
                              </p:par>
                              <p:par>
                                <p:cTn id="127" presetID="53" presetClass="entr" presetSubtype="16" fill="hold" grpId="0" nodeType="withEffect">
                                  <p:stCondLst>
                                    <p:cond delay="200"/>
                                  </p:stCondLst>
                                  <p:childTnLst>
                                    <p:set>
                                      <p:cBhvr>
                                        <p:cTn id="128" dur="1" fill="hold">
                                          <p:stCondLst>
                                            <p:cond delay="0"/>
                                          </p:stCondLst>
                                        </p:cTn>
                                        <p:tgtEl>
                                          <p:spTgt spid="31">
                                            <p:txEl>
                                              <p:pRg st="0" end="0"/>
                                            </p:txEl>
                                          </p:spTgt>
                                        </p:tgtEl>
                                        <p:attrNameLst>
                                          <p:attrName>style.visibility</p:attrName>
                                        </p:attrNameLst>
                                      </p:cBhvr>
                                      <p:to>
                                        <p:strVal val="visible"/>
                                      </p:to>
                                    </p:set>
                                    <p:anim calcmode="lin" valueType="num">
                                      <p:cBhvr>
                                        <p:cTn id="129" dur="500" fill="hold"/>
                                        <p:tgtEl>
                                          <p:spTgt spid="31">
                                            <p:txEl>
                                              <p:pRg st="0" end="0"/>
                                            </p:txEl>
                                          </p:spTgt>
                                        </p:tgtEl>
                                        <p:attrNameLst>
                                          <p:attrName>ppt_w</p:attrName>
                                        </p:attrNameLst>
                                      </p:cBhvr>
                                      <p:tavLst>
                                        <p:tav tm="0">
                                          <p:val>
                                            <p:fltVal val="0"/>
                                          </p:val>
                                        </p:tav>
                                        <p:tav tm="100000">
                                          <p:val>
                                            <p:strVal val="#ppt_w"/>
                                          </p:val>
                                        </p:tav>
                                      </p:tavLst>
                                    </p:anim>
                                    <p:anim calcmode="lin" valueType="num">
                                      <p:cBhvr>
                                        <p:cTn id="130" dur="500" fill="hold"/>
                                        <p:tgtEl>
                                          <p:spTgt spid="31">
                                            <p:txEl>
                                              <p:pRg st="0" end="0"/>
                                            </p:txEl>
                                          </p:spTgt>
                                        </p:tgtEl>
                                        <p:attrNameLst>
                                          <p:attrName>ppt_h</p:attrName>
                                        </p:attrNameLst>
                                      </p:cBhvr>
                                      <p:tavLst>
                                        <p:tav tm="0">
                                          <p:val>
                                            <p:fltVal val="0"/>
                                          </p:val>
                                        </p:tav>
                                        <p:tav tm="100000">
                                          <p:val>
                                            <p:strVal val="#ppt_h"/>
                                          </p:val>
                                        </p:tav>
                                      </p:tavLst>
                                    </p:anim>
                                    <p:animEffect transition="in" filter="fade">
                                      <p:cBhvr>
                                        <p:cTn id="131" dur="500"/>
                                        <p:tgtEl>
                                          <p:spTgt spid="31">
                                            <p:txEl>
                                              <p:pRg st="0" end="0"/>
                                            </p:txEl>
                                          </p:spTgt>
                                        </p:tgtEl>
                                      </p:cBhvr>
                                    </p:animEffect>
                                  </p:childTnLst>
                                </p:cTn>
                              </p:par>
                              <p:par>
                                <p:cTn id="132" presetID="23" presetClass="entr" presetSubtype="16" fill="hold" grpId="0" nodeType="withEffect">
                                  <p:stCondLst>
                                    <p:cond delay="200"/>
                                  </p:stCondLst>
                                  <p:childTnLst>
                                    <p:set>
                                      <p:cBhvr>
                                        <p:cTn id="133" dur="1" fill="hold">
                                          <p:stCondLst>
                                            <p:cond delay="0"/>
                                          </p:stCondLst>
                                        </p:cTn>
                                        <p:tgtEl>
                                          <p:spTgt spid="32">
                                            <p:txEl>
                                              <p:pRg st="0" end="0"/>
                                            </p:txEl>
                                          </p:spTgt>
                                        </p:tgtEl>
                                        <p:attrNameLst>
                                          <p:attrName>style.visibility</p:attrName>
                                        </p:attrNameLst>
                                      </p:cBhvr>
                                      <p:to>
                                        <p:strVal val="visible"/>
                                      </p:to>
                                    </p:set>
                                    <p:anim calcmode="lin" valueType="num">
                                      <p:cBhvr>
                                        <p:cTn id="134" dur="500" fill="hold"/>
                                        <p:tgtEl>
                                          <p:spTgt spid="32">
                                            <p:txEl>
                                              <p:pRg st="0" end="0"/>
                                            </p:txEl>
                                          </p:spTgt>
                                        </p:tgtEl>
                                        <p:attrNameLst>
                                          <p:attrName>ppt_w</p:attrName>
                                        </p:attrNameLst>
                                      </p:cBhvr>
                                      <p:tavLst>
                                        <p:tav tm="0">
                                          <p:val>
                                            <p:fltVal val="0"/>
                                          </p:val>
                                        </p:tav>
                                        <p:tav tm="100000">
                                          <p:val>
                                            <p:strVal val="#ppt_w"/>
                                          </p:val>
                                        </p:tav>
                                      </p:tavLst>
                                    </p:anim>
                                    <p:anim calcmode="lin" valueType="num">
                                      <p:cBhvr>
                                        <p:cTn id="135" dur="500" fill="hold"/>
                                        <p:tgtEl>
                                          <p:spTgt spid="32">
                                            <p:txEl>
                                              <p:pRg st="0" end="0"/>
                                            </p:txEl>
                                          </p:spTgt>
                                        </p:tgtEl>
                                        <p:attrNameLst>
                                          <p:attrName>ppt_h</p:attrName>
                                        </p:attrNameLst>
                                      </p:cBhvr>
                                      <p:tavLst>
                                        <p:tav tm="0">
                                          <p:val>
                                            <p:fltVal val="0"/>
                                          </p:val>
                                        </p:tav>
                                        <p:tav tm="100000">
                                          <p:val>
                                            <p:strVal val="#ppt_h"/>
                                          </p:val>
                                        </p:tav>
                                      </p:tavLst>
                                    </p:anim>
                                  </p:childTnLst>
                                </p:cTn>
                              </p:par>
                              <p:par>
                                <p:cTn id="136" presetID="53" presetClass="entr" presetSubtype="16" fill="hold" grpId="0" nodeType="withEffect">
                                  <p:stCondLst>
                                    <p:cond delay="200"/>
                                  </p:stCondLst>
                                  <p:childTnLst>
                                    <p:set>
                                      <p:cBhvr>
                                        <p:cTn id="137" dur="1" fill="hold">
                                          <p:stCondLst>
                                            <p:cond delay="0"/>
                                          </p:stCondLst>
                                        </p:cTn>
                                        <p:tgtEl>
                                          <p:spTgt spid="33"/>
                                        </p:tgtEl>
                                        <p:attrNameLst>
                                          <p:attrName>style.visibility</p:attrName>
                                        </p:attrNameLst>
                                      </p:cBhvr>
                                      <p:to>
                                        <p:strVal val="visible"/>
                                      </p:to>
                                    </p:set>
                                    <p:anim calcmode="lin" valueType="num">
                                      <p:cBhvr>
                                        <p:cTn id="138" dur="500" fill="hold"/>
                                        <p:tgtEl>
                                          <p:spTgt spid="33"/>
                                        </p:tgtEl>
                                        <p:attrNameLst>
                                          <p:attrName>ppt_w</p:attrName>
                                        </p:attrNameLst>
                                      </p:cBhvr>
                                      <p:tavLst>
                                        <p:tav tm="0">
                                          <p:val>
                                            <p:fltVal val="0"/>
                                          </p:val>
                                        </p:tav>
                                        <p:tav tm="100000">
                                          <p:val>
                                            <p:strVal val="#ppt_w"/>
                                          </p:val>
                                        </p:tav>
                                      </p:tavLst>
                                    </p:anim>
                                    <p:anim calcmode="lin" valueType="num">
                                      <p:cBhvr>
                                        <p:cTn id="139" dur="500" fill="hold"/>
                                        <p:tgtEl>
                                          <p:spTgt spid="33"/>
                                        </p:tgtEl>
                                        <p:attrNameLst>
                                          <p:attrName>ppt_h</p:attrName>
                                        </p:attrNameLst>
                                      </p:cBhvr>
                                      <p:tavLst>
                                        <p:tav tm="0">
                                          <p:val>
                                            <p:fltVal val="0"/>
                                          </p:val>
                                        </p:tav>
                                        <p:tav tm="100000">
                                          <p:val>
                                            <p:strVal val="#ppt_h"/>
                                          </p:val>
                                        </p:tav>
                                      </p:tavLst>
                                    </p:anim>
                                    <p:animEffect transition="in" filter="fade">
                                      <p:cBhvr>
                                        <p:cTn id="140" dur="500"/>
                                        <p:tgtEl>
                                          <p:spTgt spid="33"/>
                                        </p:tgtEl>
                                      </p:cBhvr>
                                    </p:animEffect>
                                  </p:childTnLst>
                                </p:cTn>
                              </p:par>
                              <p:par>
                                <p:cTn id="141" presetID="53" presetClass="entr" presetSubtype="16" fill="hold" grpId="0" nodeType="withEffect">
                                  <p:stCondLst>
                                    <p:cond delay="200"/>
                                  </p:stCondLst>
                                  <p:childTnLst>
                                    <p:set>
                                      <p:cBhvr>
                                        <p:cTn id="142" dur="1" fill="hold">
                                          <p:stCondLst>
                                            <p:cond delay="0"/>
                                          </p:stCondLst>
                                        </p:cTn>
                                        <p:tgtEl>
                                          <p:spTgt spid="34">
                                            <p:txEl>
                                              <p:pRg st="0" end="0"/>
                                            </p:txEl>
                                          </p:spTgt>
                                        </p:tgtEl>
                                        <p:attrNameLst>
                                          <p:attrName>style.visibility</p:attrName>
                                        </p:attrNameLst>
                                      </p:cBhvr>
                                      <p:to>
                                        <p:strVal val="visible"/>
                                      </p:to>
                                    </p:set>
                                    <p:anim calcmode="lin" valueType="num">
                                      <p:cBhvr>
                                        <p:cTn id="143" dur="500" fill="hold"/>
                                        <p:tgtEl>
                                          <p:spTgt spid="34">
                                            <p:txEl>
                                              <p:pRg st="0" end="0"/>
                                            </p:txEl>
                                          </p:spTgt>
                                        </p:tgtEl>
                                        <p:attrNameLst>
                                          <p:attrName>ppt_w</p:attrName>
                                        </p:attrNameLst>
                                      </p:cBhvr>
                                      <p:tavLst>
                                        <p:tav tm="0">
                                          <p:val>
                                            <p:fltVal val="0"/>
                                          </p:val>
                                        </p:tav>
                                        <p:tav tm="100000">
                                          <p:val>
                                            <p:strVal val="#ppt_w"/>
                                          </p:val>
                                        </p:tav>
                                      </p:tavLst>
                                    </p:anim>
                                    <p:anim calcmode="lin" valueType="num">
                                      <p:cBhvr>
                                        <p:cTn id="144" dur="500" fill="hold"/>
                                        <p:tgtEl>
                                          <p:spTgt spid="34">
                                            <p:txEl>
                                              <p:pRg st="0" end="0"/>
                                            </p:txEl>
                                          </p:spTgt>
                                        </p:tgtEl>
                                        <p:attrNameLst>
                                          <p:attrName>ppt_h</p:attrName>
                                        </p:attrNameLst>
                                      </p:cBhvr>
                                      <p:tavLst>
                                        <p:tav tm="0">
                                          <p:val>
                                            <p:fltVal val="0"/>
                                          </p:val>
                                        </p:tav>
                                        <p:tav tm="100000">
                                          <p:val>
                                            <p:strVal val="#ppt_h"/>
                                          </p:val>
                                        </p:tav>
                                      </p:tavLst>
                                    </p:anim>
                                    <p:animEffect transition="in" filter="fade">
                                      <p:cBhvr>
                                        <p:cTn id="145" dur="500"/>
                                        <p:tgtEl>
                                          <p:spTgt spid="3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animBg="1"/>
      <p:bldP spid="12" grpId="0" animBg="1"/>
      <p:bldP spid="13" grpId="0"/>
      <p:bldP spid="14" grpId="0"/>
      <p:bldP spid="15" grpId="0"/>
      <p:bldP spid="16" grpId="0"/>
      <p:bldP spid="17" grpId="0"/>
      <p:bldP spid="18" grpId="0"/>
      <p:bldP spid="19" grpId="0" build="p">
        <p:tmplLst>
          <p:tmpl lvl="1">
            <p:tnLst>
              <p:par>
                <p:cTn presetID="53" presetClass="entr" presetSubtype="16" fill="hold" nodeType="withEffect">
                  <p:stCondLst>
                    <p:cond delay="200"/>
                  </p:stCondLst>
                  <p:childTnLst>
                    <p:set>
                      <p:cBhvr>
                        <p:cTn dur="1" fill="hold">
                          <p:stCondLst>
                            <p:cond delay="0"/>
                          </p:stCondLst>
                        </p:cTn>
                        <p:tgtEl>
                          <p:spTgt spid="19"/>
                        </p:tgtEl>
                        <p:attrNameLst>
                          <p:attrName>style.visibility</p:attrName>
                        </p:attrNameLst>
                      </p:cBhvr>
                      <p:to>
                        <p:strVal val="visible"/>
                      </p:to>
                    </p:set>
                    <p:anim calcmode="lin" valueType="num">
                      <p:cBhvr>
                        <p:cTn dur="500" fill="hold"/>
                        <p:tgtEl>
                          <p:spTgt spid="19"/>
                        </p:tgtEl>
                        <p:attrNameLst>
                          <p:attrName>ppt_w</p:attrName>
                        </p:attrNameLst>
                      </p:cBhvr>
                      <p:tavLst>
                        <p:tav tm="0">
                          <p:val>
                            <p:fltVal val="0"/>
                          </p:val>
                        </p:tav>
                        <p:tav tm="100000">
                          <p:val>
                            <p:strVal val="#ppt_w"/>
                          </p:val>
                        </p:tav>
                      </p:tavLst>
                    </p:anim>
                    <p:anim calcmode="lin" valueType="num">
                      <p:cBhvr>
                        <p:cTn dur="500" fill="hold"/>
                        <p:tgtEl>
                          <p:spTgt spid="19"/>
                        </p:tgtEl>
                        <p:attrNameLst>
                          <p:attrName>ppt_h</p:attrName>
                        </p:attrNameLst>
                      </p:cBhvr>
                      <p:tavLst>
                        <p:tav tm="0">
                          <p:val>
                            <p:fltVal val="0"/>
                          </p:val>
                        </p:tav>
                        <p:tav tm="100000">
                          <p:val>
                            <p:strVal val="#ppt_h"/>
                          </p:val>
                        </p:tav>
                      </p:tavLst>
                    </p:anim>
                    <p:animEffect transition="in" filter="fade">
                      <p:cBhvr>
                        <p:cTn dur="500"/>
                        <p:tgtEl>
                          <p:spTgt spid="19"/>
                        </p:tgtEl>
                      </p:cBhvr>
                    </p:animEffect>
                  </p:childTnLst>
                </p:cTn>
              </p:par>
            </p:tnLst>
          </p:tmpl>
        </p:tmplLst>
      </p:bldP>
      <p:bldP spid="20" grpId="0" build="p">
        <p:tmplLst>
          <p:tmpl lvl="1">
            <p:tnLst>
              <p:par>
                <p:cTn presetID="23" presetClass="entr" presetSubtype="16" fill="hold" nodeType="withEffect">
                  <p:stCondLst>
                    <p:cond delay="200"/>
                  </p:stCondLst>
                  <p:childTnLst>
                    <p:set>
                      <p:cBhvr>
                        <p:cTn dur="1" fill="hold">
                          <p:stCondLst>
                            <p:cond delay="0"/>
                          </p:stCondLst>
                        </p:cTn>
                        <p:tgtEl>
                          <p:spTgt spid="20"/>
                        </p:tgtEl>
                        <p:attrNameLst>
                          <p:attrName>style.visibility</p:attrName>
                        </p:attrNameLst>
                      </p:cBhvr>
                      <p:to>
                        <p:strVal val="visible"/>
                      </p:to>
                    </p:set>
                    <p:anim calcmode="lin" valueType="num">
                      <p:cBhvr>
                        <p:cTn dur="500" fill="hold"/>
                        <p:tgtEl>
                          <p:spTgt spid="20"/>
                        </p:tgtEl>
                        <p:attrNameLst>
                          <p:attrName>ppt_w</p:attrName>
                        </p:attrNameLst>
                      </p:cBhvr>
                      <p:tavLst>
                        <p:tav tm="0">
                          <p:val>
                            <p:fltVal val="0"/>
                          </p:val>
                        </p:tav>
                        <p:tav tm="100000">
                          <p:val>
                            <p:strVal val="#ppt_w"/>
                          </p:val>
                        </p:tav>
                      </p:tavLst>
                    </p:anim>
                    <p:anim calcmode="lin" valueType="num">
                      <p:cBhvr>
                        <p:cTn dur="500" fill="hold"/>
                        <p:tgtEl>
                          <p:spTgt spid="20"/>
                        </p:tgtEl>
                        <p:attrNameLst>
                          <p:attrName>ppt_h</p:attrName>
                        </p:attrNameLst>
                      </p:cBhvr>
                      <p:tavLst>
                        <p:tav tm="0">
                          <p:val>
                            <p:fltVal val="0"/>
                          </p:val>
                        </p:tav>
                        <p:tav tm="100000">
                          <p:val>
                            <p:strVal val="#ppt_h"/>
                          </p:val>
                        </p:tav>
                      </p:tavLst>
                    </p:anim>
                  </p:childTnLst>
                </p:cTn>
              </p:par>
            </p:tnLst>
          </p:tmpl>
        </p:tmplLst>
      </p:bldP>
      <p:bldP spid="21" grpId="0" animBg="1"/>
      <p:bldP spid="22" grpId="0" build="p">
        <p:tmplLst>
          <p:tmpl lvl="1">
            <p:tnLst>
              <p:par>
                <p:cTn presetID="53" presetClass="entr" presetSubtype="16" fill="hold" nodeType="withEffect">
                  <p:stCondLst>
                    <p:cond delay="200"/>
                  </p:stCondLst>
                  <p:childTnLst>
                    <p:set>
                      <p:cBhvr>
                        <p:cTn dur="1" fill="hold">
                          <p:stCondLst>
                            <p:cond delay="0"/>
                          </p:stCondLst>
                        </p:cTn>
                        <p:tgtEl>
                          <p:spTgt spid="22"/>
                        </p:tgtEl>
                        <p:attrNameLst>
                          <p:attrName>style.visibility</p:attrName>
                        </p:attrNameLst>
                      </p:cBhvr>
                      <p:to>
                        <p:strVal val="visible"/>
                      </p:to>
                    </p:set>
                    <p:anim calcmode="lin" valueType="num">
                      <p:cBhvr>
                        <p:cTn dur="500" fill="hold"/>
                        <p:tgtEl>
                          <p:spTgt spid="22"/>
                        </p:tgtEl>
                        <p:attrNameLst>
                          <p:attrName>ppt_w</p:attrName>
                        </p:attrNameLst>
                      </p:cBhvr>
                      <p:tavLst>
                        <p:tav tm="0">
                          <p:val>
                            <p:fltVal val="0"/>
                          </p:val>
                        </p:tav>
                        <p:tav tm="100000">
                          <p:val>
                            <p:strVal val="#ppt_w"/>
                          </p:val>
                        </p:tav>
                      </p:tavLst>
                    </p:anim>
                    <p:anim calcmode="lin" valueType="num">
                      <p:cBhvr>
                        <p:cTn dur="500" fill="hold"/>
                        <p:tgtEl>
                          <p:spTgt spid="22"/>
                        </p:tgtEl>
                        <p:attrNameLst>
                          <p:attrName>ppt_h</p:attrName>
                        </p:attrNameLst>
                      </p:cBhvr>
                      <p:tavLst>
                        <p:tav tm="0">
                          <p:val>
                            <p:fltVal val="0"/>
                          </p:val>
                        </p:tav>
                        <p:tav tm="100000">
                          <p:val>
                            <p:strVal val="#ppt_h"/>
                          </p:val>
                        </p:tav>
                      </p:tavLst>
                    </p:anim>
                    <p:animEffect transition="in" filter="fade">
                      <p:cBhvr>
                        <p:cTn dur="500"/>
                        <p:tgtEl>
                          <p:spTgt spid="22"/>
                        </p:tgtEl>
                      </p:cBhvr>
                    </p:animEffect>
                  </p:childTnLst>
                </p:cTn>
              </p:par>
            </p:tnLst>
          </p:tmpl>
        </p:tmplLst>
      </p:bldP>
      <p:bldP spid="23" grpId="0" build="p">
        <p:tmplLst>
          <p:tmpl lvl="1">
            <p:tnLst>
              <p:par>
                <p:cTn presetID="53" presetClass="entr" presetSubtype="16" fill="hold" nodeType="withEffect">
                  <p:stCondLst>
                    <p:cond delay="200"/>
                  </p:stCondLst>
                  <p:childTnLst>
                    <p:set>
                      <p:cBhvr>
                        <p:cTn dur="1" fill="hold">
                          <p:stCondLst>
                            <p:cond delay="0"/>
                          </p:stCondLst>
                        </p:cTn>
                        <p:tgtEl>
                          <p:spTgt spid="23"/>
                        </p:tgtEl>
                        <p:attrNameLst>
                          <p:attrName>style.visibility</p:attrName>
                        </p:attrNameLst>
                      </p:cBhvr>
                      <p:to>
                        <p:strVal val="visible"/>
                      </p:to>
                    </p:set>
                    <p:anim calcmode="lin" valueType="num">
                      <p:cBhvr>
                        <p:cTn dur="500" fill="hold"/>
                        <p:tgtEl>
                          <p:spTgt spid="23"/>
                        </p:tgtEl>
                        <p:attrNameLst>
                          <p:attrName>ppt_w</p:attrName>
                        </p:attrNameLst>
                      </p:cBhvr>
                      <p:tavLst>
                        <p:tav tm="0">
                          <p:val>
                            <p:fltVal val="0"/>
                          </p:val>
                        </p:tav>
                        <p:tav tm="100000">
                          <p:val>
                            <p:strVal val="#ppt_w"/>
                          </p:val>
                        </p:tav>
                      </p:tavLst>
                    </p:anim>
                    <p:anim calcmode="lin" valueType="num">
                      <p:cBhvr>
                        <p:cTn dur="500" fill="hold"/>
                        <p:tgtEl>
                          <p:spTgt spid="23"/>
                        </p:tgtEl>
                        <p:attrNameLst>
                          <p:attrName>ppt_h</p:attrName>
                        </p:attrNameLst>
                      </p:cBhvr>
                      <p:tavLst>
                        <p:tav tm="0">
                          <p:val>
                            <p:fltVal val="0"/>
                          </p:val>
                        </p:tav>
                        <p:tav tm="100000">
                          <p:val>
                            <p:strVal val="#ppt_h"/>
                          </p:val>
                        </p:tav>
                      </p:tavLst>
                    </p:anim>
                    <p:animEffect transition="in" filter="fade">
                      <p:cBhvr>
                        <p:cTn dur="500"/>
                        <p:tgtEl>
                          <p:spTgt spid="23"/>
                        </p:tgtEl>
                      </p:cBhvr>
                    </p:animEffect>
                  </p:childTnLst>
                </p:cTn>
              </p:par>
            </p:tnLst>
          </p:tmpl>
        </p:tmplLst>
      </p:bldP>
      <p:bldP spid="24" grpId="0" build="p">
        <p:tmplLst>
          <p:tmpl lvl="1">
            <p:tnLst>
              <p:par>
                <p:cTn presetID="23" presetClass="entr" presetSubtype="16" fill="hold" nodeType="withEffect">
                  <p:stCondLst>
                    <p:cond delay="200"/>
                  </p:stCondLst>
                  <p:childTnLst>
                    <p:set>
                      <p:cBhvr>
                        <p:cTn dur="1" fill="hold">
                          <p:stCondLst>
                            <p:cond delay="0"/>
                          </p:stCondLst>
                        </p:cTn>
                        <p:tgtEl>
                          <p:spTgt spid="24"/>
                        </p:tgtEl>
                        <p:attrNameLst>
                          <p:attrName>style.visibility</p:attrName>
                        </p:attrNameLst>
                      </p:cBhvr>
                      <p:to>
                        <p:strVal val="visible"/>
                      </p:to>
                    </p:set>
                    <p:anim calcmode="lin" valueType="num">
                      <p:cBhvr>
                        <p:cTn dur="500" fill="hold"/>
                        <p:tgtEl>
                          <p:spTgt spid="24"/>
                        </p:tgtEl>
                        <p:attrNameLst>
                          <p:attrName>ppt_w</p:attrName>
                        </p:attrNameLst>
                      </p:cBhvr>
                      <p:tavLst>
                        <p:tav tm="0">
                          <p:val>
                            <p:fltVal val="0"/>
                          </p:val>
                        </p:tav>
                        <p:tav tm="100000">
                          <p:val>
                            <p:strVal val="#ppt_w"/>
                          </p:val>
                        </p:tav>
                      </p:tavLst>
                    </p:anim>
                    <p:anim calcmode="lin" valueType="num">
                      <p:cBhvr>
                        <p:cTn dur="500" fill="hold"/>
                        <p:tgtEl>
                          <p:spTgt spid="24"/>
                        </p:tgtEl>
                        <p:attrNameLst>
                          <p:attrName>ppt_h</p:attrName>
                        </p:attrNameLst>
                      </p:cBhvr>
                      <p:tavLst>
                        <p:tav tm="0">
                          <p:val>
                            <p:fltVal val="0"/>
                          </p:val>
                        </p:tav>
                        <p:tav tm="100000">
                          <p:val>
                            <p:strVal val="#ppt_h"/>
                          </p:val>
                        </p:tav>
                      </p:tavLst>
                    </p:anim>
                  </p:childTnLst>
                </p:cTn>
              </p:par>
            </p:tnLst>
          </p:tmpl>
        </p:tmplLst>
      </p:bldP>
      <p:bldP spid="25" grpId="0" animBg="1"/>
      <p:bldP spid="26" grpId="0" build="p">
        <p:tmplLst>
          <p:tmpl lvl="1">
            <p:tnLst>
              <p:par>
                <p:cTn presetID="53" presetClass="entr" presetSubtype="16" fill="hold" nodeType="withEffect">
                  <p:stCondLst>
                    <p:cond delay="200"/>
                  </p:stCondLst>
                  <p:childTnLst>
                    <p:set>
                      <p:cBhvr>
                        <p:cTn dur="1" fill="hold">
                          <p:stCondLst>
                            <p:cond delay="0"/>
                          </p:stCondLst>
                        </p:cTn>
                        <p:tgtEl>
                          <p:spTgt spid="26"/>
                        </p:tgtEl>
                        <p:attrNameLst>
                          <p:attrName>style.visibility</p:attrName>
                        </p:attrNameLst>
                      </p:cBhvr>
                      <p:to>
                        <p:strVal val="visible"/>
                      </p:to>
                    </p:set>
                    <p:anim calcmode="lin" valueType="num">
                      <p:cBhvr>
                        <p:cTn dur="500" fill="hold"/>
                        <p:tgtEl>
                          <p:spTgt spid="26"/>
                        </p:tgtEl>
                        <p:attrNameLst>
                          <p:attrName>ppt_w</p:attrName>
                        </p:attrNameLst>
                      </p:cBhvr>
                      <p:tavLst>
                        <p:tav tm="0">
                          <p:val>
                            <p:fltVal val="0"/>
                          </p:val>
                        </p:tav>
                        <p:tav tm="100000">
                          <p:val>
                            <p:strVal val="#ppt_w"/>
                          </p:val>
                        </p:tav>
                      </p:tavLst>
                    </p:anim>
                    <p:anim calcmode="lin" valueType="num">
                      <p:cBhvr>
                        <p:cTn dur="500" fill="hold"/>
                        <p:tgtEl>
                          <p:spTgt spid="26"/>
                        </p:tgtEl>
                        <p:attrNameLst>
                          <p:attrName>ppt_h</p:attrName>
                        </p:attrNameLst>
                      </p:cBhvr>
                      <p:tavLst>
                        <p:tav tm="0">
                          <p:val>
                            <p:fltVal val="0"/>
                          </p:val>
                        </p:tav>
                        <p:tav tm="100000">
                          <p:val>
                            <p:strVal val="#ppt_h"/>
                          </p:val>
                        </p:tav>
                      </p:tavLst>
                    </p:anim>
                    <p:animEffect transition="in" filter="fade">
                      <p:cBhvr>
                        <p:cTn dur="500"/>
                        <p:tgtEl>
                          <p:spTgt spid="26"/>
                        </p:tgtEl>
                      </p:cBhvr>
                    </p:animEffect>
                  </p:childTnLst>
                </p:cTn>
              </p:par>
            </p:tnLst>
          </p:tmpl>
        </p:tmplLst>
      </p:bldP>
      <p:bldP spid="27" grpId="0" build="p">
        <p:tmplLst>
          <p:tmpl lvl="1">
            <p:tnLst>
              <p:par>
                <p:cTn presetID="53" presetClass="entr" presetSubtype="16" fill="hold" nodeType="withEffect">
                  <p:stCondLst>
                    <p:cond delay="200"/>
                  </p:stCondLst>
                  <p:childTnLst>
                    <p:set>
                      <p:cBhvr>
                        <p:cTn dur="1" fill="hold">
                          <p:stCondLst>
                            <p:cond delay="0"/>
                          </p:stCondLst>
                        </p:cTn>
                        <p:tgtEl>
                          <p:spTgt spid="27"/>
                        </p:tgtEl>
                        <p:attrNameLst>
                          <p:attrName>style.visibility</p:attrName>
                        </p:attrNameLst>
                      </p:cBhvr>
                      <p:to>
                        <p:strVal val="visible"/>
                      </p:to>
                    </p:set>
                    <p:anim calcmode="lin" valueType="num">
                      <p:cBhvr>
                        <p:cTn dur="500" fill="hold"/>
                        <p:tgtEl>
                          <p:spTgt spid="27"/>
                        </p:tgtEl>
                        <p:attrNameLst>
                          <p:attrName>ppt_w</p:attrName>
                        </p:attrNameLst>
                      </p:cBhvr>
                      <p:tavLst>
                        <p:tav tm="0">
                          <p:val>
                            <p:fltVal val="0"/>
                          </p:val>
                        </p:tav>
                        <p:tav tm="100000">
                          <p:val>
                            <p:strVal val="#ppt_w"/>
                          </p:val>
                        </p:tav>
                      </p:tavLst>
                    </p:anim>
                    <p:anim calcmode="lin" valueType="num">
                      <p:cBhvr>
                        <p:cTn dur="500" fill="hold"/>
                        <p:tgtEl>
                          <p:spTgt spid="27"/>
                        </p:tgtEl>
                        <p:attrNameLst>
                          <p:attrName>ppt_h</p:attrName>
                        </p:attrNameLst>
                      </p:cBhvr>
                      <p:tavLst>
                        <p:tav tm="0">
                          <p:val>
                            <p:fltVal val="0"/>
                          </p:val>
                        </p:tav>
                        <p:tav tm="100000">
                          <p:val>
                            <p:strVal val="#ppt_h"/>
                          </p:val>
                        </p:tav>
                      </p:tavLst>
                    </p:anim>
                    <p:animEffect transition="in" filter="fade">
                      <p:cBhvr>
                        <p:cTn dur="500"/>
                        <p:tgtEl>
                          <p:spTgt spid="27"/>
                        </p:tgtEl>
                      </p:cBhvr>
                    </p:animEffect>
                  </p:childTnLst>
                </p:cTn>
              </p:par>
            </p:tnLst>
          </p:tmpl>
        </p:tmplLst>
      </p:bldP>
      <p:bldP spid="28" grpId="0" build="p">
        <p:tmplLst>
          <p:tmpl lvl="1">
            <p:tnLst>
              <p:par>
                <p:cTn presetID="23" presetClass="entr" presetSubtype="16" fill="hold" nodeType="withEffect">
                  <p:stCondLst>
                    <p:cond delay="200"/>
                  </p:stCondLst>
                  <p:childTnLst>
                    <p:set>
                      <p:cBhvr>
                        <p:cTn dur="1" fill="hold">
                          <p:stCondLst>
                            <p:cond delay="0"/>
                          </p:stCondLst>
                        </p:cTn>
                        <p:tgtEl>
                          <p:spTgt spid="28"/>
                        </p:tgtEl>
                        <p:attrNameLst>
                          <p:attrName>style.visibility</p:attrName>
                        </p:attrNameLst>
                      </p:cBhvr>
                      <p:to>
                        <p:strVal val="visible"/>
                      </p:to>
                    </p:set>
                    <p:anim calcmode="lin" valueType="num">
                      <p:cBhvr>
                        <p:cTn dur="500" fill="hold"/>
                        <p:tgtEl>
                          <p:spTgt spid="28"/>
                        </p:tgtEl>
                        <p:attrNameLst>
                          <p:attrName>ppt_w</p:attrName>
                        </p:attrNameLst>
                      </p:cBhvr>
                      <p:tavLst>
                        <p:tav tm="0">
                          <p:val>
                            <p:fltVal val="0"/>
                          </p:val>
                        </p:tav>
                        <p:tav tm="100000">
                          <p:val>
                            <p:strVal val="#ppt_w"/>
                          </p:val>
                        </p:tav>
                      </p:tavLst>
                    </p:anim>
                    <p:anim calcmode="lin" valueType="num">
                      <p:cBhvr>
                        <p:cTn dur="500" fill="hold"/>
                        <p:tgtEl>
                          <p:spTgt spid="28"/>
                        </p:tgtEl>
                        <p:attrNameLst>
                          <p:attrName>ppt_h</p:attrName>
                        </p:attrNameLst>
                      </p:cBhvr>
                      <p:tavLst>
                        <p:tav tm="0">
                          <p:val>
                            <p:fltVal val="0"/>
                          </p:val>
                        </p:tav>
                        <p:tav tm="100000">
                          <p:val>
                            <p:strVal val="#ppt_h"/>
                          </p:val>
                        </p:tav>
                      </p:tavLst>
                    </p:anim>
                  </p:childTnLst>
                </p:cTn>
              </p:par>
            </p:tnLst>
          </p:tmpl>
        </p:tmplLst>
      </p:bldP>
      <p:bldP spid="29" grpId="0" animBg="1"/>
      <p:bldP spid="30" grpId="0" build="p">
        <p:tmplLst>
          <p:tmpl lvl="1">
            <p:tnLst>
              <p:par>
                <p:cTn presetID="53" presetClass="entr" presetSubtype="16" fill="hold" nodeType="withEffect">
                  <p:stCondLst>
                    <p:cond delay="200"/>
                  </p:stCondLst>
                  <p:childTnLst>
                    <p:set>
                      <p:cBhvr>
                        <p:cTn dur="1" fill="hold">
                          <p:stCondLst>
                            <p:cond delay="0"/>
                          </p:stCondLst>
                        </p:cTn>
                        <p:tgtEl>
                          <p:spTgt spid="30"/>
                        </p:tgtEl>
                        <p:attrNameLst>
                          <p:attrName>style.visibility</p:attrName>
                        </p:attrNameLst>
                      </p:cBhvr>
                      <p:to>
                        <p:strVal val="visible"/>
                      </p:to>
                    </p:set>
                    <p:anim calcmode="lin" valueType="num">
                      <p:cBhvr>
                        <p:cTn dur="500" fill="hold"/>
                        <p:tgtEl>
                          <p:spTgt spid="30"/>
                        </p:tgtEl>
                        <p:attrNameLst>
                          <p:attrName>ppt_w</p:attrName>
                        </p:attrNameLst>
                      </p:cBhvr>
                      <p:tavLst>
                        <p:tav tm="0">
                          <p:val>
                            <p:fltVal val="0"/>
                          </p:val>
                        </p:tav>
                        <p:tav tm="100000">
                          <p:val>
                            <p:strVal val="#ppt_w"/>
                          </p:val>
                        </p:tav>
                      </p:tavLst>
                    </p:anim>
                    <p:anim calcmode="lin" valueType="num">
                      <p:cBhvr>
                        <p:cTn dur="500" fill="hold"/>
                        <p:tgtEl>
                          <p:spTgt spid="30"/>
                        </p:tgtEl>
                        <p:attrNameLst>
                          <p:attrName>ppt_h</p:attrName>
                        </p:attrNameLst>
                      </p:cBhvr>
                      <p:tavLst>
                        <p:tav tm="0">
                          <p:val>
                            <p:fltVal val="0"/>
                          </p:val>
                        </p:tav>
                        <p:tav tm="100000">
                          <p:val>
                            <p:strVal val="#ppt_h"/>
                          </p:val>
                        </p:tav>
                      </p:tavLst>
                    </p:anim>
                    <p:animEffect transition="in" filter="fade">
                      <p:cBhvr>
                        <p:cTn dur="500"/>
                        <p:tgtEl>
                          <p:spTgt spid="30"/>
                        </p:tgtEl>
                      </p:cBhvr>
                    </p:animEffect>
                  </p:childTnLst>
                </p:cTn>
              </p:par>
            </p:tnLst>
          </p:tmpl>
        </p:tmplLst>
      </p:bldP>
      <p:bldP spid="31" grpId="0" build="p">
        <p:tmplLst>
          <p:tmpl lvl="1">
            <p:tnLst>
              <p:par>
                <p:cTn presetID="53" presetClass="entr" presetSubtype="16" fill="hold" nodeType="withEffect">
                  <p:stCondLst>
                    <p:cond delay="200"/>
                  </p:stCondLst>
                  <p:childTnLst>
                    <p:set>
                      <p:cBhvr>
                        <p:cTn dur="1" fill="hold">
                          <p:stCondLst>
                            <p:cond delay="0"/>
                          </p:stCondLst>
                        </p:cTn>
                        <p:tgtEl>
                          <p:spTgt spid="31"/>
                        </p:tgtEl>
                        <p:attrNameLst>
                          <p:attrName>style.visibility</p:attrName>
                        </p:attrNameLst>
                      </p:cBhvr>
                      <p:to>
                        <p:strVal val="visible"/>
                      </p:to>
                    </p:set>
                    <p:anim calcmode="lin" valueType="num">
                      <p:cBhvr>
                        <p:cTn dur="500" fill="hold"/>
                        <p:tgtEl>
                          <p:spTgt spid="31"/>
                        </p:tgtEl>
                        <p:attrNameLst>
                          <p:attrName>ppt_w</p:attrName>
                        </p:attrNameLst>
                      </p:cBhvr>
                      <p:tavLst>
                        <p:tav tm="0">
                          <p:val>
                            <p:fltVal val="0"/>
                          </p:val>
                        </p:tav>
                        <p:tav tm="100000">
                          <p:val>
                            <p:strVal val="#ppt_w"/>
                          </p:val>
                        </p:tav>
                      </p:tavLst>
                    </p:anim>
                    <p:anim calcmode="lin" valueType="num">
                      <p:cBhvr>
                        <p:cTn dur="500" fill="hold"/>
                        <p:tgtEl>
                          <p:spTgt spid="31"/>
                        </p:tgtEl>
                        <p:attrNameLst>
                          <p:attrName>ppt_h</p:attrName>
                        </p:attrNameLst>
                      </p:cBhvr>
                      <p:tavLst>
                        <p:tav tm="0">
                          <p:val>
                            <p:fltVal val="0"/>
                          </p:val>
                        </p:tav>
                        <p:tav tm="100000">
                          <p:val>
                            <p:strVal val="#ppt_h"/>
                          </p:val>
                        </p:tav>
                      </p:tavLst>
                    </p:anim>
                    <p:animEffect transition="in" filter="fade">
                      <p:cBhvr>
                        <p:cTn dur="500"/>
                        <p:tgtEl>
                          <p:spTgt spid="31"/>
                        </p:tgtEl>
                      </p:cBhvr>
                    </p:animEffect>
                  </p:childTnLst>
                </p:cTn>
              </p:par>
            </p:tnLst>
          </p:tmpl>
        </p:tmplLst>
      </p:bldP>
      <p:bldP spid="32" grpId="0" build="p">
        <p:tmplLst>
          <p:tmpl lvl="1">
            <p:tnLst>
              <p:par>
                <p:cTn presetID="23" presetClass="entr" presetSubtype="16" fill="hold" nodeType="withEffect">
                  <p:stCondLst>
                    <p:cond delay="200"/>
                  </p:stCondLst>
                  <p:childTnLst>
                    <p:set>
                      <p:cBhvr>
                        <p:cTn dur="1" fill="hold">
                          <p:stCondLst>
                            <p:cond delay="0"/>
                          </p:stCondLst>
                        </p:cTn>
                        <p:tgtEl>
                          <p:spTgt spid="32"/>
                        </p:tgtEl>
                        <p:attrNameLst>
                          <p:attrName>style.visibility</p:attrName>
                        </p:attrNameLst>
                      </p:cBhvr>
                      <p:to>
                        <p:strVal val="visible"/>
                      </p:to>
                    </p:set>
                    <p:anim calcmode="lin" valueType="num">
                      <p:cBhvr>
                        <p:cTn dur="500" fill="hold"/>
                        <p:tgtEl>
                          <p:spTgt spid="32"/>
                        </p:tgtEl>
                        <p:attrNameLst>
                          <p:attrName>ppt_w</p:attrName>
                        </p:attrNameLst>
                      </p:cBhvr>
                      <p:tavLst>
                        <p:tav tm="0">
                          <p:val>
                            <p:fltVal val="0"/>
                          </p:val>
                        </p:tav>
                        <p:tav tm="100000">
                          <p:val>
                            <p:strVal val="#ppt_w"/>
                          </p:val>
                        </p:tav>
                      </p:tavLst>
                    </p:anim>
                    <p:anim calcmode="lin" valueType="num">
                      <p:cBhvr>
                        <p:cTn dur="500" fill="hold"/>
                        <p:tgtEl>
                          <p:spTgt spid="32"/>
                        </p:tgtEl>
                        <p:attrNameLst>
                          <p:attrName>ppt_h</p:attrName>
                        </p:attrNameLst>
                      </p:cBhvr>
                      <p:tavLst>
                        <p:tav tm="0">
                          <p:val>
                            <p:fltVal val="0"/>
                          </p:val>
                        </p:tav>
                        <p:tav tm="100000">
                          <p:val>
                            <p:strVal val="#ppt_h"/>
                          </p:val>
                        </p:tav>
                      </p:tavLst>
                    </p:anim>
                  </p:childTnLst>
                </p:cTn>
              </p:par>
            </p:tnLst>
          </p:tmpl>
        </p:tmplLst>
      </p:bldP>
      <p:bldP spid="33" grpId="0" animBg="1"/>
      <p:bldP spid="34" grpId="0" build="p">
        <p:tmplLst>
          <p:tmpl lvl="1">
            <p:tnLst>
              <p:par>
                <p:cTn presetID="53" presetClass="entr" presetSubtype="16" fill="hold" nodeType="withEffect">
                  <p:stCondLst>
                    <p:cond delay="200"/>
                  </p:stCondLst>
                  <p:childTnLst>
                    <p:set>
                      <p:cBhvr>
                        <p:cTn dur="1" fill="hold">
                          <p:stCondLst>
                            <p:cond delay="0"/>
                          </p:stCondLst>
                        </p:cTn>
                        <p:tgtEl>
                          <p:spTgt spid="34"/>
                        </p:tgtEl>
                        <p:attrNameLst>
                          <p:attrName>style.visibility</p:attrName>
                        </p:attrNameLst>
                      </p:cBhvr>
                      <p:to>
                        <p:strVal val="visible"/>
                      </p:to>
                    </p:set>
                    <p:anim calcmode="lin" valueType="num">
                      <p:cBhvr>
                        <p:cTn dur="500" fill="hold"/>
                        <p:tgtEl>
                          <p:spTgt spid="34"/>
                        </p:tgtEl>
                        <p:attrNameLst>
                          <p:attrName>ppt_w</p:attrName>
                        </p:attrNameLst>
                      </p:cBhvr>
                      <p:tavLst>
                        <p:tav tm="0">
                          <p:val>
                            <p:fltVal val="0"/>
                          </p:val>
                        </p:tav>
                        <p:tav tm="100000">
                          <p:val>
                            <p:strVal val="#ppt_w"/>
                          </p:val>
                        </p:tav>
                      </p:tavLst>
                    </p:anim>
                    <p:anim calcmode="lin" valueType="num">
                      <p:cBhvr>
                        <p:cTn dur="500" fill="hold"/>
                        <p:tgtEl>
                          <p:spTgt spid="34"/>
                        </p:tgtEl>
                        <p:attrNameLst>
                          <p:attrName>ppt_h</p:attrName>
                        </p:attrNameLst>
                      </p:cBhvr>
                      <p:tavLst>
                        <p:tav tm="0">
                          <p:val>
                            <p:fltVal val="0"/>
                          </p:val>
                        </p:tav>
                        <p:tav tm="100000">
                          <p:val>
                            <p:strVal val="#ppt_h"/>
                          </p:val>
                        </p:tav>
                      </p:tavLst>
                    </p:anim>
                    <p:animEffect transition="in" filter="fade">
                      <p:cBhvr>
                        <p:cTn dur="500"/>
                        <p:tgtEl>
                          <p:spTgt spid="34"/>
                        </p:tgtEl>
                      </p:cBhvr>
                    </p:animEffect>
                  </p:childTnLst>
                </p:cTn>
              </p:par>
            </p:tnLst>
          </p:tmpl>
        </p:tmplLst>
      </p:bldP>
    </p:bldLst>
  </p:timing>
</p:sld>
</file>

<file path=ppt/tags/tag1.xml><?xml version="1.0" encoding="utf-8"?>
<p:tagLst xmlns:a="http://schemas.openxmlformats.org/drawingml/2006/main" xmlns:r="http://schemas.openxmlformats.org/officeDocument/2006/relationships" xmlns:p="http://schemas.openxmlformats.org/presentationml/2006/main">
  <p:tag name="MH" val="20151121192453"/>
  <p:tag name="MH_LIBRARY" val="GRAPHIC"/>
  <p:tag name="MH_TYPE" val="SubTitle"/>
  <p:tag name="MH_ORDER" val="1"/>
</p:tagLst>
</file>

<file path=ppt/tags/tag2.xml><?xml version="1.0" encoding="utf-8"?>
<p:tagLst xmlns:a="http://schemas.openxmlformats.org/drawingml/2006/main" xmlns:r="http://schemas.openxmlformats.org/officeDocument/2006/relationships" xmlns:p="http://schemas.openxmlformats.org/presentationml/2006/main">
  <p:tag name="MH" val="20151121192453"/>
  <p:tag name="MH_LIBRARY" val="GRAPHIC"/>
  <p:tag name="MH_TYPE" val="Other"/>
  <p:tag name="MH_ORDER" val="1"/>
</p:tagLst>
</file>

<file path=ppt/tags/tag3.xml><?xml version="1.0" encoding="utf-8"?>
<p:tagLst xmlns:a="http://schemas.openxmlformats.org/drawingml/2006/main" xmlns:r="http://schemas.openxmlformats.org/officeDocument/2006/relationships" xmlns:p="http://schemas.openxmlformats.org/presentationml/2006/main">
  <p:tag name="MH" val="20151121192453"/>
  <p:tag name="MH_LIBRARY" val="GRAPHIC"/>
  <p:tag name="MH_TYPE" val="SubTitle"/>
  <p:tag name="MH_ORDER" val="2"/>
</p:tagLst>
</file>

<file path=ppt/tags/tag4.xml><?xml version="1.0" encoding="utf-8"?>
<p:tagLst xmlns:a="http://schemas.openxmlformats.org/drawingml/2006/main" xmlns:r="http://schemas.openxmlformats.org/officeDocument/2006/relationships" xmlns:p="http://schemas.openxmlformats.org/presentationml/2006/main">
  <p:tag name="MH" val="20151121192453"/>
  <p:tag name="MH_LIBRARY" val="GRAPHIC"/>
  <p:tag name="MH_TYPE" val="Other"/>
  <p:tag name="MH_ORDER" val="2"/>
</p:tagLst>
</file>

<file path=ppt/tags/tag5.xml><?xml version="1.0" encoding="utf-8"?>
<p:tagLst xmlns:a="http://schemas.openxmlformats.org/drawingml/2006/main" xmlns:r="http://schemas.openxmlformats.org/officeDocument/2006/relationships" xmlns:p="http://schemas.openxmlformats.org/presentationml/2006/main">
  <p:tag name="MH" val="20151121192453"/>
  <p:tag name="MH_LIBRARY" val="GRAPHIC"/>
  <p:tag name="MH_TYPE" val="SubTitle"/>
  <p:tag name="MH_ORDER" val="3"/>
</p:tagLst>
</file>

<file path=ppt/tags/tag6.xml><?xml version="1.0" encoding="utf-8"?>
<p:tagLst xmlns:a="http://schemas.openxmlformats.org/drawingml/2006/main" xmlns:r="http://schemas.openxmlformats.org/officeDocument/2006/relationships" xmlns:p="http://schemas.openxmlformats.org/presentationml/2006/main">
  <p:tag name="MH" val="20151121192453"/>
  <p:tag name="MH_LIBRARY" val="GRAPHIC"/>
  <p:tag name="MH_TYPE" val="Other"/>
  <p:tag name="MH_ORDER" val="3"/>
</p:tagLst>
</file>

<file path=ppt/tags/tag7.xml><?xml version="1.0" encoding="utf-8"?>
<p:tagLst xmlns:a="http://schemas.openxmlformats.org/drawingml/2006/main" xmlns:r="http://schemas.openxmlformats.org/officeDocument/2006/relationships" xmlns:p="http://schemas.openxmlformats.org/presentationml/2006/main">
  <p:tag name="MH" val="20151121191650"/>
  <p:tag name="MH_LIBRARY" val="GRAPHIC"/>
  <p:tag name="MH_TYPE" val="SubTitle"/>
  <p:tag name="MH_ORDER" val="4"/>
</p:tagLst>
</file>

<file path=ppt/tags/tag8.xml><?xml version="1.0" encoding="utf-8"?>
<p:tagLst xmlns:a="http://schemas.openxmlformats.org/drawingml/2006/main" xmlns:r="http://schemas.openxmlformats.org/officeDocument/2006/relationships" xmlns:p="http://schemas.openxmlformats.org/presentationml/2006/main">
  <p:tag name="MH" val="20151121191650"/>
  <p:tag name="MH_LIBRARY" val="GRAPHIC"/>
  <p:tag name="MH_TYPE" val="SubTitle"/>
  <p:tag name="MH_ORDER" val="4"/>
</p:tagLst>
</file>

<file path=ppt/tags/tag9.xml><?xml version="1.0" encoding="utf-8"?>
<p:tagLst xmlns:a="http://schemas.openxmlformats.org/drawingml/2006/main" xmlns:r="http://schemas.openxmlformats.org/officeDocument/2006/relationships" xmlns:p="http://schemas.openxmlformats.org/presentationml/2006/main">
  <p:tag name="MH" val="20151121191650"/>
  <p:tag name="MH_LIBRARY" val="GRAPHIC"/>
  <p:tag name="MH_TYPE" val="SubTitle"/>
  <p:tag name="MH_ORDER" val="4"/>
</p:tagLst>
</file>

<file path=ppt/theme/theme1.xml><?xml version="1.0" encoding="utf-8"?>
<a:theme xmlns:a="http://schemas.openxmlformats.org/drawingml/2006/main" name="Office 主题">
  <a:themeElements>
    <a:clrScheme name="绿色">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https://kelimo.taobao.com/</Template>
  <TotalTime>0</TotalTime>
  <Words>2295</Words>
  <Application>Microsoft Office PowerPoint</Application>
  <PresentationFormat>宽屏</PresentationFormat>
  <Paragraphs>353</Paragraphs>
  <Slides>31</Slides>
  <Notes>31</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31</vt:i4>
      </vt:variant>
    </vt:vector>
  </HeadingPairs>
  <TitlesOfParts>
    <vt:vector size="47" baseType="lpstr">
      <vt:lpstr>DFGothic-EB</vt:lpstr>
      <vt:lpstr>Gill Sans</vt:lpstr>
      <vt:lpstr>Gulim</vt:lpstr>
      <vt:lpstr>Impact MT Std</vt:lpstr>
      <vt:lpstr>ITC Avant Garde Std Bk</vt:lpstr>
      <vt:lpstr>Montserrat</vt:lpstr>
      <vt:lpstr>Stencil Std</vt:lpstr>
      <vt:lpstr>方正中等线简体</vt:lpstr>
      <vt:lpstr>汉仪综艺体简</vt:lpstr>
      <vt:lpstr>时尚中黑简体</vt:lpstr>
      <vt:lpstr>宋体</vt:lpstr>
      <vt:lpstr>微软雅黑</vt:lpstr>
      <vt:lpstr>Arial</vt:lpstr>
      <vt:lpstr>Calibri</vt:lpstr>
      <vt:lpstr>Impact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2</cp:revision>
  <dcterms:created xsi:type="dcterms:W3CDTF">2019-03-05T06:01:00Z</dcterms:created>
  <dcterms:modified xsi:type="dcterms:W3CDTF">2021-01-06T05:13:18Z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2052-11.1.0.9740</vt:lpwstr>
  </property>
</Properties>
</file>