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3"/>
  </p:notesMasterIdLst>
  <p:sldIdLst>
    <p:sldId id="257" r:id="rId2"/>
    <p:sldId id="258" r:id="rId3"/>
    <p:sldId id="284" r:id="rId4"/>
    <p:sldId id="259" r:id="rId5"/>
    <p:sldId id="260" r:id="rId6"/>
    <p:sldId id="261" r:id="rId7"/>
    <p:sldId id="262" r:id="rId8"/>
    <p:sldId id="263" r:id="rId9"/>
    <p:sldId id="264" r:id="rId10"/>
    <p:sldId id="285" r:id="rId11"/>
    <p:sldId id="265" r:id="rId12"/>
    <p:sldId id="266" r:id="rId13"/>
    <p:sldId id="267" r:id="rId14"/>
    <p:sldId id="268" r:id="rId15"/>
    <p:sldId id="269" r:id="rId16"/>
    <p:sldId id="270" r:id="rId17"/>
    <p:sldId id="286" r:id="rId18"/>
    <p:sldId id="271" r:id="rId19"/>
    <p:sldId id="272" r:id="rId20"/>
    <p:sldId id="273" r:id="rId21"/>
    <p:sldId id="274" r:id="rId22"/>
    <p:sldId id="275" r:id="rId23"/>
    <p:sldId id="276" r:id="rId24"/>
    <p:sldId id="287" r:id="rId25"/>
    <p:sldId id="277" r:id="rId26"/>
    <p:sldId id="278" r:id="rId27"/>
    <p:sldId id="279" r:id="rId28"/>
    <p:sldId id="280" r:id="rId29"/>
    <p:sldId id="281" r:id="rId30"/>
    <p:sldId id="282" r:id="rId31"/>
    <p:sldId id="283"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19" autoAdjust="0"/>
    <p:restoredTop sz="89238" autoAdjust="0"/>
  </p:normalViewPr>
  <p:slideViewPr>
    <p:cSldViewPr snapToGrid="0">
      <p:cViewPr varScale="1">
        <p:scale>
          <a:sx n="99" d="100"/>
          <a:sy n="99" d="100"/>
        </p:scale>
        <p:origin x="90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419A8B-5616-41EF-9FB3-F0FD5646C281}"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998E7-7748-47D6-909C-878DFDFD2D5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5846F73-1B10-4D14-B89F-8583050062FC}"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31</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ChangeArrowheads="1" noTextEdit="1"/>
          </p:cNvSpPr>
          <p:nvPr>
            <p:ph type="sldImg" idx="4294967295"/>
          </p:nvPr>
        </p:nvSpPr>
        <p:spPr>
          <a:ln>
            <a:miter lim="800000"/>
          </a:ln>
        </p:spPr>
      </p:sp>
      <p:sp>
        <p:nvSpPr>
          <p:cNvPr id="25603" name="备注占位符 2"/>
          <p:cNvSpPr>
            <a:spLocks noGrp="1" noChangeArrowheads="1"/>
          </p:cNvSpPr>
          <p:nvPr>
            <p:ph type="body" idx="4294967295"/>
          </p:nvPr>
        </p:nvSpPr>
        <p:spPr/>
        <p:txBody>
          <a:bodyPr/>
          <a:lstStyle/>
          <a:p>
            <a:endParaRPr lang="zh-CN" altLang="en-US"/>
          </a:p>
        </p:txBody>
      </p:sp>
      <p:sp>
        <p:nvSpPr>
          <p:cNvPr id="2560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D904E2E-775D-4201-BFA0-5F3F21D52E6D}" type="slidenum">
              <a:rPr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ChangeArrowheads="1" noTextEdit="1"/>
          </p:cNvSpPr>
          <p:nvPr>
            <p:ph type="sldImg" idx="4294967295"/>
          </p:nvPr>
        </p:nvSpPr>
        <p:spPr>
          <a:ln>
            <a:miter lim="800000"/>
          </a:ln>
        </p:spPr>
      </p:sp>
      <p:sp>
        <p:nvSpPr>
          <p:cNvPr id="44035" name="备注占位符 2"/>
          <p:cNvSpPr>
            <a:spLocks noGrp="1" noChangeArrowheads="1"/>
          </p:cNvSpPr>
          <p:nvPr>
            <p:ph type="body" idx="4294967295"/>
          </p:nvPr>
        </p:nvSpPr>
        <p:spPr/>
        <p:txBody>
          <a:bodyPr/>
          <a:lstStyle/>
          <a:p>
            <a:endParaRPr lang="zh-CN" altLang="en-US"/>
          </a:p>
        </p:txBody>
      </p:sp>
      <p:sp>
        <p:nvSpPr>
          <p:cNvPr id="4403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B2195D5-171C-4E23-BA42-5DCF34D270AD}" type="slidenum">
              <a:rPr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4886F769-6AF7-46D1-A411-7B0D7D6825C2}" type="datetimeFigureOut">
              <a:rPr lang="zh-CN" altLang="en-US" smtClean="0"/>
              <a:t>2021/1/6</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7EFEAE6E-7947-473D-835D-B24A265EE838}"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838200" y="6356350"/>
            <a:ext cx="2743200" cy="365125"/>
          </a:xfrm>
          <a:prstGeom prst="rect">
            <a:avLst/>
          </a:prstGeom>
        </p:spPr>
        <p:txBody>
          <a:bodyPr/>
          <a:lstStyle>
            <a:lvl1pPr>
              <a:defRPr smtClean="0"/>
            </a:lvl1pPr>
          </a:lstStyle>
          <a:p>
            <a:pPr>
              <a:defRPr/>
            </a:pPr>
            <a:fld id="{9EB9B3ED-9A34-4FBA-8CCB-515A206B8265}" type="datetimeFigureOut">
              <a:rPr lang="en-US"/>
              <a:t>1/6/2021</a:t>
            </a:fld>
            <a:endParaRPr lang="en-US"/>
          </a:p>
        </p:txBody>
      </p:sp>
      <p:sp>
        <p:nvSpPr>
          <p:cNvPr id="3" name="Footer Placeholder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8610600" y="6356350"/>
            <a:ext cx="2743200" cy="365125"/>
          </a:xfrm>
          <a:prstGeom prst="rect">
            <a:avLst/>
          </a:prstGeom>
        </p:spPr>
        <p:txBody>
          <a:bodyPr/>
          <a:lstStyle>
            <a:lvl1pPr>
              <a:defRPr smtClean="0"/>
            </a:lvl1pPr>
          </a:lstStyle>
          <a:p>
            <a:pPr>
              <a:defRPr/>
            </a:pPr>
            <a:fld id="{8284EC6C-69EE-4B82-B530-FD615466A183}"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6" cstate="email"/>
          <a:srcRect l="11220" t="22696" r="11565" b="22630"/>
          <a:stretch>
            <a:fillRect/>
          </a:stretch>
        </p:blipFill>
        <p:spPr>
          <a:xfrm>
            <a:off x="-1" y="0"/>
            <a:ext cx="12192001" cy="682611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stretch>
            <a:fillRect/>
          </a:stretch>
        </p:blipFill>
        <p:spPr>
          <a:xfrm>
            <a:off x="2667000" y="0"/>
            <a:ext cx="6858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49674" y="2486572"/>
            <a:ext cx="4841476" cy="1862048"/>
          </a:xfrm>
          <a:prstGeom prst="rect">
            <a:avLst/>
          </a:prstGeom>
          <a:noFill/>
        </p:spPr>
        <p:txBody>
          <a:bodyPr vert="horz" wrap="square" rtlCol="0">
            <a:spAutoFit/>
          </a:bodyPr>
          <a:lstStyle/>
          <a:p>
            <a:pPr algn="ctr"/>
            <a:r>
              <a:rPr lang="en-US" altLang="zh-CN" sz="11500">
                <a:solidFill>
                  <a:schemeClr val="accent2"/>
                </a:solidFill>
                <a:latin typeface="Arial" panose="020B0604020202020204" pitchFamily="34" charset="0"/>
                <a:ea typeface="造字工房版黑（非商用）常规体" pitchFamily="2" charset="-122"/>
                <a:cs typeface="Arial" panose="020B0604020202020204" pitchFamily="34" charset="0"/>
              </a:rPr>
              <a:t>PART2</a:t>
            </a:r>
            <a:endParaRPr lang="zh-CN" altLang="en-US" sz="11500" dirty="0">
              <a:solidFill>
                <a:schemeClr val="accent2"/>
              </a:solidFill>
              <a:latin typeface="Arial" panose="020B0604020202020204" pitchFamily="34" charset="0"/>
              <a:ea typeface="造字工房版黑（非商用）常规体" pitchFamily="2" charset="-122"/>
              <a:cs typeface="Arial" panose="020B0604020202020204" pitchFamily="34" charset="0"/>
            </a:endParaRPr>
          </a:p>
        </p:txBody>
      </p:sp>
      <p:sp>
        <p:nvSpPr>
          <p:cNvPr id="9" name="矩形 8"/>
          <p:cNvSpPr/>
          <p:nvPr/>
        </p:nvSpPr>
        <p:spPr>
          <a:xfrm>
            <a:off x="549673" y="4348620"/>
            <a:ext cx="3890809" cy="646331"/>
          </a:xfrm>
          <a:prstGeom prst="rect">
            <a:avLst/>
          </a:prstGeom>
        </p:spPr>
        <p:txBody>
          <a:bodyPr wrap="none">
            <a:spAutoFit/>
          </a:bodyPr>
          <a:lstStyle/>
          <a:p>
            <a:pPr marL="0" lvl="1" algn="ctr"/>
            <a:r>
              <a:rPr lang="zh-CN" altLang="en-US" sz="3600" b="1" dirty="0">
                <a:solidFill>
                  <a:schemeClr val="accent1"/>
                </a:solidFill>
                <a:latin typeface="+mj-ea"/>
              </a:rPr>
              <a:t>输入标题文字内容</a:t>
            </a:r>
            <a:endParaRPr lang="en-US" altLang="zh-CN" sz="3600" b="1" dirty="0">
              <a:solidFill>
                <a:schemeClr val="accent1"/>
              </a:solidFill>
              <a:latin typeface="+mj-ea"/>
            </a:endParaRPr>
          </a:p>
        </p:txBody>
      </p:sp>
      <p:sp>
        <p:nvSpPr>
          <p:cNvPr id="10" name="矩形 9"/>
          <p:cNvSpPr/>
          <p:nvPr/>
        </p:nvSpPr>
        <p:spPr>
          <a:xfrm>
            <a:off x="5547981" y="6049112"/>
            <a:ext cx="6167769" cy="54857"/>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47981" y="1948301"/>
            <a:ext cx="6167769" cy="54857"/>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rot="5400000">
            <a:off x="3883393" y="4410188"/>
            <a:ext cx="3339354" cy="48211"/>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rot="5400000">
            <a:off x="9635720" y="4034977"/>
            <a:ext cx="4111846" cy="48211"/>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菱形 13"/>
          <p:cNvSpPr/>
          <p:nvPr/>
        </p:nvSpPr>
        <p:spPr>
          <a:xfrm>
            <a:off x="6963204" y="831874"/>
            <a:ext cx="3042695" cy="3042695"/>
          </a:xfrm>
          <a:prstGeom prst="diamond">
            <a:avLst/>
          </a:prstGeom>
          <a:solidFill>
            <a:schemeClr val="accent1"/>
          </a:solidFill>
          <a:ln w="38100">
            <a:gradFill flip="none" rotWithShape="1">
              <a:gsLst>
                <a:gs pos="0">
                  <a:schemeClr val="bg1">
                    <a:lumMod val="75000"/>
                  </a:schemeClr>
                </a:gs>
                <a:gs pos="100000">
                  <a:schemeClr val="bg1"/>
                </a:gs>
              </a:gsLst>
              <a:lin ang="8100000" scaled="1"/>
              <a:tileRect/>
            </a:gradFill>
          </a:ln>
          <a:effectLst>
            <a:innerShdw blurRad="63500" dist="254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5" name="菱形 14"/>
          <p:cNvSpPr/>
          <p:nvPr/>
        </p:nvSpPr>
        <p:spPr>
          <a:xfrm>
            <a:off x="6839996" y="317615"/>
            <a:ext cx="3289110" cy="3289110"/>
          </a:xfrm>
          <a:prstGeom prst="diamond">
            <a:avLst/>
          </a:prstGeom>
          <a:solidFill>
            <a:schemeClr val="bg1"/>
          </a:solidFill>
          <a:ln>
            <a:noFill/>
          </a:ln>
          <a:effectLst>
            <a:outerShdw blurRad="50800" dist="38100" dir="8100000" algn="tr" rotWithShape="0">
              <a:prstClr val="black">
                <a:alpha val="40000"/>
              </a:prstClr>
            </a:outerShdw>
          </a:effectLst>
          <a:scene3d>
            <a:camera prst="orthographicFront"/>
            <a:lightRig rig="threePt" dir="t">
              <a:rot lat="0" lon="0" rev="4800000"/>
            </a:lightRig>
          </a:scene3d>
          <a:sp3d>
            <a:bevelT w="6350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500"/>
                                        <p:tgtEl>
                                          <p:spTgt spid="13"/>
                                        </p:tgtEl>
                                      </p:cBhvr>
                                    </p:animEffect>
                                  </p:childTnLst>
                                </p:cTn>
                              </p:par>
                            </p:childTnLst>
                          </p:cTn>
                        </p:par>
                        <p:par>
                          <p:cTn id="22" fill="hold">
                            <p:stCondLst>
                              <p:cond delay="2000"/>
                            </p:stCondLst>
                            <p:childTnLst>
                              <p:par>
                                <p:cTn id="23" presetID="22" presetClass="entr" presetSubtype="2"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right)">
                                      <p:cBhvr>
                                        <p:cTn id="25" dur="500"/>
                                        <p:tgtEl>
                                          <p:spTgt spid="10"/>
                                        </p:tgtEl>
                                      </p:cBhvr>
                                    </p:animEffect>
                                  </p:childTnLst>
                                </p:cTn>
                              </p:par>
                            </p:childTnLst>
                          </p:cTn>
                        </p:par>
                        <p:par>
                          <p:cTn id="26" fill="hold">
                            <p:stCondLst>
                              <p:cond delay="2500"/>
                            </p:stCondLst>
                            <p:childTnLst>
                              <p:par>
                                <p:cTn id="27" presetID="22" presetClass="entr" presetSubtype="4"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randombar(horizontal)">
                                      <p:cBhvr>
                                        <p:cTn id="33" dur="500"/>
                                        <p:tgtEl>
                                          <p:spTgt spid="14"/>
                                        </p:tgtEl>
                                      </p:cBhvr>
                                    </p:animEffect>
                                  </p:childTnLst>
                                </p:cTn>
                              </p:par>
                            </p:childTnLst>
                          </p:cTn>
                        </p:par>
                        <p:par>
                          <p:cTn id="34" fill="hold">
                            <p:stCondLst>
                              <p:cond delay="3500"/>
                            </p:stCondLst>
                            <p:childTnLst>
                              <p:par>
                                <p:cTn id="35" presetID="37" presetClass="entr" presetSubtype="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900" decel="100000" fill="hold"/>
                                        <p:tgtEl>
                                          <p:spTgt spid="15"/>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animBg="1"/>
      <p:bldP spid="12" grpId="0"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文本框 69"/>
          <p:cNvSpPr txBox="1"/>
          <p:nvPr/>
        </p:nvSpPr>
        <p:spPr>
          <a:xfrm>
            <a:off x="4801682" y="4313565"/>
            <a:ext cx="810963" cy="438582"/>
          </a:xfrm>
          <a:prstGeom prst="rect">
            <a:avLst/>
          </a:prstGeom>
          <a:noFill/>
        </p:spPr>
        <p:txBody>
          <a:bodyPr wrap="square" lIns="68580" tIns="34290" rIns="68580" bIns="34290" rtlCol="0">
            <a:spAutoFit/>
          </a:bodyPr>
          <a:lstStyle/>
          <a:p>
            <a:pPr algn="ctr"/>
            <a:r>
              <a:rPr lang="zh-CN" altLang="en-US" sz="1200" dirty="0">
                <a:solidFill>
                  <a:schemeClr val="tx1">
                    <a:lumMod val="75000"/>
                    <a:lumOff val="25000"/>
                  </a:schemeClr>
                </a:solidFill>
                <a:latin typeface="+mj-ea"/>
                <a:ea typeface="+mj-ea"/>
              </a:rPr>
              <a:t>添加</a:t>
            </a:r>
            <a:endParaRPr lang="en-US" altLang="zh-CN" sz="1200" dirty="0">
              <a:solidFill>
                <a:schemeClr val="tx1">
                  <a:lumMod val="75000"/>
                  <a:lumOff val="25000"/>
                </a:schemeClr>
              </a:solidFill>
              <a:latin typeface="+mj-ea"/>
              <a:ea typeface="+mj-ea"/>
            </a:endParaRPr>
          </a:p>
          <a:p>
            <a:pPr algn="ctr"/>
            <a:r>
              <a:rPr lang="zh-CN" altLang="en-US" sz="1200" dirty="0">
                <a:solidFill>
                  <a:schemeClr val="tx1">
                    <a:lumMod val="75000"/>
                    <a:lumOff val="25000"/>
                  </a:schemeClr>
                </a:solidFill>
                <a:latin typeface="+mj-ea"/>
                <a:ea typeface="+mj-ea"/>
              </a:rPr>
              <a:t>标题</a:t>
            </a:r>
          </a:p>
        </p:txBody>
      </p:sp>
      <p:cxnSp>
        <p:nvCxnSpPr>
          <p:cNvPr id="7" name="直接连接符 6"/>
          <p:cNvCxnSpPr/>
          <p:nvPr/>
        </p:nvCxnSpPr>
        <p:spPr>
          <a:xfrm>
            <a:off x="5532748" y="4372374"/>
            <a:ext cx="0" cy="337715"/>
          </a:xfrm>
          <a:prstGeom prst="line">
            <a:avLst/>
          </a:prstGeom>
          <a:ln w="381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8" name="文本框 73"/>
          <p:cNvSpPr txBox="1"/>
          <p:nvPr/>
        </p:nvSpPr>
        <p:spPr>
          <a:xfrm>
            <a:off x="4801682" y="3599156"/>
            <a:ext cx="810963" cy="438582"/>
          </a:xfrm>
          <a:prstGeom prst="rect">
            <a:avLst/>
          </a:prstGeom>
          <a:noFill/>
        </p:spPr>
        <p:txBody>
          <a:bodyPr wrap="square" lIns="68580" tIns="34290" rIns="68580" bIns="34290" rtlCol="0">
            <a:spAutoFit/>
          </a:bodyPr>
          <a:lstStyle/>
          <a:p>
            <a:pPr algn="ctr"/>
            <a:r>
              <a:rPr lang="zh-CN" altLang="en-US" sz="1200" dirty="0">
                <a:solidFill>
                  <a:schemeClr val="tx1">
                    <a:lumMod val="75000"/>
                    <a:lumOff val="25000"/>
                  </a:schemeClr>
                </a:solidFill>
                <a:latin typeface="+mj-ea"/>
                <a:ea typeface="+mj-ea"/>
              </a:rPr>
              <a:t>添加</a:t>
            </a:r>
            <a:endParaRPr lang="en-US" altLang="zh-CN" sz="1200" dirty="0">
              <a:solidFill>
                <a:schemeClr val="tx1">
                  <a:lumMod val="75000"/>
                  <a:lumOff val="25000"/>
                </a:schemeClr>
              </a:solidFill>
              <a:latin typeface="+mj-ea"/>
              <a:ea typeface="+mj-ea"/>
            </a:endParaRPr>
          </a:p>
          <a:p>
            <a:pPr algn="ctr"/>
            <a:r>
              <a:rPr lang="zh-CN" altLang="en-US" sz="1200" dirty="0">
                <a:solidFill>
                  <a:schemeClr val="tx1">
                    <a:lumMod val="75000"/>
                    <a:lumOff val="25000"/>
                  </a:schemeClr>
                </a:solidFill>
                <a:latin typeface="+mj-ea"/>
                <a:ea typeface="+mj-ea"/>
              </a:rPr>
              <a:t>标题</a:t>
            </a:r>
          </a:p>
        </p:txBody>
      </p:sp>
      <p:cxnSp>
        <p:nvCxnSpPr>
          <p:cNvPr id="9" name="直接连接符 8"/>
          <p:cNvCxnSpPr/>
          <p:nvPr/>
        </p:nvCxnSpPr>
        <p:spPr>
          <a:xfrm>
            <a:off x="5525329" y="3654346"/>
            <a:ext cx="0" cy="337715"/>
          </a:xfrm>
          <a:prstGeom prst="line">
            <a:avLst/>
          </a:prstGeom>
          <a:ln w="381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 name="文本框 74"/>
          <p:cNvSpPr txBox="1"/>
          <p:nvPr/>
        </p:nvSpPr>
        <p:spPr>
          <a:xfrm>
            <a:off x="4760589" y="2848255"/>
            <a:ext cx="810963" cy="438582"/>
          </a:xfrm>
          <a:prstGeom prst="rect">
            <a:avLst/>
          </a:prstGeom>
          <a:noFill/>
        </p:spPr>
        <p:txBody>
          <a:bodyPr wrap="square" lIns="68580" tIns="34290" rIns="68580" bIns="34290" rtlCol="0">
            <a:spAutoFit/>
          </a:bodyPr>
          <a:lstStyle/>
          <a:p>
            <a:pPr algn="ctr"/>
            <a:r>
              <a:rPr lang="zh-CN" altLang="en-US" sz="1200" dirty="0">
                <a:solidFill>
                  <a:schemeClr val="tx1">
                    <a:lumMod val="75000"/>
                    <a:lumOff val="25000"/>
                  </a:schemeClr>
                </a:solidFill>
                <a:latin typeface="+mj-ea"/>
                <a:ea typeface="+mj-ea"/>
              </a:rPr>
              <a:t>添加</a:t>
            </a:r>
            <a:endParaRPr lang="en-US" altLang="zh-CN" sz="1200" dirty="0">
              <a:solidFill>
                <a:schemeClr val="tx1">
                  <a:lumMod val="75000"/>
                  <a:lumOff val="25000"/>
                </a:schemeClr>
              </a:solidFill>
              <a:latin typeface="+mj-ea"/>
              <a:ea typeface="+mj-ea"/>
            </a:endParaRPr>
          </a:p>
          <a:p>
            <a:pPr algn="ctr"/>
            <a:r>
              <a:rPr lang="zh-CN" altLang="en-US" sz="1200" dirty="0">
                <a:solidFill>
                  <a:schemeClr val="tx1">
                    <a:lumMod val="75000"/>
                    <a:lumOff val="25000"/>
                  </a:schemeClr>
                </a:solidFill>
                <a:latin typeface="+mj-ea"/>
                <a:ea typeface="+mj-ea"/>
              </a:rPr>
              <a:t>标题</a:t>
            </a:r>
          </a:p>
        </p:txBody>
      </p:sp>
      <p:cxnSp>
        <p:nvCxnSpPr>
          <p:cNvPr id="11" name="直接连接符 10"/>
          <p:cNvCxnSpPr/>
          <p:nvPr/>
        </p:nvCxnSpPr>
        <p:spPr>
          <a:xfrm>
            <a:off x="5494333" y="2897833"/>
            <a:ext cx="0" cy="337715"/>
          </a:xfrm>
          <a:prstGeom prst="line">
            <a:avLst/>
          </a:prstGeom>
          <a:ln w="381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文本框 75"/>
          <p:cNvSpPr txBox="1"/>
          <p:nvPr/>
        </p:nvSpPr>
        <p:spPr>
          <a:xfrm>
            <a:off x="4753496" y="2153908"/>
            <a:ext cx="773499" cy="438582"/>
          </a:xfrm>
          <a:prstGeom prst="rect">
            <a:avLst/>
          </a:prstGeom>
          <a:noFill/>
        </p:spPr>
        <p:txBody>
          <a:bodyPr wrap="square" lIns="68580" tIns="34290" rIns="68580" bIns="34290" rtlCol="0">
            <a:spAutoFit/>
          </a:bodyPr>
          <a:lstStyle/>
          <a:p>
            <a:pPr algn="ctr"/>
            <a:r>
              <a:rPr lang="zh-CN" altLang="en-US" sz="1200" dirty="0">
                <a:solidFill>
                  <a:schemeClr val="tx1">
                    <a:lumMod val="75000"/>
                    <a:lumOff val="25000"/>
                  </a:schemeClr>
                </a:solidFill>
                <a:latin typeface="+mj-ea"/>
                <a:ea typeface="+mj-ea"/>
              </a:rPr>
              <a:t>添加</a:t>
            </a:r>
            <a:endParaRPr lang="en-US" altLang="zh-CN" sz="1200" dirty="0">
              <a:solidFill>
                <a:schemeClr val="tx1">
                  <a:lumMod val="75000"/>
                  <a:lumOff val="25000"/>
                </a:schemeClr>
              </a:solidFill>
              <a:latin typeface="+mj-ea"/>
              <a:ea typeface="+mj-ea"/>
            </a:endParaRPr>
          </a:p>
          <a:p>
            <a:pPr algn="ctr"/>
            <a:r>
              <a:rPr lang="zh-CN" altLang="en-US" sz="1200" dirty="0">
                <a:solidFill>
                  <a:schemeClr val="tx1">
                    <a:lumMod val="75000"/>
                    <a:lumOff val="25000"/>
                  </a:schemeClr>
                </a:solidFill>
                <a:latin typeface="+mj-ea"/>
                <a:ea typeface="+mj-ea"/>
              </a:rPr>
              <a:t>标题</a:t>
            </a:r>
          </a:p>
        </p:txBody>
      </p:sp>
      <p:cxnSp>
        <p:nvCxnSpPr>
          <p:cNvPr id="13" name="直接连接符 12"/>
          <p:cNvCxnSpPr/>
          <p:nvPr/>
        </p:nvCxnSpPr>
        <p:spPr>
          <a:xfrm>
            <a:off x="5472844" y="2214940"/>
            <a:ext cx="0" cy="337715"/>
          </a:xfrm>
          <a:prstGeom prst="line">
            <a:avLst/>
          </a:prstGeom>
          <a:ln w="381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 name="文本框 113"/>
          <p:cNvSpPr txBox="1"/>
          <p:nvPr/>
        </p:nvSpPr>
        <p:spPr>
          <a:xfrm>
            <a:off x="5557366" y="2166621"/>
            <a:ext cx="3396416" cy="438582"/>
          </a:xfrm>
          <a:prstGeom prst="rect">
            <a:avLst/>
          </a:prstGeom>
          <a:noFill/>
        </p:spPr>
        <p:txBody>
          <a:bodyPr wrap="square" lIns="68580" tIns="34290" rIns="68580" bIns="34290" rtlCol="0">
            <a:spAutoFit/>
          </a:bodyPr>
          <a:lstStyle/>
          <a:p>
            <a:pPr algn="just">
              <a:lnSpc>
                <a:spcPct val="150000"/>
              </a:lnSpc>
            </a:pPr>
            <a:r>
              <a:rPr lang="zh-CN" altLang="en-US" sz="800" dirty="0">
                <a:solidFill>
                  <a:schemeClr val="tx1">
                    <a:lumMod val="50000"/>
                    <a:lumOff val="50000"/>
                  </a:schemeClr>
                </a:solidFill>
                <a:latin typeface="+mj-ea"/>
                <a:ea typeface="+mj-ea"/>
              </a:rPr>
              <a:t>单击添加详细文字说明，或复制文本黏贴自此右键只保留文字单击添加详细文字说明，或复制文本黏贴自此右键只保留文字</a:t>
            </a:r>
          </a:p>
        </p:txBody>
      </p:sp>
      <p:sp>
        <p:nvSpPr>
          <p:cNvPr id="15" name="文本框 113"/>
          <p:cNvSpPr txBox="1"/>
          <p:nvPr/>
        </p:nvSpPr>
        <p:spPr>
          <a:xfrm>
            <a:off x="5564459" y="2850574"/>
            <a:ext cx="3396416" cy="438582"/>
          </a:xfrm>
          <a:prstGeom prst="rect">
            <a:avLst/>
          </a:prstGeom>
          <a:noFill/>
        </p:spPr>
        <p:txBody>
          <a:bodyPr wrap="square" lIns="68580" tIns="34290" rIns="68580" bIns="34290" rtlCol="0">
            <a:spAutoFit/>
          </a:bodyPr>
          <a:lstStyle/>
          <a:p>
            <a:pPr algn="just">
              <a:lnSpc>
                <a:spcPct val="150000"/>
              </a:lnSpc>
            </a:pPr>
            <a:r>
              <a:rPr lang="zh-CN" altLang="en-US" sz="800" dirty="0">
                <a:solidFill>
                  <a:schemeClr val="tx1">
                    <a:lumMod val="50000"/>
                    <a:lumOff val="50000"/>
                  </a:schemeClr>
                </a:solidFill>
                <a:latin typeface="+mj-ea"/>
                <a:ea typeface="+mj-ea"/>
              </a:rPr>
              <a:t>单击添加详细文字说明，或复制文本黏贴自此右键只保留文字单击添加详细文字说明，或复制文本黏贴自此右键只保留文字</a:t>
            </a:r>
          </a:p>
        </p:txBody>
      </p:sp>
      <p:sp>
        <p:nvSpPr>
          <p:cNvPr id="16" name="文本框 113"/>
          <p:cNvSpPr txBox="1"/>
          <p:nvPr/>
        </p:nvSpPr>
        <p:spPr>
          <a:xfrm>
            <a:off x="5605552" y="3604265"/>
            <a:ext cx="3396416" cy="438582"/>
          </a:xfrm>
          <a:prstGeom prst="rect">
            <a:avLst/>
          </a:prstGeom>
          <a:noFill/>
        </p:spPr>
        <p:txBody>
          <a:bodyPr wrap="square" lIns="68580" tIns="34290" rIns="68580" bIns="34290" rtlCol="0">
            <a:spAutoFit/>
          </a:bodyPr>
          <a:lstStyle/>
          <a:p>
            <a:pPr algn="just">
              <a:lnSpc>
                <a:spcPct val="150000"/>
              </a:lnSpc>
            </a:pPr>
            <a:r>
              <a:rPr lang="zh-CN" altLang="en-US" sz="800" dirty="0">
                <a:solidFill>
                  <a:schemeClr val="tx1">
                    <a:lumMod val="50000"/>
                    <a:lumOff val="50000"/>
                  </a:schemeClr>
                </a:solidFill>
                <a:latin typeface="+mj-ea"/>
                <a:ea typeface="+mj-ea"/>
              </a:rPr>
              <a:t>单击添加详细文字说明，或复制文本黏贴自此右键只保留文字单击添加详细文字说明，或复制文本黏贴自此右键只保留文字</a:t>
            </a:r>
          </a:p>
        </p:txBody>
      </p:sp>
      <p:sp>
        <p:nvSpPr>
          <p:cNvPr id="17" name="文本框 113"/>
          <p:cNvSpPr txBox="1"/>
          <p:nvPr/>
        </p:nvSpPr>
        <p:spPr>
          <a:xfrm>
            <a:off x="5605552" y="4314115"/>
            <a:ext cx="3396416" cy="438582"/>
          </a:xfrm>
          <a:prstGeom prst="rect">
            <a:avLst/>
          </a:prstGeom>
          <a:noFill/>
        </p:spPr>
        <p:txBody>
          <a:bodyPr wrap="square" lIns="68580" tIns="34290" rIns="68580" bIns="34290" rtlCol="0">
            <a:spAutoFit/>
          </a:bodyPr>
          <a:lstStyle/>
          <a:p>
            <a:pPr algn="just">
              <a:lnSpc>
                <a:spcPct val="150000"/>
              </a:lnSpc>
            </a:pPr>
            <a:r>
              <a:rPr lang="zh-CN" altLang="en-US" sz="800" dirty="0">
                <a:solidFill>
                  <a:schemeClr val="tx1">
                    <a:lumMod val="50000"/>
                    <a:lumOff val="50000"/>
                  </a:schemeClr>
                </a:solidFill>
                <a:latin typeface="+mj-ea"/>
                <a:ea typeface="+mj-ea"/>
              </a:rPr>
              <a:t>单击添加详细文字说明，或复制文本黏贴自此右键只保留文字单击添加详细文字说明，或复制文本黏贴自此右键只保留文字</a:t>
            </a:r>
          </a:p>
        </p:txBody>
      </p:sp>
      <p:grpSp>
        <p:nvGrpSpPr>
          <p:cNvPr id="18" name="组合 17"/>
          <p:cNvGrpSpPr/>
          <p:nvPr/>
        </p:nvGrpSpPr>
        <p:grpSpPr>
          <a:xfrm>
            <a:off x="2743615" y="3107669"/>
            <a:ext cx="1101641" cy="1136354"/>
            <a:chOff x="3136043" y="3435073"/>
            <a:chExt cx="1468663" cy="1515490"/>
          </a:xfrm>
        </p:grpSpPr>
        <p:grpSp>
          <p:nvGrpSpPr>
            <p:cNvPr id="19" name="组合 18"/>
            <p:cNvGrpSpPr/>
            <p:nvPr/>
          </p:nvGrpSpPr>
          <p:grpSpPr>
            <a:xfrm>
              <a:off x="3136043" y="3664647"/>
              <a:ext cx="1468663" cy="1285916"/>
              <a:chOff x="2857503" y="3700575"/>
              <a:chExt cx="2656140" cy="2337367"/>
            </a:xfrm>
          </p:grpSpPr>
          <p:sp>
            <p:nvSpPr>
              <p:cNvPr id="31" name="平行四边形 30"/>
              <p:cNvSpPr/>
              <p:nvPr/>
            </p:nvSpPr>
            <p:spPr>
              <a:xfrm rot="5400000" flipH="1" flipV="1">
                <a:off x="2563596" y="4415965"/>
                <a:ext cx="1915884" cy="1328069"/>
              </a:xfrm>
              <a:prstGeom prst="parallelogram">
                <a:avLst>
                  <a:gd name="adj" fmla="val 319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2" name="平行四边形 31"/>
              <p:cNvSpPr/>
              <p:nvPr/>
            </p:nvSpPr>
            <p:spPr>
              <a:xfrm rot="16200000" flipV="1">
                <a:off x="3891666" y="4415965"/>
                <a:ext cx="1915884" cy="1328069"/>
              </a:xfrm>
              <a:prstGeom prst="parallelogram">
                <a:avLst>
                  <a:gd name="adj" fmla="val 3190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3" name="任意多边形 32"/>
              <p:cNvSpPr/>
              <p:nvPr/>
            </p:nvSpPr>
            <p:spPr>
              <a:xfrm>
                <a:off x="2857503" y="3700575"/>
                <a:ext cx="2656140" cy="852488"/>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Lst>
                <a:ahLst/>
                <a:cxnLst>
                  <a:cxn ang="0">
                    <a:pos x="connsiteX0" y="connsiteY0"/>
                  </a:cxn>
                  <a:cxn ang="0">
                    <a:pos x="connsiteX1" y="connsiteY1"/>
                  </a:cxn>
                  <a:cxn ang="0">
                    <a:pos x="connsiteX2" y="connsiteY2"/>
                  </a:cxn>
                  <a:cxn ang="0">
                    <a:pos x="connsiteX3" y="connsiteY3"/>
                  </a:cxn>
                </a:cxnLst>
                <a:rect l="l" t="t" r="r" b="b"/>
                <a:pathLst>
                  <a:path w="2656140" h="852488">
                    <a:moveTo>
                      <a:pt x="1328070" y="0"/>
                    </a:moveTo>
                    <a:lnTo>
                      <a:pt x="2656140" y="426244"/>
                    </a:lnTo>
                    <a:lnTo>
                      <a:pt x="1328070" y="852488"/>
                    </a:lnTo>
                    <a:lnTo>
                      <a:pt x="0" y="426244"/>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0" name="任意多边形 19"/>
            <p:cNvSpPr/>
            <p:nvPr/>
          </p:nvSpPr>
          <p:spPr>
            <a:xfrm>
              <a:off x="3139415" y="3664699"/>
              <a:ext cx="734331" cy="469001"/>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 name="connsiteX0-1" fmla="*/ 1328070 w 1328070"/>
                <a:gd name="connsiteY0-2" fmla="*/ 0 h 852488"/>
                <a:gd name="connsiteX1-3" fmla="*/ 1328070 w 1328070"/>
                <a:gd name="connsiteY1-4" fmla="*/ 852488 h 852488"/>
                <a:gd name="connsiteX2-5" fmla="*/ 0 w 1328070"/>
                <a:gd name="connsiteY2-6" fmla="*/ 426244 h 852488"/>
                <a:gd name="connsiteX3-7" fmla="*/ 1328070 w 1328070"/>
                <a:gd name="connsiteY3-8" fmla="*/ 0 h 852488"/>
              </a:gdLst>
              <a:ahLst/>
              <a:cxnLst>
                <a:cxn ang="0">
                  <a:pos x="connsiteX0-1" y="connsiteY0-2"/>
                </a:cxn>
                <a:cxn ang="0">
                  <a:pos x="connsiteX1-3" y="connsiteY1-4"/>
                </a:cxn>
                <a:cxn ang="0">
                  <a:pos x="connsiteX2-5" y="connsiteY2-6"/>
                </a:cxn>
                <a:cxn ang="0">
                  <a:pos x="connsiteX3-7" y="connsiteY3-8"/>
                </a:cxn>
              </a:cxnLst>
              <a:rect l="l" t="t" r="r" b="b"/>
              <a:pathLst>
                <a:path w="1328070" h="852488">
                  <a:moveTo>
                    <a:pt x="1328070" y="0"/>
                  </a:moveTo>
                  <a:lnTo>
                    <a:pt x="1328070" y="852488"/>
                  </a:lnTo>
                  <a:lnTo>
                    <a:pt x="0" y="426244"/>
                  </a:lnTo>
                  <a:lnTo>
                    <a:pt x="1328070" y="0"/>
                  </a:lnTo>
                  <a:close/>
                </a:path>
              </a:pathLst>
            </a:custGeom>
            <a:gradFill>
              <a:gsLst>
                <a:gs pos="0">
                  <a:srgbClr val="00808E">
                    <a:alpha val="25000"/>
                  </a:srgbClr>
                </a:gs>
                <a:gs pos="100000">
                  <a:srgbClr val="00808E">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平行四边形 75"/>
            <p:cNvSpPr/>
            <p:nvPr/>
          </p:nvSpPr>
          <p:spPr>
            <a:xfrm rot="5400000" flipH="1" flipV="1">
              <a:off x="3994018" y="3304683"/>
              <a:ext cx="473552" cy="734331"/>
            </a:xfrm>
            <a:custGeom>
              <a:avLst/>
              <a:gdLst>
                <a:gd name="connsiteX0" fmla="*/ 0 w 1198571"/>
                <a:gd name="connsiteY0" fmla="*/ 835027 h 835027"/>
                <a:gd name="connsiteX1" fmla="*/ 266382 w 1198571"/>
                <a:gd name="connsiteY1" fmla="*/ 0 h 835027"/>
                <a:gd name="connsiteX2" fmla="*/ 1198571 w 1198571"/>
                <a:gd name="connsiteY2" fmla="*/ 0 h 835027"/>
                <a:gd name="connsiteX3" fmla="*/ 932189 w 1198571"/>
                <a:gd name="connsiteY3" fmla="*/ 835027 h 835027"/>
                <a:gd name="connsiteX4" fmla="*/ 0 w 1198571"/>
                <a:gd name="connsiteY4" fmla="*/ 835027 h 835027"/>
                <a:gd name="connsiteX0-1" fmla="*/ 0 w 932189"/>
                <a:gd name="connsiteY0-2" fmla="*/ 835027 h 835027"/>
                <a:gd name="connsiteX1-3" fmla="*/ 266382 w 932189"/>
                <a:gd name="connsiteY1-4" fmla="*/ 0 h 835027"/>
                <a:gd name="connsiteX2-5" fmla="*/ 932189 w 932189"/>
                <a:gd name="connsiteY2-6" fmla="*/ 835027 h 835027"/>
                <a:gd name="connsiteX3-7" fmla="*/ 0 w 932189"/>
                <a:gd name="connsiteY3-8" fmla="*/ 835027 h 835027"/>
                <a:gd name="connsiteX0-9" fmla="*/ 0 w 538489"/>
                <a:gd name="connsiteY0-10" fmla="*/ 835027 h 835027"/>
                <a:gd name="connsiteX1-11" fmla="*/ 266382 w 538489"/>
                <a:gd name="connsiteY1-12" fmla="*/ 0 h 835027"/>
                <a:gd name="connsiteX2-13" fmla="*/ 538489 w 538489"/>
                <a:gd name="connsiteY2-14" fmla="*/ 828677 h 835027"/>
                <a:gd name="connsiteX3-15" fmla="*/ 0 w 538489"/>
                <a:gd name="connsiteY3-16" fmla="*/ 835027 h 835027"/>
              </a:gdLst>
              <a:ahLst/>
              <a:cxnLst>
                <a:cxn ang="0">
                  <a:pos x="connsiteX0-1" y="connsiteY0-2"/>
                </a:cxn>
                <a:cxn ang="0">
                  <a:pos x="connsiteX1-3" y="connsiteY1-4"/>
                </a:cxn>
                <a:cxn ang="0">
                  <a:pos x="connsiteX2-5" y="connsiteY2-6"/>
                </a:cxn>
                <a:cxn ang="0">
                  <a:pos x="connsiteX3-7" y="connsiteY3-8"/>
                </a:cxn>
              </a:cxnLst>
              <a:rect l="l" t="t" r="r" b="b"/>
              <a:pathLst>
                <a:path w="538489" h="835027">
                  <a:moveTo>
                    <a:pt x="0" y="835027"/>
                  </a:moveTo>
                  <a:lnTo>
                    <a:pt x="266382" y="0"/>
                  </a:lnTo>
                  <a:lnTo>
                    <a:pt x="538489" y="828677"/>
                  </a:lnTo>
                  <a:lnTo>
                    <a:pt x="0" y="835027"/>
                  </a:lnTo>
                  <a:close/>
                </a:path>
              </a:pathLst>
            </a:custGeom>
            <a:gradFill>
              <a:gsLst>
                <a:gs pos="0">
                  <a:srgbClr val="E34B4B">
                    <a:alpha val="50000"/>
                  </a:srgbClr>
                </a:gs>
                <a:gs pos="100000">
                  <a:srgbClr val="E34B4B">
                    <a:alpha val="0"/>
                  </a:srgb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22" name="Group 52"/>
            <p:cNvGrpSpPr>
              <a:grpSpLocks noChangeAspect="1"/>
            </p:cNvGrpSpPr>
            <p:nvPr/>
          </p:nvGrpSpPr>
          <p:grpSpPr bwMode="auto">
            <a:xfrm>
              <a:off x="4022863" y="4211656"/>
              <a:ext cx="444681" cy="440849"/>
              <a:chOff x="3783" y="2102"/>
              <a:chExt cx="116" cy="115"/>
            </a:xfrm>
            <a:solidFill>
              <a:schemeClr val="bg1"/>
            </a:solidFill>
            <a:effectLst/>
            <a:scene3d>
              <a:camera prst="orthographicFront">
                <a:rot lat="20235381" lon="2192695" rev="60000"/>
              </a:camera>
              <a:lightRig rig="threePt" dir="t"/>
            </a:scene3d>
          </p:grpSpPr>
          <p:sp>
            <p:nvSpPr>
              <p:cNvPr id="24" name="Freeform 53"/>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 name="Freeform 54"/>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 name="Freeform 55"/>
              <p:cNvSpPr/>
              <p:nvPr/>
            </p:nvSpPr>
            <p:spPr bwMode="auto">
              <a:xfrm>
                <a:off x="3839" y="2115"/>
                <a:ext cx="7" cy="10"/>
              </a:xfrm>
              <a:custGeom>
                <a:avLst/>
                <a:gdLst>
                  <a:gd name="T0" fmla="*/ 1 w 3"/>
                  <a:gd name="T1" fmla="*/ 4 h 4"/>
                  <a:gd name="T2" fmla="*/ 1 w 3"/>
                  <a:gd name="T3" fmla="*/ 4 h 4"/>
                  <a:gd name="T4" fmla="*/ 3 w 3"/>
                  <a:gd name="T5" fmla="*/ 3 h 4"/>
                  <a:gd name="T6" fmla="*/ 3 w 3"/>
                  <a:gd name="T7" fmla="*/ 0 h 4"/>
                  <a:gd name="T8" fmla="*/ 1 w 3"/>
                  <a:gd name="T9" fmla="*/ 0 h 4"/>
                  <a:gd name="T10" fmla="*/ 0 w 3"/>
                  <a:gd name="T11" fmla="*/ 0 h 4"/>
                  <a:gd name="T12" fmla="*/ 0 w 3"/>
                  <a:gd name="T13" fmla="*/ 3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3" y="4"/>
                      <a:pt x="3" y="3"/>
                    </a:cubicBezTo>
                    <a:cubicBezTo>
                      <a:pt x="3" y="0"/>
                      <a:pt x="3" y="0"/>
                      <a:pt x="3" y="0"/>
                    </a:cubicBezTo>
                    <a:cubicBezTo>
                      <a:pt x="2" y="0"/>
                      <a:pt x="2" y="0"/>
                      <a:pt x="1" y="0"/>
                    </a:cubicBezTo>
                    <a:cubicBezTo>
                      <a:pt x="1" y="0"/>
                      <a:pt x="0" y="0"/>
                      <a:pt x="0" y="0"/>
                    </a:cubicBezTo>
                    <a:cubicBezTo>
                      <a:pt x="0" y="3"/>
                      <a:pt x="0"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 name="Freeform 56"/>
              <p:cNvSpPr/>
              <p:nvPr/>
            </p:nvSpPr>
            <p:spPr bwMode="auto">
              <a:xfrm>
                <a:off x="3839" y="2195"/>
                <a:ext cx="7" cy="10"/>
              </a:xfrm>
              <a:custGeom>
                <a:avLst/>
                <a:gdLst>
                  <a:gd name="T0" fmla="*/ 1 w 3"/>
                  <a:gd name="T1" fmla="*/ 0 h 4"/>
                  <a:gd name="T2" fmla="*/ 1 w 3"/>
                  <a:gd name="T3" fmla="*/ 0 h 4"/>
                  <a:gd name="T4" fmla="*/ 0 w 3"/>
                  <a:gd name="T5" fmla="*/ 1 h 4"/>
                  <a:gd name="T6" fmla="*/ 0 w 3"/>
                  <a:gd name="T7" fmla="*/ 4 h 4"/>
                  <a:gd name="T8" fmla="*/ 1 w 3"/>
                  <a:gd name="T9" fmla="*/ 4 h 4"/>
                  <a:gd name="T10" fmla="*/ 3 w 3"/>
                  <a:gd name="T11" fmla="*/ 4 h 4"/>
                  <a:gd name="T12" fmla="*/ 3 w 3"/>
                  <a:gd name="T13" fmla="*/ 1 h 4"/>
                  <a:gd name="T14" fmla="*/ 1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0"/>
                    </a:moveTo>
                    <a:cubicBezTo>
                      <a:pt x="1" y="0"/>
                      <a:pt x="1" y="0"/>
                      <a:pt x="1" y="0"/>
                    </a:cubicBezTo>
                    <a:cubicBezTo>
                      <a:pt x="0" y="0"/>
                      <a:pt x="0" y="1"/>
                      <a:pt x="0" y="1"/>
                    </a:cubicBezTo>
                    <a:cubicBezTo>
                      <a:pt x="0" y="4"/>
                      <a:pt x="0" y="4"/>
                      <a:pt x="0" y="4"/>
                    </a:cubicBezTo>
                    <a:cubicBezTo>
                      <a:pt x="0" y="4"/>
                      <a:pt x="1" y="4"/>
                      <a:pt x="1" y="4"/>
                    </a:cubicBezTo>
                    <a:cubicBezTo>
                      <a:pt x="2" y="4"/>
                      <a:pt x="2" y="4"/>
                      <a:pt x="3" y="4"/>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 name="Freeform 57"/>
              <p:cNvSpPr/>
              <p:nvPr/>
            </p:nvSpPr>
            <p:spPr bwMode="auto">
              <a:xfrm>
                <a:off x="3796" y="2155"/>
                <a:ext cx="10" cy="10"/>
              </a:xfrm>
              <a:custGeom>
                <a:avLst/>
                <a:gdLst>
                  <a:gd name="T0" fmla="*/ 3 w 4"/>
                  <a:gd name="T1" fmla="*/ 0 h 4"/>
                  <a:gd name="T2" fmla="*/ 0 w 4"/>
                  <a:gd name="T3" fmla="*/ 0 h 4"/>
                  <a:gd name="T4" fmla="*/ 0 w 4"/>
                  <a:gd name="T5" fmla="*/ 2 h 4"/>
                  <a:gd name="T6" fmla="*/ 0 w 4"/>
                  <a:gd name="T7" fmla="*/ 4 h 4"/>
                  <a:gd name="T8" fmla="*/ 3 w 4"/>
                  <a:gd name="T9" fmla="*/ 4 h 4"/>
                  <a:gd name="T10" fmla="*/ 4 w 4"/>
                  <a:gd name="T11" fmla="*/ 2 h 4"/>
                  <a:gd name="T12" fmla="*/ 4 w 4"/>
                  <a:gd name="T13" fmla="*/ 2 h 4"/>
                  <a:gd name="T14" fmla="*/ 3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0"/>
                    </a:moveTo>
                    <a:cubicBezTo>
                      <a:pt x="0" y="0"/>
                      <a:pt x="0" y="0"/>
                      <a:pt x="0" y="0"/>
                    </a:cubicBezTo>
                    <a:cubicBezTo>
                      <a:pt x="0" y="1"/>
                      <a:pt x="0" y="1"/>
                      <a:pt x="0" y="2"/>
                    </a:cubicBezTo>
                    <a:cubicBezTo>
                      <a:pt x="0" y="3"/>
                      <a:pt x="0" y="3"/>
                      <a:pt x="0" y="4"/>
                    </a:cubicBezTo>
                    <a:cubicBezTo>
                      <a:pt x="3" y="4"/>
                      <a:pt x="3" y="4"/>
                      <a:pt x="3" y="4"/>
                    </a:cubicBezTo>
                    <a:cubicBezTo>
                      <a:pt x="4" y="4"/>
                      <a:pt x="4" y="3"/>
                      <a:pt x="4" y="2"/>
                    </a:cubicBezTo>
                    <a:cubicBezTo>
                      <a:pt x="4" y="2"/>
                      <a:pt x="4" y="2"/>
                      <a:pt x="4" y="2"/>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9" name="Freeform 58"/>
              <p:cNvSpPr/>
              <p:nvPr/>
            </p:nvSpPr>
            <p:spPr bwMode="auto">
              <a:xfrm>
                <a:off x="3877" y="2155"/>
                <a:ext cx="10" cy="10"/>
              </a:xfrm>
              <a:custGeom>
                <a:avLst/>
                <a:gdLst>
                  <a:gd name="T0" fmla="*/ 4 w 4"/>
                  <a:gd name="T1" fmla="*/ 0 h 4"/>
                  <a:gd name="T2" fmla="*/ 2 w 4"/>
                  <a:gd name="T3" fmla="*/ 0 h 4"/>
                  <a:gd name="T4" fmla="*/ 0 w 4"/>
                  <a:gd name="T5" fmla="*/ 2 h 4"/>
                  <a:gd name="T6" fmla="*/ 0 w 4"/>
                  <a:gd name="T7" fmla="*/ 2 h 4"/>
                  <a:gd name="T8" fmla="*/ 2 w 4"/>
                  <a:gd name="T9" fmla="*/ 4 h 4"/>
                  <a:gd name="T10" fmla="*/ 4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2" y="0"/>
                      <a:pt x="2" y="0"/>
                      <a:pt x="2" y="0"/>
                    </a:cubicBezTo>
                    <a:cubicBezTo>
                      <a:pt x="1" y="0"/>
                      <a:pt x="0" y="1"/>
                      <a:pt x="0" y="2"/>
                    </a:cubicBezTo>
                    <a:cubicBezTo>
                      <a:pt x="0" y="2"/>
                      <a:pt x="0" y="2"/>
                      <a:pt x="0" y="2"/>
                    </a:cubicBezTo>
                    <a:cubicBezTo>
                      <a:pt x="0" y="3"/>
                      <a:pt x="1" y="4"/>
                      <a:pt x="2" y="4"/>
                    </a:cubicBezTo>
                    <a:cubicBezTo>
                      <a:pt x="4" y="4"/>
                      <a:pt x="4" y="4"/>
                      <a:pt x="4" y="4"/>
                    </a:cubicBezTo>
                    <a:cubicBezTo>
                      <a:pt x="4" y="3"/>
                      <a:pt x="4" y="3"/>
                      <a:pt x="4" y="2"/>
                    </a:cubicBezTo>
                    <a:cubicBezTo>
                      <a:pt x="4" y="1"/>
                      <a:pt x="4"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0" name="Freeform 59"/>
              <p:cNvSpPr/>
              <p:nvPr/>
            </p:nvSpPr>
            <p:spPr bwMode="auto">
              <a:xfrm>
                <a:off x="3813" y="2127"/>
                <a:ext cx="33" cy="38"/>
              </a:xfrm>
              <a:custGeom>
                <a:avLst/>
                <a:gdLst>
                  <a:gd name="T0" fmla="*/ 11 w 13"/>
                  <a:gd name="T1" fmla="*/ 0 h 15"/>
                  <a:gd name="T2" fmla="*/ 10 w 13"/>
                  <a:gd name="T3" fmla="*/ 2 h 15"/>
                  <a:gd name="T4" fmla="*/ 10 w 13"/>
                  <a:gd name="T5" fmla="*/ 11 h 15"/>
                  <a:gd name="T6" fmla="*/ 9 w 13"/>
                  <a:gd name="T7" fmla="*/ 12 h 15"/>
                  <a:gd name="T8" fmla="*/ 2 w 13"/>
                  <a:gd name="T9" fmla="*/ 12 h 15"/>
                  <a:gd name="T10" fmla="*/ 0 w 13"/>
                  <a:gd name="T11" fmla="*/ 14 h 15"/>
                  <a:gd name="T12" fmla="*/ 2 w 13"/>
                  <a:gd name="T13" fmla="*/ 15 h 15"/>
                  <a:gd name="T14" fmla="*/ 11 w 13"/>
                  <a:gd name="T15" fmla="*/ 15 h 15"/>
                  <a:gd name="T16" fmla="*/ 12 w 13"/>
                  <a:gd name="T17" fmla="*/ 15 h 15"/>
                  <a:gd name="T18" fmla="*/ 12 w 13"/>
                  <a:gd name="T19" fmla="*/ 15 h 15"/>
                  <a:gd name="T20" fmla="*/ 13 w 13"/>
                  <a:gd name="T21" fmla="*/ 13 h 15"/>
                  <a:gd name="T22" fmla="*/ 13 w 13"/>
                  <a:gd name="T23" fmla="*/ 2 h 15"/>
                  <a:gd name="T24" fmla="*/ 11 w 13"/>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5">
                    <a:moveTo>
                      <a:pt x="11" y="0"/>
                    </a:moveTo>
                    <a:cubicBezTo>
                      <a:pt x="10" y="0"/>
                      <a:pt x="10" y="1"/>
                      <a:pt x="10" y="2"/>
                    </a:cubicBezTo>
                    <a:cubicBezTo>
                      <a:pt x="10" y="11"/>
                      <a:pt x="10" y="11"/>
                      <a:pt x="10" y="11"/>
                    </a:cubicBezTo>
                    <a:cubicBezTo>
                      <a:pt x="10" y="12"/>
                      <a:pt x="9" y="12"/>
                      <a:pt x="9" y="12"/>
                    </a:cubicBezTo>
                    <a:cubicBezTo>
                      <a:pt x="2" y="12"/>
                      <a:pt x="2" y="12"/>
                      <a:pt x="2" y="12"/>
                    </a:cubicBezTo>
                    <a:cubicBezTo>
                      <a:pt x="1" y="12"/>
                      <a:pt x="0" y="13"/>
                      <a:pt x="0" y="14"/>
                    </a:cubicBezTo>
                    <a:cubicBezTo>
                      <a:pt x="0" y="14"/>
                      <a:pt x="1" y="15"/>
                      <a:pt x="2" y="15"/>
                    </a:cubicBezTo>
                    <a:cubicBezTo>
                      <a:pt x="11" y="15"/>
                      <a:pt x="11" y="15"/>
                      <a:pt x="11" y="15"/>
                    </a:cubicBezTo>
                    <a:cubicBezTo>
                      <a:pt x="11" y="15"/>
                      <a:pt x="12" y="15"/>
                      <a:pt x="12" y="15"/>
                    </a:cubicBezTo>
                    <a:cubicBezTo>
                      <a:pt x="12" y="15"/>
                      <a:pt x="12" y="15"/>
                      <a:pt x="12" y="15"/>
                    </a:cubicBezTo>
                    <a:cubicBezTo>
                      <a:pt x="13" y="14"/>
                      <a:pt x="13" y="14"/>
                      <a:pt x="13" y="13"/>
                    </a:cubicBezTo>
                    <a:cubicBezTo>
                      <a:pt x="13" y="2"/>
                      <a:pt x="13" y="2"/>
                      <a:pt x="13" y="2"/>
                    </a:cubicBezTo>
                    <a:cubicBezTo>
                      <a:pt x="13" y="1"/>
                      <a:pt x="12" y="0"/>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23" name="文本框 79"/>
            <p:cNvSpPr txBox="1"/>
            <p:nvPr/>
          </p:nvSpPr>
          <p:spPr>
            <a:xfrm>
              <a:off x="3139089" y="4119714"/>
              <a:ext cx="800550" cy="677265"/>
            </a:xfrm>
            <a:prstGeom prst="rect">
              <a:avLst/>
            </a:prstGeom>
            <a:noFill/>
            <a:scene3d>
              <a:camera prst="orthographicFront">
                <a:rot lat="20428945" lon="19984105" rev="21487365"/>
              </a:camera>
              <a:lightRig rig="threePt" dir="t"/>
            </a:scene3d>
          </p:spPr>
          <p:txBody>
            <a:bodyPr wrap="square" rtlCol="0">
              <a:spAutoFit/>
            </a:bodyPr>
            <a:lstStyle/>
            <a:p>
              <a:pPr algn="ctr"/>
              <a:r>
                <a:rPr lang="en-US" altLang="zh-CN" sz="2700" dirty="0">
                  <a:solidFill>
                    <a:prstClr val="white"/>
                  </a:solidFill>
                  <a:latin typeface="Impact" panose="020B0806030902050204" pitchFamily="34" charset="0"/>
                </a:rPr>
                <a:t>02</a:t>
              </a:r>
              <a:endParaRPr lang="zh-CN" altLang="en-US" sz="2700" dirty="0">
                <a:solidFill>
                  <a:prstClr val="white"/>
                </a:solidFill>
                <a:latin typeface="Impact" panose="020B0806030902050204" pitchFamily="34" charset="0"/>
              </a:endParaRPr>
            </a:p>
          </p:txBody>
        </p:sp>
      </p:grpSp>
      <p:grpSp>
        <p:nvGrpSpPr>
          <p:cNvPr id="34" name="组合 33"/>
          <p:cNvGrpSpPr/>
          <p:nvPr/>
        </p:nvGrpSpPr>
        <p:grpSpPr>
          <a:xfrm>
            <a:off x="2737272" y="2539399"/>
            <a:ext cx="1475361" cy="1001218"/>
            <a:chOff x="3630032" y="2569645"/>
            <a:chExt cx="1966892" cy="1335266"/>
          </a:xfrm>
        </p:grpSpPr>
        <p:grpSp>
          <p:nvGrpSpPr>
            <p:cNvPr id="35" name="组合 34"/>
            <p:cNvGrpSpPr/>
            <p:nvPr/>
          </p:nvGrpSpPr>
          <p:grpSpPr>
            <a:xfrm>
              <a:off x="3872585" y="2618995"/>
              <a:ext cx="1468663" cy="1285916"/>
              <a:chOff x="2857503" y="3700575"/>
              <a:chExt cx="2656140" cy="2337367"/>
            </a:xfrm>
          </p:grpSpPr>
          <p:sp>
            <p:nvSpPr>
              <p:cNvPr id="43" name="平行四边形 42"/>
              <p:cNvSpPr/>
              <p:nvPr/>
            </p:nvSpPr>
            <p:spPr>
              <a:xfrm rot="5400000" flipH="1" flipV="1">
                <a:off x="2563596" y="4415965"/>
                <a:ext cx="1915884" cy="1328069"/>
              </a:xfrm>
              <a:prstGeom prst="parallelogram">
                <a:avLst>
                  <a:gd name="adj" fmla="val 319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 name="平行四边形 43"/>
              <p:cNvSpPr/>
              <p:nvPr/>
            </p:nvSpPr>
            <p:spPr>
              <a:xfrm rot="16200000" flipV="1">
                <a:off x="3891666" y="4415965"/>
                <a:ext cx="1915884" cy="1328069"/>
              </a:xfrm>
              <a:prstGeom prst="parallelogram">
                <a:avLst>
                  <a:gd name="adj" fmla="val 31901"/>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任意多边形 44"/>
              <p:cNvSpPr/>
              <p:nvPr/>
            </p:nvSpPr>
            <p:spPr>
              <a:xfrm>
                <a:off x="2857503" y="3700575"/>
                <a:ext cx="2656140" cy="852488"/>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Lst>
                <a:ahLst/>
                <a:cxnLst>
                  <a:cxn ang="0">
                    <a:pos x="connsiteX0" y="connsiteY0"/>
                  </a:cxn>
                  <a:cxn ang="0">
                    <a:pos x="connsiteX1" y="connsiteY1"/>
                  </a:cxn>
                  <a:cxn ang="0">
                    <a:pos x="connsiteX2" y="connsiteY2"/>
                  </a:cxn>
                  <a:cxn ang="0">
                    <a:pos x="connsiteX3" y="connsiteY3"/>
                  </a:cxn>
                </a:cxnLst>
                <a:rect l="l" t="t" r="r" b="b"/>
                <a:pathLst>
                  <a:path w="2656140" h="852488">
                    <a:moveTo>
                      <a:pt x="1328070" y="0"/>
                    </a:moveTo>
                    <a:lnTo>
                      <a:pt x="2656140" y="426244"/>
                    </a:lnTo>
                    <a:lnTo>
                      <a:pt x="1328070" y="852488"/>
                    </a:lnTo>
                    <a:lnTo>
                      <a:pt x="0" y="426244"/>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6" name="任意多边形 35"/>
            <p:cNvSpPr/>
            <p:nvPr/>
          </p:nvSpPr>
          <p:spPr>
            <a:xfrm>
              <a:off x="3877615" y="2619709"/>
              <a:ext cx="734331" cy="469001"/>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 name="connsiteX0-1" fmla="*/ 1328070 w 1328070"/>
                <a:gd name="connsiteY0-2" fmla="*/ 0 h 852488"/>
                <a:gd name="connsiteX1-3" fmla="*/ 1328070 w 1328070"/>
                <a:gd name="connsiteY1-4" fmla="*/ 852488 h 852488"/>
                <a:gd name="connsiteX2-5" fmla="*/ 0 w 1328070"/>
                <a:gd name="connsiteY2-6" fmla="*/ 426244 h 852488"/>
                <a:gd name="connsiteX3-7" fmla="*/ 1328070 w 1328070"/>
                <a:gd name="connsiteY3-8" fmla="*/ 0 h 852488"/>
              </a:gdLst>
              <a:ahLst/>
              <a:cxnLst>
                <a:cxn ang="0">
                  <a:pos x="connsiteX0-1" y="connsiteY0-2"/>
                </a:cxn>
                <a:cxn ang="0">
                  <a:pos x="connsiteX1-3" y="connsiteY1-4"/>
                </a:cxn>
                <a:cxn ang="0">
                  <a:pos x="connsiteX2-5" y="connsiteY2-6"/>
                </a:cxn>
                <a:cxn ang="0">
                  <a:pos x="connsiteX3-7" y="connsiteY3-8"/>
                </a:cxn>
              </a:cxnLst>
              <a:rect l="l" t="t" r="r" b="b"/>
              <a:pathLst>
                <a:path w="1328070" h="852488">
                  <a:moveTo>
                    <a:pt x="1328070" y="0"/>
                  </a:moveTo>
                  <a:lnTo>
                    <a:pt x="1328070" y="852488"/>
                  </a:lnTo>
                  <a:lnTo>
                    <a:pt x="0" y="426244"/>
                  </a:lnTo>
                  <a:lnTo>
                    <a:pt x="1328070" y="0"/>
                  </a:lnTo>
                  <a:close/>
                </a:path>
              </a:pathLst>
            </a:custGeom>
            <a:gradFill>
              <a:gsLst>
                <a:gs pos="0">
                  <a:srgbClr val="E34B4B">
                    <a:alpha val="25000"/>
                  </a:srgbClr>
                </a:gs>
                <a:gs pos="100000">
                  <a:srgbClr val="E34B4B">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7" name="任意多边形 36"/>
            <p:cNvSpPr/>
            <p:nvPr/>
          </p:nvSpPr>
          <p:spPr>
            <a:xfrm>
              <a:off x="3630032" y="2569645"/>
              <a:ext cx="1966892" cy="330399"/>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 name="connsiteX0-1" fmla="*/ 1328070 w 2656140"/>
                <a:gd name="connsiteY0-2" fmla="*/ 0 h 426244"/>
                <a:gd name="connsiteX1-3" fmla="*/ 2656140 w 2656140"/>
                <a:gd name="connsiteY1-4" fmla="*/ 426244 h 426244"/>
                <a:gd name="connsiteX2-5" fmla="*/ 0 w 2656140"/>
                <a:gd name="connsiteY2-6" fmla="*/ 426244 h 426244"/>
                <a:gd name="connsiteX3-7" fmla="*/ 1328070 w 2656140"/>
                <a:gd name="connsiteY3-8" fmla="*/ 0 h 426244"/>
              </a:gdLst>
              <a:ahLst/>
              <a:cxnLst>
                <a:cxn ang="0">
                  <a:pos x="connsiteX0-1" y="connsiteY0-2"/>
                </a:cxn>
                <a:cxn ang="0">
                  <a:pos x="connsiteX1-3" y="connsiteY1-4"/>
                </a:cxn>
                <a:cxn ang="0">
                  <a:pos x="connsiteX2-5" y="connsiteY2-6"/>
                </a:cxn>
                <a:cxn ang="0">
                  <a:pos x="connsiteX3-7" y="connsiteY3-8"/>
                </a:cxn>
              </a:cxnLst>
              <a:rect l="l" t="t" r="r" b="b"/>
              <a:pathLst>
                <a:path w="2656140" h="426244">
                  <a:moveTo>
                    <a:pt x="1328070" y="0"/>
                  </a:moveTo>
                  <a:lnTo>
                    <a:pt x="2656140" y="426244"/>
                  </a:lnTo>
                  <a:lnTo>
                    <a:pt x="0" y="426244"/>
                  </a:lnTo>
                  <a:lnTo>
                    <a:pt x="1328070" y="0"/>
                  </a:lnTo>
                  <a:close/>
                </a:path>
              </a:pathLst>
            </a:custGeom>
            <a:gradFill flip="none" rotWithShape="1">
              <a:gsLst>
                <a:gs pos="0">
                  <a:srgbClr val="E34B4B">
                    <a:alpha val="30000"/>
                  </a:srgbClr>
                </a:gs>
                <a:gs pos="98000">
                  <a:srgbClr val="E34B4B">
                    <a:alpha val="0"/>
                  </a:srgbClr>
                </a:gs>
              </a:gsLst>
              <a:lin ang="3600000" scaled="0"/>
              <a:tileRect/>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38" name="Group 62"/>
            <p:cNvGrpSpPr>
              <a:grpSpLocks noChangeAspect="1"/>
            </p:cNvGrpSpPr>
            <p:nvPr/>
          </p:nvGrpSpPr>
          <p:grpSpPr bwMode="auto">
            <a:xfrm>
              <a:off x="4729518" y="3246867"/>
              <a:ext cx="478466" cy="382030"/>
              <a:chOff x="3775" y="2110"/>
              <a:chExt cx="129" cy="103"/>
            </a:xfrm>
            <a:solidFill>
              <a:schemeClr val="bg1"/>
            </a:solidFill>
            <a:effectLst/>
            <a:scene3d>
              <a:camera prst="orthographicFront">
                <a:rot lat="20238000" lon="2190000" rev="60000"/>
              </a:camera>
              <a:lightRig rig="threePt" dir="t"/>
            </a:scene3d>
          </p:grpSpPr>
          <p:sp>
            <p:nvSpPr>
              <p:cNvPr id="40" name="Freeform 63"/>
              <p:cNvSpPr/>
              <p:nvPr/>
            </p:nvSpPr>
            <p:spPr bwMode="auto">
              <a:xfrm>
                <a:off x="3775" y="2177"/>
                <a:ext cx="40" cy="36"/>
              </a:xfrm>
              <a:custGeom>
                <a:avLst/>
                <a:gdLst>
                  <a:gd name="T0" fmla="*/ 5 w 16"/>
                  <a:gd name="T1" fmla="*/ 0 h 14"/>
                  <a:gd name="T2" fmla="*/ 0 w 16"/>
                  <a:gd name="T3" fmla="*/ 4 h 14"/>
                  <a:gd name="T4" fmla="*/ 10 w 16"/>
                  <a:gd name="T5" fmla="*/ 14 h 14"/>
                  <a:gd name="T6" fmla="*/ 16 w 16"/>
                  <a:gd name="T7" fmla="*/ 9 h 14"/>
                  <a:gd name="T8" fmla="*/ 5 w 16"/>
                  <a:gd name="T9" fmla="*/ 0 h 14"/>
                </a:gdLst>
                <a:ahLst/>
                <a:cxnLst>
                  <a:cxn ang="0">
                    <a:pos x="T0" y="T1"/>
                  </a:cxn>
                  <a:cxn ang="0">
                    <a:pos x="T2" y="T3"/>
                  </a:cxn>
                  <a:cxn ang="0">
                    <a:pos x="T4" y="T5"/>
                  </a:cxn>
                  <a:cxn ang="0">
                    <a:pos x="T6" y="T7"/>
                  </a:cxn>
                  <a:cxn ang="0">
                    <a:pos x="T8" y="T9"/>
                  </a:cxn>
                </a:cxnLst>
                <a:rect l="0" t="0" r="r" b="b"/>
                <a:pathLst>
                  <a:path w="16" h="14">
                    <a:moveTo>
                      <a:pt x="5" y="0"/>
                    </a:moveTo>
                    <a:cubicBezTo>
                      <a:pt x="1" y="3"/>
                      <a:pt x="0" y="4"/>
                      <a:pt x="0" y="4"/>
                    </a:cubicBezTo>
                    <a:cubicBezTo>
                      <a:pt x="10" y="14"/>
                      <a:pt x="10" y="14"/>
                      <a:pt x="10" y="14"/>
                    </a:cubicBezTo>
                    <a:cubicBezTo>
                      <a:pt x="10" y="14"/>
                      <a:pt x="13" y="11"/>
                      <a:pt x="16" y="9"/>
                    </a:cubicBezTo>
                    <a:lnTo>
                      <a:pt x="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1" name="Freeform 64"/>
              <p:cNvSpPr/>
              <p:nvPr/>
            </p:nvSpPr>
            <p:spPr bwMode="auto">
              <a:xfrm>
                <a:off x="3795" y="2156"/>
                <a:ext cx="109" cy="41"/>
              </a:xfrm>
              <a:custGeom>
                <a:avLst/>
                <a:gdLst>
                  <a:gd name="T0" fmla="*/ 37 w 44"/>
                  <a:gd name="T1" fmla="*/ 4 h 16"/>
                  <a:gd name="T2" fmla="*/ 29 w 44"/>
                  <a:gd name="T3" fmla="*/ 9 h 16"/>
                  <a:gd name="T4" fmla="*/ 18 w 44"/>
                  <a:gd name="T5" fmla="*/ 8 h 16"/>
                  <a:gd name="T6" fmla="*/ 25 w 44"/>
                  <a:gd name="T7" fmla="*/ 7 h 16"/>
                  <a:gd name="T8" fmla="*/ 31 w 44"/>
                  <a:gd name="T9" fmla="*/ 2 h 16"/>
                  <a:gd name="T10" fmla="*/ 20 w 44"/>
                  <a:gd name="T11" fmla="*/ 2 h 16"/>
                  <a:gd name="T12" fmla="*/ 9 w 44"/>
                  <a:gd name="T13" fmla="*/ 2 h 16"/>
                  <a:gd name="T14" fmla="*/ 0 w 44"/>
                  <a:gd name="T15" fmla="*/ 7 h 16"/>
                  <a:gd name="T16" fmla="*/ 9 w 44"/>
                  <a:gd name="T17" fmla="*/ 16 h 16"/>
                  <a:gd name="T18" fmla="*/ 13 w 44"/>
                  <a:gd name="T19" fmla="*/ 14 h 16"/>
                  <a:gd name="T20" fmla="*/ 29 w 44"/>
                  <a:gd name="T21" fmla="*/ 14 h 16"/>
                  <a:gd name="T22" fmla="*/ 44 w 44"/>
                  <a:gd name="T23" fmla="*/ 2 h 16"/>
                  <a:gd name="T24" fmla="*/ 37 w 44"/>
                  <a:gd name="T2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16">
                    <a:moveTo>
                      <a:pt x="37" y="4"/>
                    </a:moveTo>
                    <a:cubicBezTo>
                      <a:pt x="34" y="7"/>
                      <a:pt x="32" y="8"/>
                      <a:pt x="29" y="9"/>
                    </a:cubicBezTo>
                    <a:cubicBezTo>
                      <a:pt x="24" y="10"/>
                      <a:pt x="19" y="9"/>
                      <a:pt x="18" y="8"/>
                    </a:cubicBezTo>
                    <a:cubicBezTo>
                      <a:pt x="15" y="6"/>
                      <a:pt x="18" y="7"/>
                      <a:pt x="25" y="7"/>
                    </a:cubicBezTo>
                    <a:cubicBezTo>
                      <a:pt x="32" y="6"/>
                      <a:pt x="31" y="2"/>
                      <a:pt x="31" y="2"/>
                    </a:cubicBezTo>
                    <a:cubicBezTo>
                      <a:pt x="29" y="2"/>
                      <a:pt x="27" y="2"/>
                      <a:pt x="20" y="2"/>
                    </a:cubicBezTo>
                    <a:cubicBezTo>
                      <a:pt x="17" y="2"/>
                      <a:pt x="12" y="1"/>
                      <a:pt x="9" y="2"/>
                    </a:cubicBezTo>
                    <a:cubicBezTo>
                      <a:pt x="6" y="2"/>
                      <a:pt x="4" y="5"/>
                      <a:pt x="0" y="7"/>
                    </a:cubicBezTo>
                    <a:cubicBezTo>
                      <a:pt x="9" y="16"/>
                      <a:pt x="9" y="16"/>
                      <a:pt x="9" y="16"/>
                    </a:cubicBezTo>
                    <a:cubicBezTo>
                      <a:pt x="11" y="15"/>
                      <a:pt x="12" y="14"/>
                      <a:pt x="13" y="14"/>
                    </a:cubicBezTo>
                    <a:cubicBezTo>
                      <a:pt x="16" y="14"/>
                      <a:pt x="23" y="15"/>
                      <a:pt x="29" y="14"/>
                    </a:cubicBezTo>
                    <a:cubicBezTo>
                      <a:pt x="40" y="9"/>
                      <a:pt x="44" y="2"/>
                      <a:pt x="44" y="2"/>
                    </a:cubicBezTo>
                    <a:cubicBezTo>
                      <a:pt x="44" y="2"/>
                      <a:pt x="41" y="0"/>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2" name="Freeform 65"/>
              <p:cNvSpPr>
                <a:spLocks noEditPoints="1"/>
              </p:cNvSpPr>
              <p:nvPr/>
            </p:nvSpPr>
            <p:spPr bwMode="auto">
              <a:xfrm>
                <a:off x="3810" y="2110"/>
                <a:ext cx="94" cy="41"/>
              </a:xfrm>
              <a:custGeom>
                <a:avLst/>
                <a:gdLst>
                  <a:gd name="T0" fmla="*/ 38 w 38"/>
                  <a:gd name="T1" fmla="*/ 0 h 16"/>
                  <a:gd name="T2" fmla="*/ 34 w 38"/>
                  <a:gd name="T3" fmla="*/ 0 h 16"/>
                  <a:gd name="T4" fmla="*/ 34 w 38"/>
                  <a:gd name="T5" fmla="*/ 6 h 16"/>
                  <a:gd name="T6" fmla="*/ 32 w 38"/>
                  <a:gd name="T7" fmla="*/ 6 h 16"/>
                  <a:gd name="T8" fmla="*/ 32 w 38"/>
                  <a:gd name="T9" fmla="*/ 0 h 16"/>
                  <a:gd name="T10" fmla="*/ 28 w 38"/>
                  <a:gd name="T11" fmla="*/ 0 h 16"/>
                  <a:gd name="T12" fmla="*/ 28 w 38"/>
                  <a:gd name="T13" fmla="*/ 6 h 16"/>
                  <a:gd name="T14" fmla="*/ 12 w 38"/>
                  <a:gd name="T15" fmla="*/ 6 h 16"/>
                  <a:gd name="T16" fmla="*/ 12 w 38"/>
                  <a:gd name="T17" fmla="*/ 3 h 16"/>
                  <a:gd name="T18" fmla="*/ 12 w 38"/>
                  <a:gd name="T19" fmla="*/ 1 h 16"/>
                  <a:gd name="T20" fmla="*/ 11 w 38"/>
                  <a:gd name="T21" fmla="*/ 0 h 16"/>
                  <a:gd name="T22" fmla="*/ 9 w 38"/>
                  <a:gd name="T23" fmla="*/ 0 h 16"/>
                  <a:gd name="T24" fmla="*/ 3 w 38"/>
                  <a:gd name="T25" fmla="*/ 0 h 16"/>
                  <a:gd name="T26" fmla="*/ 1 w 38"/>
                  <a:gd name="T27" fmla="*/ 0 h 16"/>
                  <a:gd name="T28" fmla="*/ 0 w 38"/>
                  <a:gd name="T29" fmla="*/ 2 h 16"/>
                  <a:gd name="T30" fmla="*/ 0 w 38"/>
                  <a:gd name="T31" fmla="*/ 3 h 16"/>
                  <a:gd name="T32" fmla="*/ 0 w 38"/>
                  <a:gd name="T33" fmla="*/ 13 h 16"/>
                  <a:gd name="T34" fmla="*/ 0 w 38"/>
                  <a:gd name="T35" fmla="*/ 15 h 16"/>
                  <a:gd name="T36" fmla="*/ 2 w 38"/>
                  <a:gd name="T37" fmla="*/ 16 h 16"/>
                  <a:gd name="T38" fmla="*/ 3 w 38"/>
                  <a:gd name="T39" fmla="*/ 16 h 16"/>
                  <a:gd name="T40" fmla="*/ 9 w 38"/>
                  <a:gd name="T41" fmla="*/ 16 h 16"/>
                  <a:gd name="T42" fmla="*/ 11 w 38"/>
                  <a:gd name="T43" fmla="*/ 16 h 16"/>
                  <a:gd name="T44" fmla="*/ 12 w 38"/>
                  <a:gd name="T45" fmla="*/ 14 h 16"/>
                  <a:gd name="T46" fmla="*/ 12 w 38"/>
                  <a:gd name="T47" fmla="*/ 13 h 16"/>
                  <a:gd name="T48" fmla="*/ 12 w 38"/>
                  <a:gd name="T49" fmla="*/ 10 h 16"/>
                  <a:gd name="T50" fmla="*/ 38 w 38"/>
                  <a:gd name="T51" fmla="*/ 10 h 16"/>
                  <a:gd name="T52" fmla="*/ 38 w 38"/>
                  <a:gd name="T53" fmla="*/ 0 h 16"/>
                  <a:gd name="T54" fmla="*/ 3 w 38"/>
                  <a:gd name="T55" fmla="*/ 3 h 16"/>
                  <a:gd name="T56" fmla="*/ 9 w 38"/>
                  <a:gd name="T57" fmla="*/ 3 h 16"/>
                  <a:gd name="T58" fmla="*/ 9 w 38"/>
                  <a:gd name="T59" fmla="*/ 13 h 16"/>
                  <a:gd name="T60" fmla="*/ 3 w 38"/>
                  <a:gd name="T61" fmla="*/ 13 h 16"/>
                  <a:gd name="T62" fmla="*/ 3 w 38"/>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16">
                    <a:moveTo>
                      <a:pt x="38" y="0"/>
                    </a:moveTo>
                    <a:cubicBezTo>
                      <a:pt x="34" y="0"/>
                      <a:pt x="34" y="0"/>
                      <a:pt x="34" y="0"/>
                    </a:cubicBezTo>
                    <a:cubicBezTo>
                      <a:pt x="34" y="6"/>
                      <a:pt x="34" y="6"/>
                      <a:pt x="34" y="6"/>
                    </a:cubicBezTo>
                    <a:cubicBezTo>
                      <a:pt x="32" y="6"/>
                      <a:pt x="32" y="6"/>
                      <a:pt x="32" y="6"/>
                    </a:cubicBezTo>
                    <a:cubicBezTo>
                      <a:pt x="32" y="0"/>
                      <a:pt x="32" y="0"/>
                      <a:pt x="32" y="0"/>
                    </a:cubicBezTo>
                    <a:cubicBezTo>
                      <a:pt x="28" y="0"/>
                      <a:pt x="28" y="0"/>
                      <a:pt x="28" y="0"/>
                    </a:cubicBezTo>
                    <a:cubicBezTo>
                      <a:pt x="28" y="6"/>
                      <a:pt x="28" y="6"/>
                      <a:pt x="28" y="6"/>
                    </a:cubicBezTo>
                    <a:cubicBezTo>
                      <a:pt x="12" y="6"/>
                      <a:pt x="12" y="6"/>
                      <a:pt x="12" y="6"/>
                    </a:cubicBezTo>
                    <a:cubicBezTo>
                      <a:pt x="12" y="3"/>
                      <a:pt x="12" y="3"/>
                      <a:pt x="12" y="3"/>
                    </a:cubicBezTo>
                    <a:cubicBezTo>
                      <a:pt x="12" y="2"/>
                      <a:pt x="12" y="2"/>
                      <a:pt x="12" y="1"/>
                    </a:cubicBezTo>
                    <a:cubicBezTo>
                      <a:pt x="12" y="1"/>
                      <a:pt x="11" y="0"/>
                      <a:pt x="11" y="0"/>
                    </a:cubicBezTo>
                    <a:cubicBezTo>
                      <a:pt x="10" y="0"/>
                      <a:pt x="10" y="0"/>
                      <a:pt x="9" y="0"/>
                    </a:cubicBezTo>
                    <a:cubicBezTo>
                      <a:pt x="3" y="0"/>
                      <a:pt x="3" y="0"/>
                      <a:pt x="3" y="0"/>
                    </a:cubicBezTo>
                    <a:cubicBezTo>
                      <a:pt x="2" y="0"/>
                      <a:pt x="2" y="0"/>
                      <a:pt x="1" y="0"/>
                    </a:cubicBezTo>
                    <a:cubicBezTo>
                      <a:pt x="1" y="1"/>
                      <a:pt x="0" y="1"/>
                      <a:pt x="0" y="2"/>
                    </a:cubicBezTo>
                    <a:cubicBezTo>
                      <a:pt x="0" y="2"/>
                      <a:pt x="0" y="2"/>
                      <a:pt x="0" y="3"/>
                    </a:cubicBezTo>
                    <a:cubicBezTo>
                      <a:pt x="0" y="13"/>
                      <a:pt x="0" y="13"/>
                      <a:pt x="0" y="13"/>
                    </a:cubicBezTo>
                    <a:cubicBezTo>
                      <a:pt x="0" y="14"/>
                      <a:pt x="0" y="14"/>
                      <a:pt x="0" y="15"/>
                    </a:cubicBezTo>
                    <a:cubicBezTo>
                      <a:pt x="1" y="15"/>
                      <a:pt x="1" y="16"/>
                      <a:pt x="2" y="16"/>
                    </a:cubicBezTo>
                    <a:cubicBezTo>
                      <a:pt x="2" y="16"/>
                      <a:pt x="2" y="16"/>
                      <a:pt x="3" y="16"/>
                    </a:cubicBezTo>
                    <a:cubicBezTo>
                      <a:pt x="9" y="16"/>
                      <a:pt x="9" y="16"/>
                      <a:pt x="9" y="16"/>
                    </a:cubicBezTo>
                    <a:cubicBezTo>
                      <a:pt x="10" y="16"/>
                      <a:pt x="11" y="16"/>
                      <a:pt x="11" y="16"/>
                    </a:cubicBezTo>
                    <a:cubicBezTo>
                      <a:pt x="12" y="15"/>
                      <a:pt x="12" y="15"/>
                      <a:pt x="12" y="14"/>
                    </a:cubicBezTo>
                    <a:cubicBezTo>
                      <a:pt x="12" y="14"/>
                      <a:pt x="12" y="13"/>
                      <a:pt x="12" y="13"/>
                    </a:cubicBezTo>
                    <a:cubicBezTo>
                      <a:pt x="12" y="10"/>
                      <a:pt x="12" y="10"/>
                      <a:pt x="12" y="10"/>
                    </a:cubicBezTo>
                    <a:cubicBezTo>
                      <a:pt x="38" y="10"/>
                      <a:pt x="38" y="10"/>
                      <a:pt x="38" y="10"/>
                    </a:cubicBezTo>
                    <a:lnTo>
                      <a:pt x="38" y="0"/>
                    </a:lnTo>
                    <a:close/>
                    <a:moveTo>
                      <a:pt x="3" y="3"/>
                    </a:moveTo>
                    <a:cubicBezTo>
                      <a:pt x="9" y="3"/>
                      <a:pt x="9" y="3"/>
                      <a:pt x="9" y="3"/>
                    </a:cubicBezTo>
                    <a:cubicBezTo>
                      <a:pt x="9" y="13"/>
                      <a:pt x="9" y="13"/>
                      <a:pt x="9" y="13"/>
                    </a:cubicBezTo>
                    <a:cubicBezTo>
                      <a:pt x="3" y="13"/>
                      <a:pt x="3" y="13"/>
                      <a:pt x="3" y="13"/>
                    </a:cubicBezTo>
                    <a:lnTo>
                      <a:pt x="3"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39" name="文本框 108"/>
            <p:cNvSpPr txBox="1"/>
            <p:nvPr/>
          </p:nvSpPr>
          <p:spPr>
            <a:xfrm>
              <a:off x="3786192" y="3078849"/>
              <a:ext cx="1038511" cy="677265"/>
            </a:xfrm>
            <a:prstGeom prst="rect">
              <a:avLst/>
            </a:prstGeom>
            <a:noFill/>
            <a:scene3d>
              <a:camera prst="orthographicFront">
                <a:rot lat="20428945" lon="19984105" rev="21487365"/>
              </a:camera>
              <a:lightRig rig="threePt" dir="t"/>
            </a:scene3d>
          </p:spPr>
          <p:txBody>
            <a:bodyPr wrap="square" rtlCol="0">
              <a:spAutoFit/>
            </a:bodyPr>
            <a:lstStyle/>
            <a:p>
              <a:pPr algn="ctr"/>
              <a:r>
                <a:rPr lang="en-US" altLang="zh-CN" sz="2700" dirty="0">
                  <a:solidFill>
                    <a:prstClr val="white"/>
                  </a:solidFill>
                  <a:latin typeface="Impact" panose="020B0806030902050204" pitchFamily="34" charset="0"/>
                </a:rPr>
                <a:t>03</a:t>
              </a:r>
              <a:endParaRPr lang="zh-CN" altLang="en-US" sz="2700" dirty="0">
                <a:solidFill>
                  <a:prstClr val="white"/>
                </a:solidFill>
                <a:latin typeface="Impact" panose="020B0806030902050204" pitchFamily="34" charset="0"/>
              </a:endParaRPr>
            </a:p>
          </p:txBody>
        </p:sp>
      </p:grpSp>
      <p:grpSp>
        <p:nvGrpSpPr>
          <p:cNvPr id="46" name="组合 45"/>
          <p:cNvGrpSpPr/>
          <p:nvPr/>
        </p:nvGrpSpPr>
        <p:grpSpPr>
          <a:xfrm>
            <a:off x="2830186" y="1885122"/>
            <a:ext cx="1101643" cy="964214"/>
            <a:chOff x="3142500" y="1571400"/>
            <a:chExt cx="1468666" cy="1285917"/>
          </a:xfrm>
        </p:grpSpPr>
        <p:grpSp>
          <p:nvGrpSpPr>
            <p:cNvPr id="47" name="组合 46"/>
            <p:cNvGrpSpPr/>
            <p:nvPr/>
          </p:nvGrpSpPr>
          <p:grpSpPr>
            <a:xfrm>
              <a:off x="3142500" y="1571400"/>
              <a:ext cx="1468666" cy="1285917"/>
              <a:chOff x="2857499" y="3700575"/>
              <a:chExt cx="2656146" cy="2337369"/>
            </a:xfrm>
          </p:grpSpPr>
          <p:sp>
            <p:nvSpPr>
              <p:cNvPr id="58" name="平行四边形 57"/>
              <p:cNvSpPr/>
              <p:nvPr/>
            </p:nvSpPr>
            <p:spPr>
              <a:xfrm rot="5400000" flipH="1" flipV="1">
                <a:off x="2563597" y="4415965"/>
                <a:ext cx="1915883" cy="1328069"/>
              </a:xfrm>
              <a:prstGeom prst="parallelogram">
                <a:avLst>
                  <a:gd name="adj" fmla="val 319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 name="平行四边形 58"/>
              <p:cNvSpPr/>
              <p:nvPr/>
            </p:nvSpPr>
            <p:spPr>
              <a:xfrm rot="16200000" flipV="1">
                <a:off x="3891668" y="4415968"/>
                <a:ext cx="1915885" cy="1328068"/>
              </a:xfrm>
              <a:prstGeom prst="parallelogram">
                <a:avLst>
                  <a:gd name="adj" fmla="val 31901"/>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0" name="任意多边形 59"/>
              <p:cNvSpPr/>
              <p:nvPr/>
            </p:nvSpPr>
            <p:spPr>
              <a:xfrm>
                <a:off x="2857499" y="3700575"/>
                <a:ext cx="2656139" cy="852489"/>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Lst>
                <a:ahLst/>
                <a:cxnLst>
                  <a:cxn ang="0">
                    <a:pos x="connsiteX0" y="connsiteY0"/>
                  </a:cxn>
                  <a:cxn ang="0">
                    <a:pos x="connsiteX1" y="connsiteY1"/>
                  </a:cxn>
                  <a:cxn ang="0">
                    <a:pos x="connsiteX2" y="connsiteY2"/>
                  </a:cxn>
                  <a:cxn ang="0">
                    <a:pos x="connsiteX3" y="connsiteY3"/>
                  </a:cxn>
                </a:cxnLst>
                <a:rect l="l" t="t" r="r" b="b"/>
                <a:pathLst>
                  <a:path w="2656140" h="852488">
                    <a:moveTo>
                      <a:pt x="1328070" y="0"/>
                    </a:moveTo>
                    <a:lnTo>
                      <a:pt x="2656140" y="426244"/>
                    </a:lnTo>
                    <a:lnTo>
                      <a:pt x="1328070" y="852488"/>
                    </a:lnTo>
                    <a:lnTo>
                      <a:pt x="0" y="426244"/>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8" name="任意多边形 47"/>
            <p:cNvSpPr/>
            <p:nvPr/>
          </p:nvSpPr>
          <p:spPr>
            <a:xfrm>
              <a:off x="3144419" y="1574210"/>
              <a:ext cx="734331" cy="469000"/>
            </a:xfrm>
            <a:custGeom>
              <a:avLst/>
              <a:gdLst>
                <a:gd name="connsiteX0" fmla="*/ 1328070 w 2656140"/>
                <a:gd name="connsiteY0" fmla="*/ 0 h 852488"/>
                <a:gd name="connsiteX1" fmla="*/ 2656140 w 2656140"/>
                <a:gd name="connsiteY1" fmla="*/ 426244 h 852488"/>
                <a:gd name="connsiteX2" fmla="*/ 1328070 w 2656140"/>
                <a:gd name="connsiteY2" fmla="*/ 852488 h 852488"/>
                <a:gd name="connsiteX3" fmla="*/ 0 w 2656140"/>
                <a:gd name="connsiteY3" fmla="*/ 426244 h 852488"/>
                <a:gd name="connsiteX0-1" fmla="*/ 1328070 w 1328070"/>
                <a:gd name="connsiteY0-2" fmla="*/ 0 h 852488"/>
                <a:gd name="connsiteX1-3" fmla="*/ 1328070 w 1328070"/>
                <a:gd name="connsiteY1-4" fmla="*/ 852488 h 852488"/>
                <a:gd name="connsiteX2-5" fmla="*/ 0 w 1328070"/>
                <a:gd name="connsiteY2-6" fmla="*/ 426244 h 852488"/>
                <a:gd name="connsiteX3-7" fmla="*/ 1328070 w 1328070"/>
                <a:gd name="connsiteY3-8" fmla="*/ 0 h 852488"/>
              </a:gdLst>
              <a:ahLst/>
              <a:cxnLst>
                <a:cxn ang="0">
                  <a:pos x="connsiteX0-1" y="connsiteY0-2"/>
                </a:cxn>
                <a:cxn ang="0">
                  <a:pos x="connsiteX1-3" y="connsiteY1-4"/>
                </a:cxn>
                <a:cxn ang="0">
                  <a:pos x="connsiteX2-5" y="connsiteY2-6"/>
                </a:cxn>
                <a:cxn ang="0">
                  <a:pos x="connsiteX3-7" y="connsiteY3-8"/>
                </a:cxn>
              </a:cxnLst>
              <a:rect l="l" t="t" r="r" b="b"/>
              <a:pathLst>
                <a:path w="1328070" h="852488">
                  <a:moveTo>
                    <a:pt x="1328070" y="0"/>
                  </a:moveTo>
                  <a:lnTo>
                    <a:pt x="1328070" y="852488"/>
                  </a:lnTo>
                  <a:lnTo>
                    <a:pt x="0" y="426244"/>
                  </a:lnTo>
                  <a:lnTo>
                    <a:pt x="1328070" y="0"/>
                  </a:lnTo>
                  <a:close/>
                </a:path>
              </a:pathLst>
            </a:custGeom>
            <a:gradFill>
              <a:gsLst>
                <a:gs pos="0">
                  <a:srgbClr val="462852">
                    <a:alpha val="25000"/>
                  </a:srgbClr>
                </a:gs>
                <a:gs pos="100000">
                  <a:srgbClr val="462852">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49" name="组合 48"/>
            <p:cNvGrpSpPr/>
            <p:nvPr/>
          </p:nvGrpSpPr>
          <p:grpSpPr>
            <a:xfrm>
              <a:off x="3968019" y="2064652"/>
              <a:ext cx="539035" cy="519362"/>
              <a:chOff x="6105730" y="1273212"/>
              <a:chExt cx="506571" cy="488084"/>
            </a:xfrm>
            <a:solidFill>
              <a:schemeClr val="bg1"/>
            </a:solidFill>
            <a:effectLst/>
            <a:scene3d>
              <a:camera prst="orthographicFront">
                <a:rot lat="20238001" lon="2190000" rev="60000"/>
              </a:camera>
              <a:lightRig rig="threePt" dir="t"/>
            </a:scene3d>
          </p:grpSpPr>
          <p:sp>
            <p:nvSpPr>
              <p:cNvPr id="51" name="Freeform 69"/>
              <p:cNvSpPr/>
              <p:nvPr/>
            </p:nvSpPr>
            <p:spPr bwMode="auto">
              <a:xfrm>
                <a:off x="6105730" y="1624485"/>
                <a:ext cx="506571" cy="136811"/>
              </a:xfrm>
              <a:custGeom>
                <a:avLst/>
                <a:gdLst>
                  <a:gd name="T0" fmla="*/ 52 w 55"/>
                  <a:gd name="T1" fmla="*/ 6 h 15"/>
                  <a:gd name="T2" fmla="*/ 38 w 55"/>
                  <a:gd name="T3" fmla="*/ 6 h 15"/>
                  <a:gd name="T4" fmla="*/ 37 w 55"/>
                  <a:gd name="T5" fmla="*/ 6 h 15"/>
                  <a:gd name="T6" fmla="*/ 37 w 55"/>
                  <a:gd name="T7" fmla="*/ 3 h 15"/>
                  <a:gd name="T8" fmla="*/ 37 w 55"/>
                  <a:gd name="T9" fmla="*/ 1 h 15"/>
                  <a:gd name="T10" fmla="*/ 35 w 55"/>
                  <a:gd name="T11" fmla="*/ 0 h 15"/>
                  <a:gd name="T12" fmla="*/ 20 w 55"/>
                  <a:gd name="T13" fmla="*/ 0 h 15"/>
                  <a:gd name="T14" fmla="*/ 18 w 55"/>
                  <a:gd name="T15" fmla="*/ 3 h 15"/>
                  <a:gd name="T16" fmla="*/ 18 w 55"/>
                  <a:gd name="T17" fmla="*/ 6 h 15"/>
                  <a:gd name="T18" fmla="*/ 18 w 55"/>
                  <a:gd name="T19" fmla="*/ 6 h 15"/>
                  <a:gd name="T20" fmla="*/ 3 w 55"/>
                  <a:gd name="T21" fmla="*/ 6 h 15"/>
                  <a:gd name="T22" fmla="*/ 0 w 55"/>
                  <a:gd name="T23" fmla="*/ 8 h 15"/>
                  <a:gd name="T24" fmla="*/ 0 w 55"/>
                  <a:gd name="T25" fmla="*/ 14 h 15"/>
                  <a:gd name="T26" fmla="*/ 1 w 55"/>
                  <a:gd name="T27" fmla="*/ 15 h 15"/>
                  <a:gd name="T28" fmla="*/ 2 w 55"/>
                  <a:gd name="T29" fmla="*/ 14 h 15"/>
                  <a:gd name="T30" fmla="*/ 2 w 55"/>
                  <a:gd name="T31" fmla="*/ 8 h 15"/>
                  <a:gd name="T32" fmla="*/ 3 w 55"/>
                  <a:gd name="T33" fmla="*/ 8 h 15"/>
                  <a:gd name="T34" fmla="*/ 18 w 55"/>
                  <a:gd name="T35" fmla="*/ 8 h 15"/>
                  <a:gd name="T36" fmla="*/ 18 w 55"/>
                  <a:gd name="T37" fmla="*/ 8 h 15"/>
                  <a:gd name="T38" fmla="*/ 18 w 55"/>
                  <a:gd name="T39" fmla="*/ 9 h 15"/>
                  <a:gd name="T40" fmla="*/ 19 w 55"/>
                  <a:gd name="T41" fmla="*/ 9 h 15"/>
                  <a:gd name="T42" fmla="*/ 20 w 55"/>
                  <a:gd name="T43" fmla="*/ 9 h 15"/>
                  <a:gd name="T44" fmla="*/ 20 w 55"/>
                  <a:gd name="T45" fmla="*/ 8 h 15"/>
                  <a:gd name="T46" fmla="*/ 20 w 55"/>
                  <a:gd name="T47" fmla="*/ 3 h 15"/>
                  <a:gd name="T48" fmla="*/ 20 w 55"/>
                  <a:gd name="T49" fmla="*/ 2 h 15"/>
                  <a:gd name="T50" fmla="*/ 35 w 55"/>
                  <a:gd name="T51" fmla="*/ 2 h 15"/>
                  <a:gd name="T52" fmla="*/ 35 w 55"/>
                  <a:gd name="T53" fmla="*/ 3 h 15"/>
                  <a:gd name="T54" fmla="*/ 35 w 55"/>
                  <a:gd name="T55" fmla="*/ 8 h 15"/>
                  <a:gd name="T56" fmla="*/ 36 w 55"/>
                  <a:gd name="T57" fmla="*/ 9 h 15"/>
                  <a:gd name="T58" fmla="*/ 36 w 55"/>
                  <a:gd name="T59" fmla="*/ 9 h 15"/>
                  <a:gd name="T60" fmla="*/ 37 w 55"/>
                  <a:gd name="T61" fmla="*/ 9 h 15"/>
                  <a:gd name="T62" fmla="*/ 37 w 55"/>
                  <a:gd name="T63" fmla="*/ 8 h 15"/>
                  <a:gd name="T64" fmla="*/ 38 w 55"/>
                  <a:gd name="T65" fmla="*/ 8 h 15"/>
                  <a:gd name="T66" fmla="*/ 52 w 55"/>
                  <a:gd name="T67" fmla="*/ 8 h 15"/>
                  <a:gd name="T68" fmla="*/ 53 w 55"/>
                  <a:gd name="T69" fmla="*/ 8 h 15"/>
                  <a:gd name="T70" fmla="*/ 53 w 55"/>
                  <a:gd name="T71" fmla="*/ 14 h 15"/>
                  <a:gd name="T72" fmla="*/ 54 w 55"/>
                  <a:gd name="T73" fmla="*/ 15 h 15"/>
                  <a:gd name="T74" fmla="*/ 55 w 55"/>
                  <a:gd name="T75" fmla="*/ 14 h 15"/>
                  <a:gd name="T76" fmla="*/ 55 w 55"/>
                  <a:gd name="T77" fmla="*/ 8 h 15"/>
                  <a:gd name="T78" fmla="*/ 52 w 55"/>
                  <a:gd name="T79"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 h="15">
                    <a:moveTo>
                      <a:pt x="52" y="6"/>
                    </a:moveTo>
                    <a:cubicBezTo>
                      <a:pt x="38" y="6"/>
                      <a:pt x="38" y="6"/>
                      <a:pt x="38" y="6"/>
                    </a:cubicBezTo>
                    <a:cubicBezTo>
                      <a:pt x="38" y="6"/>
                      <a:pt x="37" y="6"/>
                      <a:pt x="37" y="6"/>
                    </a:cubicBezTo>
                    <a:cubicBezTo>
                      <a:pt x="37" y="3"/>
                      <a:pt x="37" y="3"/>
                      <a:pt x="37" y="3"/>
                    </a:cubicBezTo>
                    <a:cubicBezTo>
                      <a:pt x="37" y="2"/>
                      <a:pt x="37" y="1"/>
                      <a:pt x="37" y="1"/>
                    </a:cubicBezTo>
                    <a:cubicBezTo>
                      <a:pt x="36" y="0"/>
                      <a:pt x="36" y="0"/>
                      <a:pt x="35" y="0"/>
                    </a:cubicBezTo>
                    <a:cubicBezTo>
                      <a:pt x="20" y="0"/>
                      <a:pt x="20" y="0"/>
                      <a:pt x="20" y="0"/>
                    </a:cubicBezTo>
                    <a:cubicBezTo>
                      <a:pt x="19" y="0"/>
                      <a:pt x="18" y="1"/>
                      <a:pt x="18" y="3"/>
                    </a:cubicBezTo>
                    <a:cubicBezTo>
                      <a:pt x="18" y="6"/>
                      <a:pt x="18" y="6"/>
                      <a:pt x="18" y="6"/>
                    </a:cubicBezTo>
                    <a:cubicBezTo>
                      <a:pt x="18" y="6"/>
                      <a:pt x="18" y="6"/>
                      <a:pt x="18" y="6"/>
                    </a:cubicBezTo>
                    <a:cubicBezTo>
                      <a:pt x="3" y="6"/>
                      <a:pt x="3" y="6"/>
                      <a:pt x="3" y="6"/>
                    </a:cubicBezTo>
                    <a:cubicBezTo>
                      <a:pt x="2" y="6"/>
                      <a:pt x="0" y="7"/>
                      <a:pt x="0" y="8"/>
                    </a:cubicBezTo>
                    <a:cubicBezTo>
                      <a:pt x="0" y="14"/>
                      <a:pt x="0" y="14"/>
                      <a:pt x="0" y="14"/>
                    </a:cubicBezTo>
                    <a:cubicBezTo>
                      <a:pt x="0" y="14"/>
                      <a:pt x="1" y="15"/>
                      <a:pt x="1" y="15"/>
                    </a:cubicBezTo>
                    <a:cubicBezTo>
                      <a:pt x="2" y="15"/>
                      <a:pt x="2" y="14"/>
                      <a:pt x="2" y="14"/>
                    </a:cubicBezTo>
                    <a:cubicBezTo>
                      <a:pt x="2" y="8"/>
                      <a:pt x="2" y="8"/>
                      <a:pt x="2" y="8"/>
                    </a:cubicBezTo>
                    <a:cubicBezTo>
                      <a:pt x="2" y="8"/>
                      <a:pt x="3" y="8"/>
                      <a:pt x="3" y="8"/>
                    </a:cubicBezTo>
                    <a:cubicBezTo>
                      <a:pt x="18" y="8"/>
                      <a:pt x="18" y="8"/>
                      <a:pt x="18" y="8"/>
                    </a:cubicBezTo>
                    <a:cubicBezTo>
                      <a:pt x="18" y="8"/>
                      <a:pt x="18" y="8"/>
                      <a:pt x="18" y="8"/>
                    </a:cubicBezTo>
                    <a:cubicBezTo>
                      <a:pt x="18" y="8"/>
                      <a:pt x="18" y="8"/>
                      <a:pt x="18" y="9"/>
                    </a:cubicBezTo>
                    <a:cubicBezTo>
                      <a:pt x="18" y="9"/>
                      <a:pt x="19" y="9"/>
                      <a:pt x="19" y="9"/>
                    </a:cubicBezTo>
                    <a:cubicBezTo>
                      <a:pt x="19" y="9"/>
                      <a:pt x="19" y="9"/>
                      <a:pt x="20" y="9"/>
                    </a:cubicBezTo>
                    <a:cubicBezTo>
                      <a:pt x="20" y="8"/>
                      <a:pt x="20" y="8"/>
                      <a:pt x="20" y="8"/>
                    </a:cubicBezTo>
                    <a:cubicBezTo>
                      <a:pt x="20" y="3"/>
                      <a:pt x="20" y="3"/>
                      <a:pt x="20" y="3"/>
                    </a:cubicBezTo>
                    <a:cubicBezTo>
                      <a:pt x="20" y="2"/>
                      <a:pt x="20" y="2"/>
                      <a:pt x="20" y="2"/>
                    </a:cubicBezTo>
                    <a:cubicBezTo>
                      <a:pt x="35" y="2"/>
                      <a:pt x="35" y="2"/>
                      <a:pt x="35" y="2"/>
                    </a:cubicBezTo>
                    <a:cubicBezTo>
                      <a:pt x="35" y="2"/>
                      <a:pt x="35" y="2"/>
                      <a:pt x="35" y="3"/>
                    </a:cubicBezTo>
                    <a:cubicBezTo>
                      <a:pt x="35" y="8"/>
                      <a:pt x="35" y="8"/>
                      <a:pt x="35" y="8"/>
                    </a:cubicBezTo>
                    <a:cubicBezTo>
                      <a:pt x="35" y="8"/>
                      <a:pt x="35" y="8"/>
                      <a:pt x="36" y="9"/>
                    </a:cubicBezTo>
                    <a:cubicBezTo>
                      <a:pt x="36" y="9"/>
                      <a:pt x="36" y="9"/>
                      <a:pt x="36" y="9"/>
                    </a:cubicBezTo>
                    <a:cubicBezTo>
                      <a:pt x="37" y="9"/>
                      <a:pt x="37" y="9"/>
                      <a:pt x="37" y="9"/>
                    </a:cubicBezTo>
                    <a:cubicBezTo>
                      <a:pt x="37" y="8"/>
                      <a:pt x="37" y="8"/>
                      <a:pt x="37" y="8"/>
                    </a:cubicBezTo>
                    <a:cubicBezTo>
                      <a:pt x="37" y="8"/>
                      <a:pt x="37" y="8"/>
                      <a:pt x="38" y="8"/>
                    </a:cubicBezTo>
                    <a:cubicBezTo>
                      <a:pt x="52" y="8"/>
                      <a:pt x="52" y="8"/>
                      <a:pt x="52" y="8"/>
                    </a:cubicBezTo>
                    <a:cubicBezTo>
                      <a:pt x="53" y="8"/>
                      <a:pt x="53" y="8"/>
                      <a:pt x="53" y="8"/>
                    </a:cubicBezTo>
                    <a:cubicBezTo>
                      <a:pt x="53" y="14"/>
                      <a:pt x="53" y="14"/>
                      <a:pt x="53" y="14"/>
                    </a:cubicBezTo>
                    <a:cubicBezTo>
                      <a:pt x="53" y="14"/>
                      <a:pt x="53" y="15"/>
                      <a:pt x="54" y="15"/>
                    </a:cubicBezTo>
                    <a:cubicBezTo>
                      <a:pt x="54" y="15"/>
                      <a:pt x="55" y="14"/>
                      <a:pt x="55" y="14"/>
                    </a:cubicBezTo>
                    <a:cubicBezTo>
                      <a:pt x="55" y="8"/>
                      <a:pt x="55" y="8"/>
                      <a:pt x="55" y="8"/>
                    </a:cubicBezTo>
                    <a:cubicBezTo>
                      <a:pt x="55" y="7"/>
                      <a:pt x="54" y="6"/>
                      <a:pt x="52" y="6"/>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52" name="Freeform 70"/>
              <p:cNvSpPr/>
              <p:nvPr/>
            </p:nvSpPr>
            <p:spPr bwMode="auto">
              <a:xfrm>
                <a:off x="6290610" y="1358257"/>
                <a:ext cx="136811" cy="255135"/>
              </a:xfrm>
              <a:custGeom>
                <a:avLst/>
                <a:gdLst>
                  <a:gd name="T0" fmla="*/ 2 w 15"/>
                  <a:gd name="T1" fmla="*/ 14 h 28"/>
                  <a:gd name="T2" fmla="*/ 3 w 15"/>
                  <a:gd name="T3" fmla="*/ 13 h 28"/>
                  <a:gd name="T4" fmla="*/ 3 w 15"/>
                  <a:gd name="T5" fmla="*/ 8 h 28"/>
                  <a:gd name="T6" fmla="*/ 4 w 15"/>
                  <a:gd name="T7" fmla="*/ 4 h 28"/>
                  <a:gd name="T8" fmla="*/ 4 w 15"/>
                  <a:gd name="T9" fmla="*/ 4 h 28"/>
                  <a:gd name="T10" fmla="*/ 4 w 15"/>
                  <a:gd name="T11" fmla="*/ 12 h 28"/>
                  <a:gd name="T12" fmla="*/ 4 w 15"/>
                  <a:gd name="T13" fmla="*/ 13 h 28"/>
                  <a:gd name="T14" fmla="*/ 4 w 15"/>
                  <a:gd name="T15" fmla="*/ 26 h 28"/>
                  <a:gd name="T16" fmla="*/ 5 w 15"/>
                  <a:gd name="T17" fmla="*/ 28 h 28"/>
                  <a:gd name="T18" fmla="*/ 5 w 15"/>
                  <a:gd name="T19" fmla="*/ 28 h 28"/>
                  <a:gd name="T20" fmla="*/ 5 w 15"/>
                  <a:gd name="T21" fmla="*/ 28 h 28"/>
                  <a:gd name="T22" fmla="*/ 7 w 15"/>
                  <a:gd name="T23" fmla="*/ 26 h 28"/>
                  <a:gd name="T24" fmla="*/ 7 w 15"/>
                  <a:gd name="T25" fmla="*/ 14 h 28"/>
                  <a:gd name="T26" fmla="*/ 8 w 15"/>
                  <a:gd name="T27" fmla="*/ 14 h 28"/>
                  <a:gd name="T28" fmla="*/ 8 w 15"/>
                  <a:gd name="T29" fmla="*/ 26 h 28"/>
                  <a:gd name="T30" fmla="*/ 10 w 15"/>
                  <a:gd name="T31" fmla="*/ 28 h 28"/>
                  <a:gd name="T32" fmla="*/ 10 w 15"/>
                  <a:gd name="T33" fmla="*/ 28 h 28"/>
                  <a:gd name="T34" fmla="*/ 10 w 15"/>
                  <a:gd name="T35" fmla="*/ 28 h 28"/>
                  <a:gd name="T36" fmla="*/ 12 w 15"/>
                  <a:gd name="T37" fmla="*/ 26 h 28"/>
                  <a:gd name="T38" fmla="*/ 12 w 15"/>
                  <a:gd name="T39" fmla="*/ 13 h 28"/>
                  <a:gd name="T40" fmla="*/ 12 w 15"/>
                  <a:gd name="T41" fmla="*/ 12 h 28"/>
                  <a:gd name="T42" fmla="*/ 12 w 15"/>
                  <a:gd name="T43" fmla="*/ 4 h 28"/>
                  <a:gd name="T44" fmla="*/ 12 w 15"/>
                  <a:gd name="T45" fmla="*/ 4 h 28"/>
                  <a:gd name="T46" fmla="*/ 12 w 15"/>
                  <a:gd name="T47" fmla="*/ 8 h 28"/>
                  <a:gd name="T48" fmla="*/ 12 w 15"/>
                  <a:gd name="T49" fmla="*/ 13 h 28"/>
                  <a:gd name="T50" fmla="*/ 14 w 15"/>
                  <a:gd name="T51" fmla="*/ 14 h 28"/>
                  <a:gd name="T52" fmla="*/ 15 w 15"/>
                  <a:gd name="T53" fmla="*/ 13 h 28"/>
                  <a:gd name="T54" fmla="*/ 15 w 15"/>
                  <a:gd name="T55" fmla="*/ 8 h 28"/>
                  <a:gd name="T56" fmla="*/ 13 w 15"/>
                  <a:gd name="T57" fmla="*/ 1 h 28"/>
                  <a:gd name="T58" fmla="*/ 10 w 15"/>
                  <a:gd name="T59" fmla="*/ 0 h 28"/>
                  <a:gd name="T60" fmla="*/ 10 w 15"/>
                  <a:gd name="T61" fmla="*/ 0 h 28"/>
                  <a:gd name="T62" fmla="*/ 10 w 15"/>
                  <a:gd name="T63" fmla="*/ 0 h 28"/>
                  <a:gd name="T64" fmla="*/ 10 w 15"/>
                  <a:gd name="T65" fmla="*/ 0 h 28"/>
                  <a:gd name="T66" fmla="*/ 8 w 15"/>
                  <a:gd name="T67" fmla="*/ 4 h 28"/>
                  <a:gd name="T68" fmla="*/ 8 w 15"/>
                  <a:gd name="T69" fmla="*/ 1 h 28"/>
                  <a:gd name="T70" fmla="*/ 8 w 15"/>
                  <a:gd name="T71" fmla="*/ 1 h 28"/>
                  <a:gd name="T72" fmla="*/ 8 w 15"/>
                  <a:gd name="T73" fmla="*/ 0 h 28"/>
                  <a:gd name="T74" fmla="*/ 8 w 15"/>
                  <a:gd name="T75" fmla="*/ 0 h 28"/>
                  <a:gd name="T76" fmla="*/ 7 w 15"/>
                  <a:gd name="T77" fmla="*/ 0 h 28"/>
                  <a:gd name="T78" fmla="*/ 7 w 15"/>
                  <a:gd name="T79" fmla="*/ 0 h 28"/>
                  <a:gd name="T80" fmla="*/ 7 w 15"/>
                  <a:gd name="T81" fmla="*/ 1 h 28"/>
                  <a:gd name="T82" fmla="*/ 7 w 15"/>
                  <a:gd name="T83" fmla="*/ 1 h 28"/>
                  <a:gd name="T84" fmla="*/ 7 w 15"/>
                  <a:gd name="T85" fmla="*/ 4 h 28"/>
                  <a:gd name="T86" fmla="*/ 6 w 15"/>
                  <a:gd name="T87" fmla="*/ 0 h 28"/>
                  <a:gd name="T88" fmla="*/ 6 w 15"/>
                  <a:gd name="T89" fmla="*/ 0 h 28"/>
                  <a:gd name="T90" fmla="*/ 6 w 15"/>
                  <a:gd name="T91" fmla="*/ 0 h 28"/>
                  <a:gd name="T92" fmla="*/ 5 w 15"/>
                  <a:gd name="T93" fmla="*/ 0 h 28"/>
                  <a:gd name="T94" fmla="*/ 2 w 15"/>
                  <a:gd name="T95" fmla="*/ 1 h 28"/>
                  <a:gd name="T96" fmla="*/ 0 w 15"/>
                  <a:gd name="T97" fmla="*/ 8 h 28"/>
                  <a:gd name="T98" fmla="*/ 0 w 15"/>
                  <a:gd name="T99" fmla="*/ 13 h 28"/>
                  <a:gd name="T100" fmla="*/ 2 w 15"/>
                  <a:gd name="T10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 h="28">
                    <a:moveTo>
                      <a:pt x="2" y="14"/>
                    </a:moveTo>
                    <a:cubicBezTo>
                      <a:pt x="3" y="14"/>
                      <a:pt x="3" y="14"/>
                      <a:pt x="3" y="13"/>
                    </a:cubicBezTo>
                    <a:cubicBezTo>
                      <a:pt x="3" y="13"/>
                      <a:pt x="3" y="10"/>
                      <a:pt x="3" y="8"/>
                    </a:cubicBezTo>
                    <a:cubicBezTo>
                      <a:pt x="3" y="7"/>
                      <a:pt x="3" y="4"/>
                      <a:pt x="4" y="4"/>
                    </a:cubicBezTo>
                    <a:cubicBezTo>
                      <a:pt x="4" y="4"/>
                      <a:pt x="4" y="4"/>
                      <a:pt x="4" y="4"/>
                    </a:cubicBezTo>
                    <a:cubicBezTo>
                      <a:pt x="4" y="12"/>
                      <a:pt x="4" y="12"/>
                      <a:pt x="4" y="12"/>
                    </a:cubicBezTo>
                    <a:cubicBezTo>
                      <a:pt x="4" y="12"/>
                      <a:pt x="4" y="13"/>
                      <a:pt x="4" y="13"/>
                    </a:cubicBezTo>
                    <a:cubicBezTo>
                      <a:pt x="4" y="26"/>
                      <a:pt x="4" y="26"/>
                      <a:pt x="4" y="26"/>
                    </a:cubicBezTo>
                    <a:cubicBezTo>
                      <a:pt x="4" y="27"/>
                      <a:pt x="4" y="28"/>
                      <a:pt x="5" y="28"/>
                    </a:cubicBezTo>
                    <a:cubicBezTo>
                      <a:pt x="5" y="28"/>
                      <a:pt x="5" y="28"/>
                      <a:pt x="5" y="28"/>
                    </a:cubicBezTo>
                    <a:cubicBezTo>
                      <a:pt x="5" y="28"/>
                      <a:pt x="5" y="28"/>
                      <a:pt x="5" y="28"/>
                    </a:cubicBezTo>
                    <a:cubicBezTo>
                      <a:pt x="6" y="28"/>
                      <a:pt x="7" y="27"/>
                      <a:pt x="7" y="26"/>
                    </a:cubicBezTo>
                    <a:cubicBezTo>
                      <a:pt x="7" y="14"/>
                      <a:pt x="7" y="14"/>
                      <a:pt x="7" y="14"/>
                    </a:cubicBezTo>
                    <a:cubicBezTo>
                      <a:pt x="8" y="14"/>
                      <a:pt x="8" y="14"/>
                      <a:pt x="8" y="14"/>
                    </a:cubicBezTo>
                    <a:cubicBezTo>
                      <a:pt x="8" y="26"/>
                      <a:pt x="8" y="26"/>
                      <a:pt x="8" y="26"/>
                    </a:cubicBezTo>
                    <a:cubicBezTo>
                      <a:pt x="8" y="27"/>
                      <a:pt x="9" y="28"/>
                      <a:pt x="10" y="28"/>
                    </a:cubicBezTo>
                    <a:cubicBezTo>
                      <a:pt x="10" y="28"/>
                      <a:pt x="10" y="28"/>
                      <a:pt x="10" y="28"/>
                    </a:cubicBezTo>
                    <a:cubicBezTo>
                      <a:pt x="10" y="28"/>
                      <a:pt x="10" y="28"/>
                      <a:pt x="10" y="28"/>
                    </a:cubicBezTo>
                    <a:cubicBezTo>
                      <a:pt x="11" y="28"/>
                      <a:pt x="12" y="27"/>
                      <a:pt x="12" y="26"/>
                    </a:cubicBezTo>
                    <a:cubicBezTo>
                      <a:pt x="12" y="13"/>
                      <a:pt x="12" y="13"/>
                      <a:pt x="12" y="13"/>
                    </a:cubicBezTo>
                    <a:cubicBezTo>
                      <a:pt x="12" y="13"/>
                      <a:pt x="12" y="12"/>
                      <a:pt x="12" y="12"/>
                    </a:cubicBezTo>
                    <a:cubicBezTo>
                      <a:pt x="12" y="4"/>
                      <a:pt x="12" y="4"/>
                      <a:pt x="12" y="4"/>
                    </a:cubicBezTo>
                    <a:cubicBezTo>
                      <a:pt x="12" y="4"/>
                      <a:pt x="12" y="4"/>
                      <a:pt x="12" y="4"/>
                    </a:cubicBezTo>
                    <a:cubicBezTo>
                      <a:pt x="12" y="4"/>
                      <a:pt x="12" y="7"/>
                      <a:pt x="12" y="8"/>
                    </a:cubicBezTo>
                    <a:cubicBezTo>
                      <a:pt x="13" y="10"/>
                      <a:pt x="12" y="13"/>
                      <a:pt x="12" y="13"/>
                    </a:cubicBezTo>
                    <a:cubicBezTo>
                      <a:pt x="12" y="14"/>
                      <a:pt x="13" y="14"/>
                      <a:pt x="14" y="14"/>
                    </a:cubicBezTo>
                    <a:cubicBezTo>
                      <a:pt x="15" y="14"/>
                      <a:pt x="15" y="14"/>
                      <a:pt x="15" y="13"/>
                    </a:cubicBezTo>
                    <a:cubicBezTo>
                      <a:pt x="15" y="13"/>
                      <a:pt x="15" y="10"/>
                      <a:pt x="15" y="8"/>
                    </a:cubicBezTo>
                    <a:cubicBezTo>
                      <a:pt x="15" y="3"/>
                      <a:pt x="13" y="1"/>
                      <a:pt x="13" y="1"/>
                    </a:cubicBezTo>
                    <a:cubicBezTo>
                      <a:pt x="12" y="1"/>
                      <a:pt x="11" y="0"/>
                      <a:pt x="10" y="0"/>
                    </a:cubicBezTo>
                    <a:cubicBezTo>
                      <a:pt x="10" y="0"/>
                      <a:pt x="10" y="0"/>
                      <a:pt x="10" y="0"/>
                    </a:cubicBezTo>
                    <a:cubicBezTo>
                      <a:pt x="10" y="0"/>
                      <a:pt x="10" y="0"/>
                      <a:pt x="10" y="0"/>
                    </a:cubicBezTo>
                    <a:cubicBezTo>
                      <a:pt x="10" y="0"/>
                      <a:pt x="10" y="0"/>
                      <a:pt x="10" y="0"/>
                    </a:cubicBezTo>
                    <a:cubicBezTo>
                      <a:pt x="10" y="0"/>
                      <a:pt x="9" y="2"/>
                      <a:pt x="8" y="4"/>
                    </a:cubicBezTo>
                    <a:cubicBezTo>
                      <a:pt x="8" y="3"/>
                      <a:pt x="8" y="1"/>
                      <a:pt x="8" y="1"/>
                    </a:cubicBezTo>
                    <a:cubicBezTo>
                      <a:pt x="8" y="1"/>
                      <a:pt x="8" y="1"/>
                      <a:pt x="8" y="1"/>
                    </a:cubicBezTo>
                    <a:cubicBezTo>
                      <a:pt x="8" y="0"/>
                      <a:pt x="8" y="0"/>
                      <a:pt x="8" y="0"/>
                    </a:cubicBezTo>
                    <a:cubicBezTo>
                      <a:pt x="8" y="0"/>
                      <a:pt x="8" y="0"/>
                      <a:pt x="8" y="0"/>
                    </a:cubicBezTo>
                    <a:cubicBezTo>
                      <a:pt x="7" y="0"/>
                      <a:pt x="7" y="0"/>
                      <a:pt x="7" y="0"/>
                    </a:cubicBezTo>
                    <a:cubicBezTo>
                      <a:pt x="7" y="0"/>
                      <a:pt x="7" y="0"/>
                      <a:pt x="7" y="0"/>
                    </a:cubicBezTo>
                    <a:cubicBezTo>
                      <a:pt x="7" y="1"/>
                      <a:pt x="7" y="1"/>
                      <a:pt x="7" y="1"/>
                    </a:cubicBezTo>
                    <a:cubicBezTo>
                      <a:pt x="7" y="1"/>
                      <a:pt x="7" y="1"/>
                      <a:pt x="7" y="1"/>
                    </a:cubicBezTo>
                    <a:cubicBezTo>
                      <a:pt x="7" y="1"/>
                      <a:pt x="7" y="3"/>
                      <a:pt x="7" y="4"/>
                    </a:cubicBezTo>
                    <a:cubicBezTo>
                      <a:pt x="6" y="2"/>
                      <a:pt x="6" y="0"/>
                      <a:pt x="6" y="0"/>
                    </a:cubicBezTo>
                    <a:cubicBezTo>
                      <a:pt x="6" y="0"/>
                      <a:pt x="6" y="0"/>
                      <a:pt x="6" y="0"/>
                    </a:cubicBezTo>
                    <a:cubicBezTo>
                      <a:pt x="6" y="0"/>
                      <a:pt x="6" y="0"/>
                      <a:pt x="6" y="0"/>
                    </a:cubicBezTo>
                    <a:cubicBezTo>
                      <a:pt x="5" y="0"/>
                      <a:pt x="5" y="0"/>
                      <a:pt x="5" y="0"/>
                    </a:cubicBezTo>
                    <a:cubicBezTo>
                      <a:pt x="4" y="0"/>
                      <a:pt x="3" y="1"/>
                      <a:pt x="2" y="1"/>
                    </a:cubicBezTo>
                    <a:cubicBezTo>
                      <a:pt x="2" y="1"/>
                      <a:pt x="1" y="3"/>
                      <a:pt x="0" y="8"/>
                    </a:cubicBezTo>
                    <a:cubicBezTo>
                      <a:pt x="0" y="10"/>
                      <a:pt x="0" y="13"/>
                      <a:pt x="0" y="13"/>
                    </a:cubicBezTo>
                    <a:cubicBezTo>
                      <a:pt x="1" y="14"/>
                      <a:pt x="1" y="14"/>
                      <a:pt x="2" y="14"/>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53" name="Freeform 71"/>
              <p:cNvSpPr/>
              <p:nvPr/>
            </p:nvSpPr>
            <p:spPr bwMode="auto">
              <a:xfrm>
                <a:off x="6327586" y="1273212"/>
                <a:ext cx="62859" cy="73952"/>
              </a:xfrm>
              <a:custGeom>
                <a:avLst/>
                <a:gdLst>
                  <a:gd name="T0" fmla="*/ 1 w 7"/>
                  <a:gd name="T1" fmla="*/ 5 h 8"/>
                  <a:gd name="T2" fmla="*/ 4 w 7"/>
                  <a:gd name="T3" fmla="*/ 8 h 8"/>
                  <a:gd name="T4" fmla="*/ 7 w 7"/>
                  <a:gd name="T5" fmla="*/ 5 h 8"/>
                  <a:gd name="T6" fmla="*/ 7 w 7"/>
                  <a:gd name="T7" fmla="*/ 4 h 8"/>
                  <a:gd name="T8" fmla="*/ 7 w 7"/>
                  <a:gd name="T9" fmla="*/ 4 h 8"/>
                  <a:gd name="T10" fmla="*/ 4 w 7"/>
                  <a:gd name="T11" fmla="*/ 0 h 8"/>
                  <a:gd name="T12" fmla="*/ 1 w 7"/>
                  <a:gd name="T13" fmla="*/ 4 h 8"/>
                  <a:gd name="T14" fmla="*/ 0 w 7"/>
                  <a:gd name="T15" fmla="*/ 4 h 8"/>
                  <a:gd name="T16" fmla="*/ 1 w 7"/>
                  <a:gd name="T1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1" y="5"/>
                    </a:moveTo>
                    <a:cubicBezTo>
                      <a:pt x="1" y="7"/>
                      <a:pt x="2" y="8"/>
                      <a:pt x="4" y="8"/>
                    </a:cubicBezTo>
                    <a:cubicBezTo>
                      <a:pt x="5" y="8"/>
                      <a:pt x="6" y="7"/>
                      <a:pt x="7" y="5"/>
                    </a:cubicBezTo>
                    <a:cubicBezTo>
                      <a:pt x="7" y="5"/>
                      <a:pt x="7" y="5"/>
                      <a:pt x="7" y="4"/>
                    </a:cubicBezTo>
                    <a:cubicBezTo>
                      <a:pt x="7" y="4"/>
                      <a:pt x="7" y="4"/>
                      <a:pt x="7" y="4"/>
                    </a:cubicBezTo>
                    <a:cubicBezTo>
                      <a:pt x="7" y="2"/>
                      <a:pt x="5" y="0"/>
                      <a:pt x="4" y="0"/>
                    </a:cubicBezTo>
                    <a:cubicBezTo>
                      <a:pt x="2" y="0"/>
                      <a:pt x="1" y="2"/>
                      <a:pt x="1" y="4"/>
                    </a:cubicBezTo>
                    <a:cubicBezTo>
                      <a:pt x="0" y="4"/>
                      <a:pt x="0" y="4"/>
                      <a:pt x="0" y="4"/>
                    </a:cubicBezTo>
                    <a:cubicBezTo>
                      <a:pt x="0" y="5"/>
                      <a:pt x="0" y="5"/>
                      <a:pt x="1" y="5"/>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54" name="Freeform 72"/>
              <p:cNvSpPr/>
              <p:nvPr/>
            </p:nvSpPr>
            <p:spPr bwMode="auto">
              <a:xfrm>
                <a:off x="6464397"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3 w 14"/>
                  <a:gd name="T55" fmla="*/ 7 h 26"/>
                  <a:gd name="T56" fmla="*/ 12 w 14"/>
                  <a:gd name="T57" fmla="*/ 1 h 26"/>
                  <a:gd name="T58" fmla="*/ 9 w 14"/>
                  <a:gd name="T59" fmla="*/ 0 h 26"/>
                  <a:gd name="T60" fmla="*/ 8 w 14"/>
                  <a:gd name="T61" fmla="*/ 0 h 26"/>
                  <a:gd name="T62" fmla="*/ 8 w 14"/>
                  <a:gd name="T63" fmla="*/ 0 h 26"/>
                  <a:gd name="T64" fmla="*/ 8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1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5"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3" y="7"/>
                    </a:cubicBezTo>
                    <a:cubicBezTo>
                      <a:pt x="13" y="3"/>
                      <a:pt x="12" y="1"/>
                      <a:pt x="12" y="1"/>
                    </a:cubicBezTo>
                    <a:cubicBezTo>
                      <a:pt x="11" y="0"/>
                      <a:pt x="10" y="0"/>
                      <a:pt x="9" y="0"/>
                    </a:cubicBezTo>
                    <a:cubicBezTo>
                      <a:pt x="9" y="0"/>
                      <a:pt x="9" y="0"/>
                      <a:pt x="8" y="0"/>
                    </a:cubicBezTo>
                    <a:cubicBezTo>
                      <a:pt x="8" y="0"/>
                      <a:pt x="8" y="0"/>
                      <a:pt x="8" y="0"/>
                    </a:cubicBezTo>
                    <a:cubicBezTo>
                      <a:pt x="8" y="0"/>
                      <a:pt x="8" y="0"/>
                      <a:pt x="8" y="0"/>
                    </a:cubicBezTo>
                    <a:cubicBezTo>
                      <a:pt x="8"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4" y="0"/>
                      <a:pt x="4" y="0"/>
                      <a:pt x="4" y="0"/>
                    </a:cubicBezTo>
                    <a:cubicBezTo>
                      <a:pt x="3" y="0"/>
                      <a:pt x="2" y="0"/>
                      <a:pt x="1" y="1"/>
                    </a:cubicBezTo>
                    <a:cubicBezTo>
                      <a:pt x="1" y="1"/>
                      <a:pt x="0" y="3"/>
                      <a:pt x="0" y="7"/>
                    </a:cubicBezTo>
                    <a:cubicBezTo>
                      <a:pt x="0" y="9"/>
                      <a:pt x="0" y="12"/>
                      <a:pt x="0" y="12"/>
                    </a:cubicBezTo>
                    <a:cubicBezTo>
                      <a:pt x="0" y="13"/>
                      <a:pt x="0" y="13"/>
                      <a:pt x="1" y="13"/>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55" name="Freeform 73"/>
              <p:cNvSpPr/>
              <p:nvPr/>
            </p:nvSpPr>
            <p:spPr bwMode="auto">
              <a:xfrm>
                <a:off x="6493978" y="1347164"/>
                <a:ext cx="62859" cy="66557"/>
              </a:xfrm>
              <a:custGeom>
                <a:avLst/>
                <a:gdLst>
                  <a:gd name="T0" fmla="*/ 1 w 7"/>
                  <a:gd name="T1" fmla="*/ 5 h 7"/>
                  <a:gd name="T2" fmla="*/ 4 w 7"/>
                  <a:gd name="T3" fmla="*/ 7 h 7"/>
                  <a:gd name="T4" fmla="*/ 6 w 7"/>
                  <a:gd name="T5" fmla="*/ 4 h 7"/>
                  <a:gd name="T6" fmla="*/ 7 w 7"/>
                  <a:gd name="T7" fmla="*/ 3 h 7"/>
                  <a:gd name="T8" fmla="*/ 6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6" y="3"/>
                    </a:cubicBezTo>
                    <a:cubicBezTo>
                      <a:pt x="6" y="1"/>
                      <a:pt x="5" y="0"/>
                      <a:pt x="4" y="0"/>
                    </a:cubicBezTo>
                    <a:cubicBezTo>
                      <a:pt x="2" y="0"/>
                      <a:pt x="1" y="1"/>
                      <a:pt x="1" y="3"/>
                    </a:cubicBezTo>
                    <a:cubicBezTo>
                      <a:pt x="0" y="3"/>
                      <a:pt x="0" y="3"/>
                      <a:pt x="0" y="3"/>
                    </a:cubicBezTo>
                    <a:cubicBezTo>
                      <a:pt x="0" y="4"/>
                      <a:pt x="0" y="4"/>
                      <a:pt x="1" y="5"/>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56" name="Freeform 74"/>
              <p:cNvSpPr/>
              <p:nvPr/>
            </p:nvSpPr>
            <p:spPr bwMode="auto">
              <a:xfrm>
                <a:off x="6135311"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4 w 14"/>
                  <a:gd name="T55" fmla="*/ 7 h 26"/>
                  <a:gd name="T56" fmla="*/ 12 w 14"/>
                  <a:gd name="T57" fmla="*/ 1 h 26"/>
                  <a:gd name="T58" fmla="*/ 9 w 14"/>
                  <a:gd name="T59" fmla="*/ 0 h 26"/>
                  <a:gd name="T60" fmla="*/ 9 w 14"/>
                  <a:gd name="T61" fmla="*/ 0 h 26"/>
                  <a:gd name="T62" fmla="*/ 9 w 14"/>
                  <a:gd name="T63" fmla="*/ 0 h 26"/>
                  <a:gd name="T64" fmla="*/ 9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2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6"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4" y="7"/>
                    </a:cubicBezTo>
                    <a:cubicBezTo>
                      <a:pt x="13" y="3"/>
                      <a:pt x="12" y="1"/>
                      <a:pt x="12" y="1"/>
                    </a:cubicBezTo>
                    <a:cubicBezTo>
                      <a:pt x="11" y="0"/>
                      <a:pt x="10" y="0"/>
                      <a:pt x="9" y="0"/>
                    </a:cubicBezTo>
                    <a:cubicBezTo>
                      <a:pt x="9" y="0"/>
                      <a:pt x="9" y="0"/>
                      <a:pt x="9" y="0"/>
                    </a:cubicBezTo>
                    <a:cubicBezTo>
                      <a:pt x="9" y="0"/>
                      <a:pt x="9" y="0"/>
                      <a:pt x="9" y="0"/>
                    </a:cubicBezTo>
                    <a:cubicBezTo>
                      <a:pt x="9" y="0"/>
                      <a:pt x="9" y="0"/>
                      <a:pt x="9" y="0"/>
                    </a:cubicBezTo>
                    <a:cubicBezTo>
                      <a:pt x="9"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5" y="0"/>
                      <a:pt x="4" y="0"/>
                      <a:pt x="4" y="0"/>
                    </a:cubicBezTo>
                    <a:cubicBezTo>
                      <a:pt x="3" y="0"/>
                      <a:pt x="2" y="0"/>
                      <a:pt x="2" y="1"/>
                    </a:cubicBezTo>
                    <a:cubicBezTo>
                      <a:pt x="1" y="1"/>
                      <a:pt x="0" y="3"/>
                      <a:pt x="0" y="7"/>
                    </a:cubicBezTo>
                    <a:cubicBezTo>
                      <a:pt x="0" y="9"/>
                      <a:pt x="0" y="12"/>
                      <a:pt x="0" y="12"/>
                    </a:cubicBezTo>
                    <a:cubicBezTo>
                      <a:pt x="0" y="13"/>
                      <a:pt x="0" y="13"/>
                      <a:pt x="1" y="13"/>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57" name="Freeform 75"/>
              <p:cNvSpPr/>
              <p:nvPr/>
            </p:nvSpPr>
            <p:spPr bwMode="auto">
              <a:xfrm>
                <a:off x="6161194" y="1347164"/>
                <a:ext cx="66557" cy="66557"/>
              </a:xfrm>
              <a:custGeom>
                <a:avLst/>
                <a:gdLst>
                  <a:gd name="T0" fmla="*/ 1 w 7"/>
                  <a:gd name="T1" fmla="*/ 5 h 7"/>
                  <a:gd name="T2" fmla="*/ 4 w 7"/>
                  <a:gd name="T3" fmla="*/ 7 h 7"/>
                  <a:gd name="T4" fmla="*/ 6 w 7"/>
                  <a:gd name="T5" fmla="*/ 4 h 7"/>
                  <a:gd name="T6" fmla="*/ 7 w 7"/>
                  <a:gd name="T7" fmla="*/ 3 h 7"/>
                  <a:gd name="T8" fmla="*/ 7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7" y="3"/>
                    </a:cubicBezTo>
                    <a:cubicBezTo>
                      <a:pt x="7" y="1"/>
                      <a:pt x="5" y="0"/>
                      <a:pt x="4" y="0"/>
                    </a:cubicBezTo>
                    <a:cubicBezTo>
                      <a:pt x="2" y="0"/>
                      <a:pt x="1" y="1"/>
                      <a:pt x="1" y="3"/>
                    </a:cubicBezTo>
                    <a:cubicBezTo>
                      <a:pt x="1" y="3"/>
                      <a:pt x="0" y="3"/>
                      <a:pt x="0" y="3"/>
                    </a:cubicBezTo>
                    <a:cubicBezTo>
                      <a:pt x="0" y="4"/>
                      <a:pt x="1" y="4"/>
                      <a:pt x="1" y="5"/>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grpSp>
        <p:sp>
          <p:nvSpPr>
            <p:cNvPr id="50" name="文本框 109"/>
            <p:cNvSpPr txBox="1"/>
            <p:nvPr/>
          </p:nvSpPr>
          <p:spPr>
            <a:xfrm>
              <a:off x="3143004" y="2063556"/>
              <a:ext cx="729471" cy="677265"/>
            </a:xfrm>
            <a:prstGeom prst="rect">
              <a:avLst/>
            </a:prstGeom>
            <a:noFill/>
            <a:scene3d>
              <a:camera prst="orthographicFront">
                <a:rot lat="20428945" lon="19984105" rev="21487365"/>
              </a:camera>
              <a:lightRig rig="threePt" dir="t"/>
            </a:scene3d>
          </p:spPr>
          <p:txBody>
            <a:bodyPr wrap="square" rtlCol="0">
              <a:spAutoFit/>
            </a:bodyPr>
            <a:lstStyle/>
            <a:p>
              <a:pPr algn="ctr"/>
              <a:r>
                <a:rPr lang="en-US" altLang="zh-CN" sz="2700" dirty="0">
                  <a:solidFill>
                    <a:prstClr val="white"/>
                  </a:solidFill>
                  <a:latin typeface="Impact" panose="020B0806030902050204" pitchFamily="34" charset="0"/>
                </a:rPr>
                <a:t>04</a:t>
              </a:r>
              <a:endParaRPr lang="zh-CN" altLang="en-US" sz="2700" dirty="0">
                <a:solidFill>
                  <a:prstClr val="white"/>
                </a:solidFill>
                <a:latin typeface="Impact" panose="020B0806030902050204" pitchFamily="34" charset="0"/>
              </a:endParaRPr>
            </a:p>
          </p:txBody>
        </p:sp>
      </p:grpSp>
      <p:cxnSp>
        <p:nvCxnSpPr>
          <p:cNvPr id="61" name="直接连接符 60"/>
          <p:cNvCxnSpPr>
            <a:stCxn id="59" idx="1"/>
          </p:cNvCxnSpPr>
          <p:nvPr/>
        </p:nvCxnSpPr>
        <p:spPr>
          <a:xfrm>
            <a:off x="3931828" y="2366307"/>
            <a:ext cx="955317" cy="0"/>
          </a:xfrm>
          <a:prstGeom prst="line">
            <a:avLst/>
          </a:prstGeom>
          <a:ln w="12700">
            <a:solidFill>
              <a:schemeClr val="bg1">
                <a:lumMod val="50000"/>
              </a:schemeClr>
            </a:solidFill>
            <a:prstDash val="sysDot"/>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62" name="直接连接符 61"/>
          <p:cNvCxnSpPr>
            <a:stCxn id="44" idx="1"/>
          </p:cNvCxnSpPr>
          <p:nvPr/>
        </p:nvCxnSpPr>
        <p:spPr>
          <a:xfrm flipV="1">
            <a:off x="4020851" y="3047134"/>
            <a:ext cx="934707" cy="10453"/>
          </a:xfrm>
          <a:prstGeom prst="line">
            <a:avLst/>
          </a:prstGeom>
          <a:ln w="12700">
            <a:solidFill>
              <a:schemeClr val="bg1">
                <a:lumMod val="50000"/>
              </a:schemeClr>
            </a:solidFill>
            <a:prstDash val="sysDot"/>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63" name="直接连接符 62"/>
          <p:cNvCxnSpPr>
            <a:stCxn id="32" idx="1"/>
          </p:cNvCxnSpPr>
          <p:nvPr/>
        </p:nvCxnSpPr>
        <p:spPr>
          <a:xfrm>
            <a:off x="3845256" y="3760993"/>
            <a:ext cx="1110302" cy="839"/>
          </a:xfrm>
          <a:prstGeom prst="line">
            <a:avLst/>
          </a:prstGeom>
          <a:ln w="12700">
            <a:solidFill>
              <a:schemeClr val="bg1">
                <a:lumMod val="50000"/>
              </a:schemeClr>
            </a:solidFill>
            <a:prstDash val="sysDot"/>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4096861" y="4476666"/>
            <a:ext cx="858697" cy="0"/>
          </a:xfrm>
          <a:prstGeom prst="line">
            <a:avLst/>
          </a:prstGeom>
          <a:ln w="12700">
            <a:solidFill>
              <a:schemeClr val="bg1">
                <a:lumMod val="50000"/>
              </a:schemeClr>
            </a:solidFill>
            <a:prstDash val="sysDot"/>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40000" fill="hold" nodeType="afterEffect" p14:presetBounceEnd="40000">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14:bounceEnd="40000">
                                          <p:cBhvr additive="base">
                                            <p:cTn id="7" dur="750" fill="hold"/>
                                            <p:tgtEl>
                                              <p:spTgt spid="18"/>
                                            </p:tgtEl>
                                            <p:attrNameLst>
                                              <p:attrName>ppt_x</p:attrName>
                                            </p:attrNameLst>
                                          </p:cBhvr>
                                          <p:tavLst>
                                            <p:tav tm="0">
                                              <p:val>
                                                <p:strVal val="#ppt_x"/>
                                              </p:val>
                                            </p:tav>
                                            <p:tav tm="100000">
                                              <p:val>
                                                <p:strVal val="#ppt_x"/>
                                              </p:val>
                                            </p:tav>
                                          </p:tavLst>
                                        </p:anim>
                                        <p:anim calcmode="lin" valueType="num" p14:bounceEnd="40000">
                                          <p:cBhvr additive="base">
                                            <p:cTn id="8" dur="75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1" accel="40000" fill="hold" nodeType="afterEffect" p14:presetBounceEnd="40000">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14:bounceEnd="40000">
                                          <p:cBhvr additive="base">
                                            <p:cTn id="12" dur="750" fill="hold"/>
                                            <p:tgtEl>
                                              <p:spTgt spid="34"/>
                                            </p:tgtEl>
                                            <p:attrNameLst>
                                              <p:attrName>ppt_x</p:attrName>
                                            </p:attrNameLst>
                                          </p:cBhvr>
                                          <p:tavLst>
                                            <p:tav tm="0">
                                              <p:val>
                                                <p:strVal val="#ppt_x"/>
                                              </p:val>
                                            </p:tav>
                                            <p:tav tm="100000">
                                              <p:val>
                                                <p:strVal val="#ppt_x"/>
                                              </p:val>
                                            </p:tav>
                                          </p:tavLst>
                                        </p:anim>
                                        <p:anim calcmode="lin" valueType="num" p14:bounceEnd="40000">
                                          <p:cBhvr additive="base">
                                            <p:cTn id="13" dur="750" fill="hold"/>
                                            <p:tgtEl>
                                              <p:spTgt spid="3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accel="40000" fill="hold" nodeType="afterEffect" p14:presetBounceEnd="40000">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14:bounceEnd="40000">
                                          <p:cBhvr additive="base">
                                            <p:cTn id="17" dur="750" fill="hold"/>
                                            <p:tgtEl>
                                              <p:spTgt spid="46"/>
                                            </p:tgtEl>
                                            <p:attrNameLst>
                                              <p:attrName>ppt_x</p:attrName>
                                            </p:attrNameLst>
                                          </p:cBhvr>
                                          <p:tavLst>
                                            <p:tav tm="0">
                                              <p:val>
                                                <p:strVal val="#ppt_x"/>
                                              </p:val>
                                            </p:tav>
                                            <p:tav tm="100000">
                                              <p:val>
                                                <p:strVal val="#ppt_x"/>
                                              </p:val>
                                            </p:tav>
                                          </p:tavLst>
                                        </p:anim>
                                        <p:anim calcmode="lin" valueType="num" p14:bounceEnd="40000">
                                          <p:cBhvr additive="base">
                                            <p:cTn id="18" dur="750" fill="hold"/>
                                            <p:tgtEl>
                                              <p:spTgt spid="46"/>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2" presetClass="entr" presetSubtype="8" fill="hold"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wipe(left)">
                                          <p:cBhvr>
                                            <p:cTn id="22" dur="500"/>
                                            <p:tgtEl>
                                              <p:spTgt spid="64"/>
                                            </p:tgtEl>
                                          </p:cBhvr>
                                        </p:animEffect>
                                      </p:childTnLst>
                                    </p:cTn>
                                  </p:par>
                                  <p:par>
                                    <p:cTn id="23" presetID="22" presetClass="entr" presetSubtype="8" fill="hold" nodeType="withEffect">
                                      <p:stCondLst>
                                        <p:cond delay="0"/>
                                      </p:stCondLst>
                                      <p:childTnLst>
                                        <p:set>
                                          <p:cBhvr>
                                            <p:cTn id="24" dur="1" fill="hold">
                                              <p:stCondLst>
                                                <p:cond delay="0"/>
                                              </p:stCondLst>
                                            </p:cTn>
                                            <p:tgtEl>
                                              <p:spTgt spid="63"/>
                                            </p:tgtEl>
                                            <p:attrNameLst>
                                              <p:attrName>style.visibility</p:attrName>
                                            </p:attrNameLst>
                                          </p:cBhvr>
                                          <p:to>
                                            <p:strVal val="visible"/>
                                          </p:to>
                                        </p:set>
                                        <p:animEffect transition="in" filter="wipe(left)">
                                          <p:cBhvr>
                                            <p:cTn id="25" dur="500"/>
                                            <p:tgtEl>
                                              <p:spTgt spid="63"/>
                                            </p:tgtEl>
                                          </p:cBhvr>
                                        </p:animEffect>
                                      </p:childTnLst>
                                    </p:cTn>
                                  </p:par>
                                  <p:par>
                                    <p:cTn id="26" presetID="22" presetClass="entr" presetSubtype="8" fill="hold" nodeType="with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wipe(left)">
                                          <p:cBhvr>
                                            <p:cTn id="28" dur="500"/>
                                            <p:tgtEl>
                                              <p:spTgt spid="62"/>
                                            </p:tgtEl>
                                          </p:cBhvr>
                                        </p:animEffect>
                                      </p:childTnLst>
                                    </p:cTn>
                                  </p:par>
                                  <p:par>
                                    <p:cTn id="29" presetID="22" presetClass="entr" presetSubtype="8" fill="hold" nodeType="with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wipe(left)">
                                          <p:cBhvr>
                                            <p:cTn id="31" dur="500"/>
                                            <p:tgtEl>
                                              <p:spTgt spid="61"/>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left)">
                                          <p:cBhvr>
                                            <p:cTn id="44" dur="500"/>
                                            <p:tgtEl>
                                              <p:spTgt spid="6"/>
                                            </p:tgtEl>
                                          </p:cBhvr>
                                        </p:animEffect>
                                      </p:childTnLst>
                                    </p:cTn>
                                  </p:par>
                                </p:childTnLst>
                              </p:cTn>
                            </p:par>
                            <p:par>
                              <p:cTn id="45" fill="hold">
                                <p:stCondLst>
                                  <p:cond delay="4000"/>
                                </p:stCondLst>
                                <p:childTnLst>
                                  <p:par>
                                    <p:cTn id="46" presetID="16" presetClass="entr" presetSubtype="42"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arn(outHorizontal)">
                                          <p:cBhvr>
                                            <p:cTn id="48" dur="500"/>
                                            <p:tgtEl>
                                              <p:spTgt spid="13"/>
                                            </p:tgtEl>
                                          </p:cBhvr>
                                        </p:animEffect>
                                      </p:childTnLst>
                                    </p:cTn>
                                  </p:par>
                                  <p:par>
                                    <p:cTn id="49" presetID="16" presetClass="entr" presetSubtype="42"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barn(outHorizontal)">
                                          <p:cBhvr>
                                            <p:cTn id="51" dur="500"/>
                                            <p:tgtEl>
                                              <p:spTgt spid="11"/>
                                            </p:tgtEl>
                                          </p:cBhvr>
                                        </p:animEffect>
                                      </p:childTnLst>
                                    </p:cTn>
                                  </p:par>
                                  <p:par>
                                    <p:cTn id="52" presetID="16" presetClass="entr" presetSubtype="42"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barn(outHorizontal)">
                                          <p:cBhvr>
                                            <p:cTn id="54" dur="500"/>
                                            <p:tgtEl>
                                              <p:spTgt spid="9"/>
                                            </p:tgtEl>
                                          </p:cBhvr>
                                        </p:animEffect>
                                      </p:childTnLst>
                                    </p:cTn>
                                  </p:par>
                                  <p:par>
                                    <p:cTn id="55" presetID="16" presetClass="entr" presetSubtype="42" fill="hold"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arn(outHorizontal)">
                                          <p:cBhvr>
                                            <p:cTn id="57" dur="500"/>
                                            <p:tgtEl>
                                              <p:spTgt spid="7"/>
                                            </p:tgtEl>
                                          </p:cBhvr>
                                        </p:animEffect>
                                      </p:childTnLst>
                                    </p:cTn>
                                  </p:par>
                                </p:childTnLst>
                              </p:cTn>
                            </p:par>
                            <p:par>
                              <p:cTn id="58" fill="hold">
                                <p:stCondLst>
                                  <p:cond delay="4500"/>
                                </p:stCondLst>
                                <p:childTnLst>
                                  <p:par>
                                    <p:cTn id="59" presetID="22" presetClass="entr" presetSubtype="8"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500"/>
                                            <p:tgtEl>
                                              <p:spTgt spid="14"/>
                                            </p:tgtEl>
                                          </p:cBhvr>
                                        </p:animEffect>
                                      </p:childTnLst>
                                    </p:cTn>
                                  </p:par>
                                </p:childTnLst>
                              </p:cTn>
                            </p:par>
                            <p:par>
                              <p:cTn id="62" fill="hold">
                                <p:stCondLst>
                                  <p:cond delay="5000"/>
                                </p:stCondLst>
                                <p:childTnLst>
                                  <p:par>
                                    <p:cTn id="63" presetID="22" presetClass="entr" presetSubtype="8"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wipe(left)">
                                          <p:cBhvr>
                                            <p:cTn id="65" dur="500"/>
                                            <p:tgtEl>
                                              <p:spTgt spid="15"/>
                                            </p:tgtEl>
                                          </p:cBhvr>
                                        </p:animEffect>
                                      </p:childTnLst>
                                    </p:cTn>
                                  </p:par>
                                </p:childTnLst>
                              </p:cTn>
                            </p:par>
                            <p:par>
                              <p:cTn id="66" fill="hold">
                                <p:stCondLst>
                                  <p:cond delay="5500"/>
                                </p:stCondLst>
                                <p:childTnLst>
                                  <p:par>
                                    <p:cTn id="67" presetID="22" presetClass="entr" presetSubtype="8"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left)">
                                          <p:cBhvr>
                                            <p:cTn id="69" dur="500"/>
                                            <p:tgtEl>
                                              <p:spTgt spid="16"/>
                                            </p:tgtEl>
                                          </p:cBhvr>
                                        </p:animEffect>
                                      </p:childTnLst>
                                    </p:cTn>
                                  </p:par>
                                </p:childTnLst>
                              </p:cTn>
                            </p:par>
                            <p:par>
                              <p:cTn id="70" fill="hold">
                                <p:stCondLst>
                                  <p:cond delay="6000"/>
                                </p:stCondLst>
                                <p:childTnLst>
                                  <p:par>
                                    <p:cTn id="71" presetID="22" presetClass="entr" presetSubtype="8"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wipe(left)">
                                          <p:cBhvr>
                                            <p:cTn id="7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14" grpId="0"/>
          <p:bldP spid="15" grpId="0"/>
          <p:bldP spid="16" grpId="0"/>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4000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750" fill="hold"/>
                                            <p:tgtEl>
                                              <p:spTgt spid="18"/>
                                            </p:tgtEl>
                                            <p:attrNameLst>
                                              <p:attrName>ppt_x</p:attrName>
                                            </p:attrNameLst>
                                          </p:cBhvr>
                                          <p:tavLst>
                                            <p:tav tm="0">
                                              <p:val>
                                                <p:strVal val="#ppt_x"/>
                                              </p:val>
                                            </p:tav>
                                            <p:tav tm="100000">
                                              <p:val>
                                                <p:strVal val="#ppt_x"/>
                                              </p:val>
                                            </p:tav>
                                          </p:tavLst>
                                        </p:anim>
                                        <p:anim calcmode="lin" valueType="num">
                                          <p:cBhvr additive="base">
                                            <p:cTn id="8" dur="75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1" accel="40000" fill="hold" nodeType="after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additive="base">
                                            <p:cTn id="12" dur="750" fill="hold"/>
                                            <p:tgtEl>
                                              <p:spTgt spid="34"/>
                                            </p:tgtEl>
                                            <p:attrNameLst>
                                              <p:attrName>ppt_x</p:attrName>
                                            </p:attrNameLst>
                                          </p:cBhvr>
                                          <p:tavLst>
                                            <p:tav tm="0">
                                              <p:val>
                                                <p:strVal val="#ppt_x"/>
                                              </p:val>
                                            </p:tav>
                                            <p:tav tm="100000">
                                              <p:val>
                                                <p:strVal val="#ppt_x"/>
                                              </p:val>
                                            </p:tav>
                                          </p:tavLst>
                                        </p:anim>
                                        <p:anim calcmode="lin" valueType="num">
                                          <p:cBhvr additive="base">
                                            <p:cTn id="13" dur="750" fill="hold"/>
                                            <p:tgtEl>
                                              <p:spTgt spid="3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accel="40000"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750" fill="hold"/>
                                            <p:tgtEl>
                                              <p:spTgt spid="46"/>
                                            </p:tgtEl>
                                            <p:attrNameLst>
                                              <p:attrName>ppt_x</p:attrName>
                                            </p:attrNameLst>
                                          </p:cBhvr>
                                          <p:tavLst>
                                            <p:tav tm="0">
                                              <p:val>
                                                <p:strVal val="#ppt_x"/>
                                              </p:val>
                                            </p:tav>
                                            <p:tav tm="100000">
                                              <p:val>
                                                <p:strVal val="#ppt_x"/>
                                              </p:val>
                                            </p:tav>
                                          </p:tavLst>
                                        </p:anim>
                                        <p:anim calcmode="lin" valueType="num">
                                          <p:cBhvr additive="base">
                                            <p:cTn id="18" dur="750" fill="hold"/>
                                            <p:tgtEl>
                                              <p:spTgt spid="46"/>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2" presetClass="entr" presetSubtype="8" fill="hold"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wipe(left)">
                                          <p:cBhvr>
                                            <p:cTn id="22" dur="500"/>
                                            <p:tgtEl>
                                              <p:spTgt spid="64"/>
                                            </p:tgtEl>
                                          </p:cBhvr>
                                        </p:animEffect>
                                      </p:childTnLst>
                                    </p:cTn>
                                  </p:par>
                                  <p:par>
                                    <p:cTn id="23" presetID="22" presetClass="entr" presetSubtype="8" fill="hold" nodeType="withEffect">
                                      <p:stCondLst>
                                        <p:cond delay="0"/>
                                      </p:stCondLst>
                                      <p:childTnLst>
                                        <p:set>
                                          <p:cBhvr>
                                            <p:cTn id="24" dur="1" fill="hold">
                                              <p:stCondLst>
                                                <p:cond delay="0"/>
                                              </p:stCondLst>
                                            </p:cTn>
                                            <p:tgtEl>
                                              <p:spTgt spid="63"/>
                                            </p:tgtEl>
                                            <p:attrNameLst>
                                              <p:attrName>style.visibility</p:attrName>
                                            </p:attrNameLst>
                                          </p:cBhvr>
                                          <p:to>
                                            <p:strVal val="visible"/>
                                          </p:to>
                                        </p:set>
                                        <p:animEffect transition="in" filter="wipe(left)">
                                          <p:cBhvr>
                                            <p:cTn id="25" dur="500"/>
                                            <p:tgtEl>
                                              <p:spTgt spid="63"/>
                                            </p:tgtEl>
                                          </p:cBhvr>
                                        </p:animEffect>
                                      </p:childTnLst>
                                    </p:cTn>
                                  </p:par>
                                  <p:par>
                                    <p:cTn id="26" presetID="22" presetClass="entr" presetSubtype="8" fill="hold" nodeType="with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wipe(left)">
                                          <p:cBhvr>
                                            <p:cTn id="28" dur="500"/>
                                            <p:tgtEl>
                                              <p:spTgt spid="62"/>
                                            </p:tgtEl>
                                          </p:cBhvr>
                                        </p:animEffect>
                                      </p:childTnLst>
                                    </p:cTn>
                                  </p:par>
                                  <p:par>
                                    <p:cTn id="29" presetID="22" presetClass="entr" presetSubtype="8" fill="hold" nodeType="with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wipe(left)">
                                          <p:cBhvr>
                                            <p:cTn id="31" dur="500"/>
                                            <p:tgtEl>
                                              <p:spTgt spid="61"/>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left)">
                                          <p:cBhvr>
                                            <p:cTn id="44" dur="500"/>
                                            <p:tgtEl>
                                              <p:spTgt spid="6"/>
                                            </p:tgtEl>
                                          </p:cBhvr>
                                        </p:animEffect>
                                      </p:childTnLst>
                                    </p:cTn>
                                  </p:par>
                                </p:childTnLst>
                              </p:cTn>
                            </p:par>
                            <p:par>
                              <p:cTn id="45" fill="hold">
                                <p:stCondLst>
                                  <p:cond delay="4000"/>
                                </p:stCondLst>
                                <p:childTnLst>
                                  <p:par>
                                    <p:cTn id="46" presetID="16" presetClass="entr" presetSubtype="42"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arn(outHorizontal)">
                                          <p:cBhvr>
                                            <p:cTn id="48" dur="500"/>
                                            <p:tgtEl>
                                              <p:spTgt spid="13"/>
                                            </p:tgtEl>
                                          </p:cBhvr>
                                        </p:animEffect>
                                      </p:childTnLst>
                                    </p:cTn>
                                  </p:par>
                                  <p:par>
                                    <p:cTn id="49" presetID="16" presetClass="entr" presetSubtype="42"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barn(outHorizontal)">
                                          <p:cBhvr>
                                            <p:cTn id="51" dur="500"/>
                                            <p:tgtEl>
                                              <p:spTgt spid="11"/>
                                            </p:tgtEl>
                                          </p:cBhvr>
                                        </p:animEffect>
                                      </p:childTnLst>
                                    </p:cTn>
                                  </p:par>
                                  <p:par>
                                    <p:cTn id="52" presetID="16" presetClass="entr" presetSubtype="42"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barn(outHorizontal)">
                                          <p:cBhvr>
                                            <p:cTn id="54" dur="500"/>
                                            <p:tgtEl>
                                              <p:spTgt spid="9"/>
                                            </p:tgtEl>
                                          </p:cBhvr>
                                        </p:animEffect>
                                      </p:childTnLst>
                                    </p:cTn>
                                  </p:par>
                                  <p:par>
                                    <p:cTn id="55" presetID="16" presetClass="entr" presetSubtype="42" fill="hold"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arn(outHorizontal)">
                                          <p:cBhvr>
                                            <p:cTn id="57" dur="500"/>
                                            <p:tgtEl>
                                              <p:spTgt spid="7"/>
                                            </p:tgtEl>
                                          </p:cBhvr>
                                        </p:animEffect>
                                      </p:childTnLst>
                                    </p:cTn>
                                  </p:par>
                                </p:childTnLst>
                              </p:cTn>
                            </p:par>
                            <p:par>
                              <p:cTn id="58" fill="hold">
                                <p:stCondLst>
                                  <p:cond delay="4500"/>
                                </p:stCondLst>
                                <p:childTnLst>
                                  <p:par>
                                    <p:cTn id="59" presetID="22" presetClass="entr" presetSubtype="8"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500"/>
                                            <p:tgtEl>
                                              <p:spTgt spid="14"/>
                                            </p:tgtEl>
                                          </p:cBhvr>
                                        </p:animEffect>
                                      </p:childTnLst>
                                    </p:cTn>
                                  </p:par>
                                </p:childTnLst>
                              </p:cTn>
                            </p:par>
                            <p:par>
                              <p:cTn id="62" fill="hold">
                                <p:stCondLst>
                                  <p:cond delay="5000"/>
                                </p:stCondLst>
                                <p:childTnLst>
                                  <p:par>
                                    <p:cTn id="63" presetID="22" presetClass="entr" presetSubtype="8"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wipe(left)">
                                          <p:cBhvr>
                                            <p:cTn id="65" dur="500"/>
                                            <p:tgtEl>
                                              <p:spTgt spid="15"/>
                                            </p:tgtEl>
                                          </p:cBhvr>
                                        </p:animEffect>
                                      </p:childTnLst>
                                    </p:cTn>
                                  </p:par>
                                </p:childTnLst>
                              </p:cTn>
                            </p:par>
                            <p:par>
                              <p:cTn id="66" fill="hold">
                                <p:stCondLst>
                                  <p:cond delay="5500"/>
                                </p:stCondLst>
                                <p:childTnLst>
                                  <p:par>
                                    <p:cTn id="67" presetID="22" presetClass="entr" presetSubtype="8"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left)">
                                          <p:cBhvr>
                                            <p:cTn id="69" dur="500"/>
                                            <p:tgtEl>
                                              <p:spTgt spid="16"/>
                                            </p:tgtEl>
                                          </p:cBhvr>
                                        </p:animEffect>
                                      </p:childTnLst>
                                    </p:cTn>
                                  </p:par>
                                </p:childTnLst>
                              </p:cTn>
                            </p:par>
                            <p:par>
                              <p:cTn id="70" fill="hold">
                                <p:stCondLst>
                                  <p:cond delay="6000"/>
                                </p:stCondLst>
                                <p:childTnLst>
                                  <p:par>
                                    <p:cTn id="71" presetID="22" presetClass="entr" presetSubtype="8"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wipe(left)">
                                          <p:cBhvr>
                                            <p:cTn id="7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14" grpId="0"/>
          <p:bldP spid="15" grpId="0"/>
          <p:bldP spid="16" grpId="0"/>
          <p:bldP spid="17"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TextBox 16"/>
          <p:cNvSpPr txBox="1"/>
          <p:nvPr/>
        </p:nvSpPr>
        <p:spPr>
          <a:xfrm>
            <a:off x="2401606" y="5006027"/>
            <a:ext cx="2414580" cy="553998"/>
          </a:xfrm>
          <a:prstGeom prst="rect">
            <a:avLst/>
          </a:prstGeom>
          <a:noFill/>
        </p:spPr>
        <p:txBody>
          <a:bodyPr wrap="square" lIns="0" tIns="0" rIns="0" bIns="0" rtlCol="0">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17"/>
          <p:cNvSpPr txBox="1"/>
          <p:nvPr/>
        </p:nvSpPr>
        <p:spPr>
          <a:xfrm>
            <a:off x="5291228" y="5050650"/>
            <a:ext cx="2414580" cy="553998"/>
          </a:xfrm>
          <a:prstGeom prst="rect">
            <a:avLst/>
          </a:prstGeom>
          <a:noFill/>
        </p:spPr>
        <p:txBody>
          <a:bodyPr wrap="square" lIns="0" tIns="0" rIns="0" bIns="0" rtlCol="0">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 name="TextBox 18"/>
          <p:cNvSpPr txBox="1"/>
          <p:nvPr/>
        </p:nvSpPr>
        <p:spPr>
          <a:xfrm>
            <a:off x="8180849" y="5095274"/>
            <a:ext cx="2414580" cy="553998"/>
          </a:xfrm>
          <a:prstGeom prst="rect">
            <a:avLst/>
          </a:prstGeom>
          <a:noFill/>
        </p:spPr>
        <p:txBody>
          <a:bodyPr wrap="square" lIns="0" tIns="0" rIns="0" bIns="0" rtlCol="0">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9" name="组合 8"/>
          <p:cNvGrpSpPr/>
          <p:nvPr/>
        </p:nvGrpSpPr>
        <p:grpSpPr>
          <a:xfrm>
            <a:off x="2162212" y="1918609"/>
            <a:ext cx="8638667" cy="2883693"/>
            <a:chOff x="1167355" y="1217191"/>
            <a:chExt cx="6892537" cy="2300813"/>
          </a:xfrm>
        </p:grpSpPr>
        <p:sp>
          <p:nvSpPr>
            <p:cNvPr id="10" name="Freeform 4"/>
            <p:cNvSpPr/>
            <p:nvPr/>
          </p:nvSpPr>
          <p:spPr bwMode="auto">
            <a:xfrm>
              <a:off x="1167355" y="1217191"/>
              <a:ext cx="4406472" cy="2300813"/>
            </a:xfrm>
            <a:custGeom>
              <a:avLst/>
              <a:gdLst/>
              <a:ahLst/>
              <a:cxnLst>
                <a:cxn ang="0">
                  <a:pos x="1558" y="337"/>
                </a:cxn>
                <a:cxn ang="0">
                  <a:pos x="1221" y="0"/>
                </a:cxn>
                <a:cxn ang="0">
                  <a:pos x="407" y="814"/>
                </a:cxn>
                <a:cxn ang="0">
                  <a:pos x="0" y="407"/>
                </a:cxn>
                <a:cxn ang="0">
                  <a:pos x="402" y="5"/>
                </a:cxn>
                <a:cxn ang="0">
                  <a:pos x="734" y="337"/>
                </a:cxn>
              </a:cxnLst>
              <a:rect l="0" t="0" r="r" b="b"/>
              <a:pathLst>
                <a:path w="1558" h="814">
                  <a:moveTo>
                    <a:pt x="1558" y="337"/>
                  </a:moveTo>
                  <a:lnTo>
                    <a:pt x="1221" y="0"/>
                  </a:lnTo>
                  <a:lnTo>
                    <a:pt x="407" y="814"/>
                  </a:lnTo>
                  <a:lnTo>
                    <a:pt x="0" y="407"/>
                  </a:lnTo>
                  <a:lnTo>
                    <a:pt x="402" y="5"/>
                  </a:lnTo>
                  <a:lnTo>
                    <a:pt x="734" y="337"/>
                  </a:lnTo>
                </a:path>
              </a:pathLst>
            </a:custGeom>
            <a:noFill/>
            <a:ln w="25400" cap="flat" cmpd="sng">
              <a:solidFill>
                <a:schemeClr val="accent1"/>
              </a:solidFill>
              <a:prstDash val="solid"/>
              <a:round/>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algn="ctr" defTabSz="1146175">
                <a:lnSpc>
                  <a:spcPct val="120000"/>
                </a:lnSpc>
                <a:defRPr/>
              </a:pPr>
              <a:endParaRPr lang="zh-CN" altLang="en-US" sz="1400">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5"/>
            <p:cNvSpPr/>
            <p:nvPr/>
          </p:nvSpPr>
          <p:spPr bwMode="auto">
            <a:xfrm flipH="1" flipV="1">
              <a:off x="3653420" y="1217191"/>
              <a:ext cx="4406472" cy="2300813"/>
            </a:xfrm>
            <a:custGeom>
              <a:avLst/>
              <a:gdLst/>
              <a:ahLst/>
              <a:cxnLst>
                <a:cxn ang="0">
                  <a:pos x="1558" y="337"/>
                </a:cxn>
                <a:cxn ang="0">
                  <a:pos x="1221" y="0"/>
                </a:cxn>
                <a:cxn ang="0">
                  <a:pos x="407" y="814"/>
                </a:cxn>
                <a:cxn ang="0">
                  <a:pos x="0" y="407"/>
                </a:cxn>
                <a:cxn ang="0">
                  <a:pos x="402" y="5"/>
                </a:cxn>
                <a:cxn ang="0">
                  <a:pos x="734" y="337"/>
                </a:cxn>
              </a:cxnLst>
              <a:rect l="0" t="0" r="r" b="b"/>
              <a:pathLst>
                <a:path w="1558" h="814">
                  <a:moveTo>
                    <a:pt x="1558" y="337"/>
                  </a:moveTo>
                  <a:lnTo>
                    <a:pt x="1221" y="0"/>
                  </a:lnTo>
                  <a:lnTo>
                    <a:pt x="407" y="814"/>
                  </a:lnTo>
                  <a:lnTo>
                    <a:pt x="0" y="407"/>
                  </a:lnTo>
                  <a:lnTo>
                    <a:pt x="402" y="5"/>
                  </a:lnTo>
                  <a:lnTo>
                    <a:pt x="734" y="337"/>
                  </a:lnTo>
                </a:path>
              </a:pathLst>
            </a:custGeom>
            <a:noFill/>
            <a:ln w="25400" cap="flat" cmpd="sng">
              <a:solidFill>
                <a:schemeClr val="accent2"/>
              </a:solidFill>
              <a:prstDash val="solid"/>
              <a:round/>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algn="ctr" defTabSz="1146175">
                <a:lnSpc>
                  <a:spcPct val="120000"/>
                </a:lnSpc>
                <a:defRPr/>
              </a:pPr>
              <a:endParaRPr lang="zh-CN" altLang="en-US" sz="1400">
                <a:latin typeface="Arial" panose="020B0604020202020204" pitchFamily="34" charset="0"/>
                <a:ea typeface="微软雅黑" panose="020B0503020204020204" pitchFamily="34" charset="-122"/>
                <a:sym typeface="Arial" panose="020B0604020202020204" pitchFamily="34" charset="0"/>
              </a:endParaRPr>
            </a:p>
          </p:txBody>
        </p:sp>
        <p:sp>
          <p:nvSpPr>
            <p:cNvPr id="12" name="Rectangle 6"/>
            <p:cNvSpPr>
              <a:spLocks noChangeArrowheads="1"/>
            </p:cNvSpPr>
            <p:nvPr/>
          </p:nvSpPr>
          <p:spPr bwMode="auto">
            <a:xfrm rot="18900000">
              <a:off x="1723577" y="1817977"/>
              <a:ext cx="1104193" cy="1104192"/>
            </a:xfrm>
            <a:prstGeom prst="rect">
              <a:avLst/>
            </a:prstGeom>
            <a:solidFill>
              <a:schemeClr val="accent1"/>
            </a:solidFill>
            <a:ln w="6350">
              <a:solidFill>
                <a:schemeClr val="bg1"/>
              </a:solidFill>
              <a:miter lim="800000"/>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algn="ctr" defTabSz="1146175">
                <a:lnSpc>
                  <a:spcPct val="120000"/>
                </a:lnSpc>
                <a:defRPr/>
              </a:pPr>
              <a:endParaRPr lang="zh-CN" altLang="en-US" sz="1400">
                <a:latin typeface="Arial" panose="020B0604020202020204" pitchFamily="34" charset="0"/>
                <a:ea typeface="微软雅黑" panose="020B0503020204020204" pitchFamily="34" charset="-122"/>
                <a:sym typeface="Arial" panose="020B0604020202020204" pitchFamily="34" charset="0"/>
              </a:endParaRPr>
            </a:p>
          </p:txBody>
        </p:sp>
        <p:sp>
          <p:nvSpPr>
            <p:cNvPr id="13" name="Rectangle 7"/>
            <p:cNvSpPr>
              <a:spLocks noChangeArrowheads="1"/>
            </p:cNvSpPr>
            <p:nvPr/>
          </p:nvSpPr>
          <p:spPr bwMode="auto">
            <a:xfrm rot="18900000">
              <a:off x="4055751" y="1817977"/>
              <a:ext cx="1104192" cy="1104192"/>
            </a:xfrm>
            <a:prstGeom prst="rect">
              <a:avLst/>
            </a:prstGeom>
            <a:solidFill>
              <a:schemeClr val="accent2"/>
            </a:solidFill>
            <a:ln w="6350">
              <a:solidFill>
                <a:schemeClr val="bg1"/>
              </a:solidFill>
              <a:miter lim="800000"/>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algn="ctr" defTabSz="1146175">
                <a:lnSpc>
                  <a:spcPct val="120000"/>
                </a:lnSpc>
                <a:defRPr/>
              </a:pPr>
              <a:endParaRPr lang="zh-CN" altLang="en-US" sz="1400">
                <a:latin typeface="Arial" panose="020B0604020202020204" pitchFamily="34" charset="0"/>
                <a:ea typeface="微软雅黑" panose="020B0503020204020204" pitchFamily="34" charset="-122"/>
                <a:sym typeface="Arial" panose="020B0604020202020204" pitchFamily="34" charset="0"/>
              </a:endParaRPr>
            </a:p>
          </p:txBody>
        </p:sp>
        <p:sp>
          <p:nvSpPr>
            <p:cNvPr id="14" name="Rectangle 8"/>
            <p:cNvSpPr>
              <a:spLocks noChangeArrowheads="1"/>
            </p:cNvSpPr>
            <p:nvPr/>
          </p:nvSpPr>
          <p:spPr bwMode="auto">
            <a:xfrm rot="18900000">
              <a:off x="6366467" y="1817977"/>
              <a:ext cx="1104192" cy="1104192"/>
            </a:xfrm>
            <a:prstGeom prst="rect">
              <a:avLst/>
            </a:prstGeom>
            <a:solidFill>
              <a:schemeClr val="accent4"/>
            </a:solidFill>
            <a:ln w="6350">
              <a:solidFill>
                <a:schemeClr val="bg1"/>
              </a:solidFill>
              <a:miter lim="800000"/>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algn="ctr" defTabSz="1146175">
                <a:lnSpc>
                  <a:spcPct val="120000"/>
                </a:lnSpc>
                <a:defRPr/>
              </a:pPr>
              <a:endParaRPr lang="zh-CN" altLang="en-US" sz="1400">
                <a:latin typeface="Arial" panose="020B0604020202020204" pitchFamily="34" charset="0"/>
                <a:ea typeface="微软雅黑" panose="020B0503020204020204" pitchFamily="34" charset="-122"/>
                <a:sym typeface="Arial" panose="020B0604020202020204" pitchFamily="34" charset="0"/>
              </a:endParaRPr>
            </a:p>
          </p:txBody>
        </p:sp>
        <p:sp>
          <p:nvSpPr>
            <p:cNvPr id="15" name="Rectangle 9"/>
            <p:cNvSpPr>
              <a:spLocks noChangeArrowheads="1"/>
            </p:cNvSpPr>
            <p:nvPr/>
          </p:nvSpPr>
          <p:spPr bwMode="auto">
            <a:xfrm rot="18900000">
              <a:off x="2167565" y="1756908"/>
              <a:ext cx="207964" cy="207964"/>
            </a:xfrm>
            <a:prstGeom prst="rect">
              <a:avLst/>
            </a:prstGeom>
            <a:solidFill>
              <a:srgbClr val="FFFFFF"/>
            </a:solidFill>
            <a:ln w="6350">
              <a:noFill/>
              <a:miter lim="800000"/>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algn="ctr" defTabSz="1146175">
                <a:lnSpc>
                  <a:spcPct val="120000"/>
                </a:lnSpc>
                <a:defRPr/>
              </a:pPr>
              <a:endParaRPr lang="zh-CN" altLang="en-US" sz="1400">
                <a:latin typeface="Arial" panose="020B0604020202020204" pitchFamily="34" charset="0"/>
                <a:ea typeface="微软雅黑" panose="020B0503020204020204" pitchFamily="34" charset="-122"/>
                <a:sym typeface="Arial" panose="020B0604020202020204" pitchFamily="34" charset="0"/>
              </a:endParaRPr>
            </a:p>
          </p:txBody>
        </p:sp>
        <p:sp>
          <p:nvSpPr>
            <p:cNvPr id="16" name="Rectangle 10"/>
            <p:cNvSpPr>
              <a:spLocks noChangeArrowheads="1"/>
            </p:cNvSpPr>
            <p:nvPr/>
          </p:nvSpPr>
          <p:spPr bwMode="auto">
            <a:xfrm rot="18900000">
              <a:off x="4499738" y="1756908"/>
              <a:ext cx="207964" cy="207964"/>
            </a:xfrm>
            <a:prstGeom prst="rect">
              <a:avLst/>
            </a:prstGeom>
            <a:solidFill>
              <a:srgbClr val="FFFFFF"/>
            </a:solidFill>
            <a:ln w="6350">
              <a:noFill/>
              <a:miter lim="800000"/>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algn="ctr" defTabSz="1146175">
                <a:lnSpc>
                  <a:spcPct val="120000"/>
                </a:lnSpc>
                <a:defRPr/>
              </a:pPr>
              <a:endParaRPr lang="zh-CN" altLang="en-US" sz="1400">
                <a:latin typeface="Arial" panose="020B0604020202020204" pitchFamily="34" charset="0"/>
                <a:ea typeface="微软雅黑" panose="020B0503020204020204" pitchFamily="34" charset="-122"/>
                <a:sym typeface="Arial" panose="020B0604020202020204" pitchFamily="34" charset="0"/>
              </a:endParaRPr>
            </a:p>
          </p:txBody>
        </p:sp>
        <p:sp>
          <p:nvSpPr>
            <p:cNvPr id="17" name="Rectangle 11"/>
            <p:cNvSpPr>
              <a:spLocks noChangeArrowheads="1"/>
            </p:cNvSpPr>
            <p:nvPr/>
          </p:nvSpPr>
          <p:spPr bwMode="auto">
            <a:xfrm rot="18900000">
              <a:off x="6810454" y="1756908"/>
              <a:ext cx="207964" cy="207964"/>
            </a:xfrm>
            <a:prstGeom prst="rect">
              <a:avLst/>
            </a:prstGeom>
            <a:solidFill>
              <a:srgbClr val="FFFFFF"/>
            </a:solidFill>
            <a:ln w="6350">
              <a:noFill/>
              <a:miter lim="800000"/>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algn="ctr" defTabSz="1146175">
                <a:lnSpc>
                  <a:spcPct val="120000"/>
                </a:lnSpc>
                <a:defRPr/>
              </a:pPr>
              <a:endParaRPr lang="zh-CN" altLang="en-US" sz="1400">
                <a:latin typeface="Arial" panose="020B0604020202020204" pitchFamily="34" charset="0"/>
                <a:ea typeface="微软雅黑" panose="020B0503020204020204" pitchFamily="34" charset="-122"/>
                <a:sym typeface="Arial" panose="020B0604020202020204" pitchFamily="34" charset="0"/>
              </a:endParaRPr>
            </a:p>
          </p:txBody>
        </p:sp>
        <p:sp>
          <p:nvSpPr>
            <p:cNvPr id="18" name="Text Box 15"/>
            <p:cNvSpPr txBox="1">
              <a:spLocks noChangeArrowheads="1"/>
            </p:cNvSpPr>
            <p:nvPr/>
          </p:nvSpPr>
          <p:spPr bwMode="auto">
            <a:xfrm>
              <a:off x="2218696" y="1769718"/>
              <a:ext cx="79297" cy="187295"/>
            </a:xfrm>
            <a:prstGeom prst="rect">
              <a:avLst/>
            </a:prstGeom>
            <a:noFill/>
            <a:ln w="6350">
              <a:noFill/>
              <a:miter lim="800000"/>
            </a:ln>
            <a:effectLst/>
          </p:spPr>
          <p:txBody>
            <a:bodyPr wrap="none" lIns="0" tIns="0" rIns="0" bIns="0" anchor="ctr">
              <a:spAutoFit/>
            </a:bodyP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algn="ctr" defTabSz="1146175">
                <a:lnSpc>
                  <a:spcPct val="120000"/>
                </a:lnSpc>
                <a:defRPr/>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1</a:t>
              </a:r>
            </a:p>
          </p:txBody>
        </p:sp>
        <p:sp>
          <p:nvSpPr>
            <p:cNvPr id="19" name="Text Box 16"/>
            <p:cNvSpPr txBox="1">
              <a:spLocks noChangeArrowheads="1"/>
            </p:cNvSpPr>
            <p:nvPr/>
          </p:nvSpPr>
          <p:spPr bwMode="auto">
            <a:xfrm>
              <a:off x="4552517" y="1786760"/>
              <a:ext cx="79297" cy="187295"/>
            </a:xfrm>
            <a:prstGeom prst="rect">
              <a:avLst/>
            </a:prstGeom>
            <a:noFill/>
            <a:ln w="6350">
              <a:noFill/>
              <a:miter lim="800000"/>
            </a:ln>
            <a:effectLst/>
          </p:spPr>
          <p:txBody>
            <a:bodyPr wrap="none" lIns="0" tIns="0" rIns="0" bIns="0" anchor="t" anchorCtr="0">
              <a:spAutoFit/>
            </a:bodyPr>
            <a:lstStyle>
              <a:defPPr>
                <a:defRPr lang="zh-CN"/>
              </a:defPPr>
              <a:lvl1pPr marR="0" lvl="0" indent="0" algn="ctr" eaLnBrk="0" fontAlgn="base" hangingPunct="0">
                <a:lnSpc>
                  <a:spcPct val="100000"/>
                </a:lnSpc>
                <a:spcBef>
                  <a:spcPct val="0"/>
                </a:spcBef>
                <a:spcAft>
                  <a:spcPct val="0"/>
                </a:spcAft>
                <a:buClrTx/>
                <a:buSzTx/>
                <a:buFontTx/>
                <a:buNone/>
                <a:defRPr kumimoji="0" sz="1300" b="1" i="0" u="none" strike="noStrike" cap="none" spc="0" normalizeH="0" baseline="0">
                  <a:ln>
                    <a:noFill/>
                  </a:ln>
                  <a:solidFill>
                    <a:srgbClr val="000000"/>
                  </a:solidFill>
                  <a:effectLst/>
                  <a:uLnTx/>
                  <a:uFillTx/>
                  <a:latin typeface="Arial Black" panose="020B0A04020102020204" pitchFamily="34" charset="0"/>
                  <a:ea typeface="微软雅黑" panose="020B0503020204020204" pitchFamily="34" charset="-122"/>
                </a:defRPr>
              </a:lvl1pPr>
              <a:lvl2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2pPr>
              <a:lvl3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3pPr>
              <a:lvl4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4pPr>
              <a:lvl5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5pPr>
              <a:lvl6pPr>
                <a:defRPr sz="1300" b="1">
                  <a:solidFill>
                    <a:srgbClr val="000000"/>
                  </a:solidFill>
                  <a:latin typeface="Arial" panose="020B0604020202020204" pitchFamily="34" charset="0"/>
                  <a:ea typeface="宋体" panose="02010600030101010101" pitchFamily="2" charset="-122"/>
                </a:defRPr>
              </a:lvl6pPr>
              <a:lvl7pPr>
                <a:defRPr sz="1300" b="1">
                  <a:solidFill>
                    <a:srgbClr val="000000"/>
                  </a:solidFill>
                  <a:latin typeface="Arial" panose="020B0604020202020204" pitchFamily="34" charset="0"/>
                  <a:ea typeface="宋体" panose="02010600030101010101" pitchFamily="2" charset="-122"/>
                </a:defRPr>
              </a:lvl7pPr>
              <a:lvl8pPr>
                <a:defRPr sz="1300" b="1">
                  <a:solidFill>
                    <a:srgbClr val="000000"/>
                  </a:solidFill>
                  <a:latin typeface="Arial" panose="020B0604020202020204" pitchFamily="34" charset="0"/>
                  <a:ea typeface="宋体" panose="02010600030101010101" pitchFamily="2" charset="-122"/>
                </a:defRPr>
              </a:lvl8pPr>
              <a:lvl9pPr>
                <a:defRPr sz="1300" b="1">
                  <a:solidFill>
                    <a:srgbClr val="000000"/>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bg1">
                      <a:lumMod val="65000"/>
                    </a:schemeClr>
                  </a:solidFill>
                  <a:latin typeface="Arial" panose="020B0604020202020204" pitchFamily="34" charset="0"/>
                  <a:sym typeface="Arial" panose="020B0604020202020204" pitchFamily="34" charset="0"/>
                </a:rPr>
                <a:t>2</a:t>
              </a:r>
            </a:p>
          </p:txBody>
        </p:sp>
        <p:sp>
          <p:nvSpPr>
            <p:cNvPr id="20" name="Text Box 17"/>
            <p:cNvSpPr txBox="1">
              <a:spLocks noChangeArrowheads="1"/>
            </p:cNvSpPr>
            <p:nvPr/>
          </p:nvSpPr>
          <p:spPr bwMode="auto">
            <a:xfrm>
              <a:off x="6869836" y="1769718"/>
              <a:ext cx="79297" cy="187295"/>
            </a:xfrm>
            <a:prstGeom prst="rect">
              <a:avLst/>
            </a:prstGeom>
            <a:noFill/>
            <a:ln w="6350">
              <a:noFill/>
              <a:miter lim="800000"/>
            </a:ln>
            <a:effectLst/>
          </p:spPr>
          <p:txBody>
            <a:bodyPr wrap="none" lIns="0" tIns="0" rIns="0" bIns="0" anchor="ctr">
              <a:spAutoFit/>
            </a:bodyPr>
            <a:lstStyle>
              <a:defPPr>
                <a:defRPr lang="zh-CN"/>
              </a:defPPr>
              <a:lvl1pPr marR="0" lvl="0" indent="0" algn="ctr" eaLnBrk="0" fontAlgn="base" hangingPunct="0">
                <a:lnSpc>
                  <a:spcPct val="100000"/>
                </a:lnSpc>
                <a:spcBef>
                  <a:spcPct val="0"/>
                </a:spcBef>
                <a:spcAft>
                  <a:spcPct val="0"/>
                </a:spcAft>
                <a:buClrTx/>
                <a:buSzTx/>
                <a:buFontTx/>
                <a:buNone/>
                <a:defRPr kumimoji="0" sz="1300" b="1" i="0" u="none" strike="noStrike" cap="none" spc="0" normalizeH="0" baseline="0">
                  <a:ln>
                    <a:noFill/>
                  </a:ln>
                  <a:solidFill>
                    <a:srgbClr val="000000"/>
                  </a:solidFill>
                  <a:effectLst/>
                  <a:uLnTx/>
                  <a:uFillTx/>
                  <a:latin typeface="Arial Black" panose="020B0A04020102020204" pitchFamily="34" charset="0"/>
                  <a:ea typeface="微软雅黑" panose="020B0503020204020204" pitchFamily="34" charset="-122"/>
                </a:defRPr>
              </a:lvl1pPr>
              <a:lvl2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2pPr>
              <a:lvl3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3pPr>
              <a:lvl4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4pPr>
              <a:lvl5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5pPr>
              <a:lvl6pPr>
                <a:defRPr sz="1300" b="1">
                  <a:solidFill>
                    <a:srgbClr val="000000"/>
                  </a:solidFill>
                  <a:latin typeface="Arial" panose="020B0604020202020204" pitchFamily="34" charset="0"/>
                  <a:ea typeface="宋体" panose="02010600030101010101" pitchFamily="2" charset="-122"/>
                </a:defRPr>
              </a:lvl6pPr>
              <a:lvl7pPr>
                <a:defRPr sz="1300" b="1">
                  <a:solidFill>
                    <a:srgbClr val="000000"/>
                  </a:solidFill>
                  <a:latin typeface="Arial" panose="020B0604020202020204" pitchFamily="34" charset="0"/>
                  <a:ea typeface="宋体" panose="02010600030101010101" pitchFamily="2" charset="-122"/>
                </a:defRPr>
              </a:lvl7pPr>
              <a:lvl8pPr>
                <a:defRPr sz="1300" b="1">
                  <a:solidFill>
                    <a:srgbClr val="000000"/>
                  </a:solidFill>
                  <a:latin typeface="Arial" panose="020B0604020202020204" pitchFamily="34" charset="0"/>
                  <a:ea typeface="宋体" panose="02010600030101010101" pitchFamily="2" charset="-122"/>
                </a:defRPr>
              </a:lvl8pPr>
              <a:lvl9pPr>
                <a:defRPr sz="1300" b="1">
                  <a:solidFill>
                    <a:srgbClr val="000000"/>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bg1">
                      <a:lumMod val="65000"/>
                    </a:schemeClr>
                  </a:solidFill>
                  <a:latin typeface="Arial" panose="020B0604020202020204" pitchFamily="34" charset="0"/>
                  <a:sym typeface="Arial" panose="020B0604020202020204" pitchFamily="34" charset="0"/>
                </a:rPr>
                <a:t>3</a:t>
              </a:r>
            </a:p>
          </p:txBody>
        </p:sp>
        <p:sp>
          <p:nvSpPr>
            <p:cNvPr id="21" name="TextBox 11"/>
            <p:cNvSpPr txBox="1">
              <a:spLocks noChangeArrowheads="1"/>
            </p:cNvSpPr>
            <p:nvPr/>
          </p:nvSpPr>
          <p:spPr bwMode="auto">
            <a:xfrm flipH="1">
              <a:off x="1897609" y="2271669"/>
              <a:ext cx="713402" cy="451177"/>
            </a:xfrm>
            <a:prstGeom prst="rect">
              <a:avLst/>
            </a:prstGeom>
            <a:noFill/>
            <a:ln>
              <a:noFill/>
            </a:ln>
            <a:effectLst/>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22" name="TextBox 11"/>
            <p:cNvSpPr txBox="1">
              <a:spLocks noChangeArrowheads="1"/>
            </p:cNvSpPr>
            <p:nvPr/>
          </p:nvSpPr>
          <p:spPr bwMode="auto">
            <a:xfrm flipH="1">
              <a:off x="4245583" y="2241697"/>
              <a:ext cx="724522" cy="451177"/>
            </a:xfrm>
            <a:prstGeom prst="rect">
              <a:avLst/>
            </a:prstGeom>
            <a:noFill/>
            <a:ln>
              <a:noFill/>
            </a:ln>
            <a:effectLst/>
          </p:spPr>
          <p:txBody>
            <a:bodyPr wrap="square" lIns="0" tIns="0" rIns="0" bIns="0" anchor="t" anchorCtr="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23" name="TextBox 11"/>
            <p:cNvSpPr txBox="1">
              <a:spLocks noChangeArrowheads="1"/>
            </p:cNvSpPr>
            <p:nvPr/>
          </p:nvSpPr>
          <p:spPr bwMode="auto">
            <a:xfrm flipH="1">
              <a:off x="6564080" y="2221374"/>
              <a:ext cx="725693" cy="451177"/>
            </a:xfrm>
            <a:prstGeom prst="rect">
              <a:avLst/>
            </a:prstGeom>
            <a:noFill/>
            <a:ln>
              <a:noFill/>
            </a:ln>
            <a:effectLst/>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9" name="矩形 68"/>
          <p:cNvSpPr/>
          <p:nvPr/>
        </p:nvSpPr>
        <p:spPr>
          <a:xfrm>
            <a:off x="7607033" y="1934257"/>
            <a:ext cx="1415754" cy="338546"/>
          </a:xfrm>
          <a:prstGeom prst="rect">
            <a:avLst/>
          </a:prstGeom>
        </p:spPr>
        <p:txBody>
          <a:bodyPr wrap="none" lIns="91431" tIns="45716" rIns="91431" bIns="45716">
            <a:spAutoFit/>
          </a:bodyPr>
          <a:lstStyle/>
          <a:p>
            <a:r>
              <a:rPr lang="zh-CN" altLang="en-US" sz="1600" b="1" dirty="0">
                <a:solidFill>
                  <a:schemeClr val="accent1"/>
                </a:solidFill>
                <a:latin typeface="微软雅黑" panose="020B0503020204020204" pitchFamily="34" charset="-122"/>
                <a:ea typeface="微软雅黑" panose="020B0503020204020204" pitchFamily="34" charset="-122"/>
              </a:rPr>
              <a:t>此处添加标题</a:t>
            </a:r>
            <a:endParaRPr lang="en-US" altLang="zh-CN" sz="1600" b="1" dirty="0">
              <a:solidFill>
                <a:schemeClr val="accent1"/>
              </a:solidFill>
              <a:latin typeface="微软雅黑" panose="020B0503020204020204" pitchFamily="34" charset="-122"/>
              <a:ea typeface="微软雅黑" panose="020B0503020204020204" pitchFamily="34" charset="-122"/>
            </a:endParaRPr>
          </a:p>
        </p:txBody>
      </p:sp>
      <p:sp>
        <p:nvSpPr>
          <p:cNvPr id="70" name="矩形 69"/>
          <p:cNvSpPr/>
          <p:nvPr/>
        </p:nvSpPr>
        <p:spPr>
          <a:xfrm>
            <a:off x="7594069" y="4113359"/>
            <a:ext cx="1415754" cy="338546"/>
          </a:xfrm>
          <a:prstGeom prst="rect">
            <a:avLst/>
          </a:prstGeom>
        </p:spPr>
        <p:txBody>
          <a:bodyPr wrap="none" lIns="91431" tIns="45716" rIns="91431" bIns="45716">
            <a:spAutoFit/>
          </a:bodyPr>
          <a:lstStyle/>
          <a:p>
            <a:r>
              <a:rPr lang="zh-CN" altLang="en-US" sz="1600" b="1" dirty="0">
                <a:solidFill>
                  <a:schemeClr val="accent1"/>
                </a:solidFill>
                <a:latin typeface="微软雅黑" panose="020B0503020204020204" pitchFamily="34" charset="-122"/>
                <a:ea typeface="微软雅黑" panose="020B0503020204020204" pitchFamily="34" charset="-122"/>
              </a:rPr>
              <a:t>此处添加标题</a:t>
            </a:r>
            <a:endParaRPr lang="en-US" altLang="zh-CN" sz="1600" b="1" dirty="0">
              <a:solidFill>
                <a:schemeClr val="accent1"/>
              </a:solidFill>
              <a:latin typeface="微软雅黑" panose="020B0503020204020204" pitchFamily="34" charset="-122"/>
              <a:ea typeface="微软雅黑" panose="020B0503020204020204" pitchFamily="34" charset="-122"/>
            </a:endParaRPr>
          </a:p>
        </p:txBody>
      </p:sp>
      <p:sp>
        <p:nvSpPr>
          <p:cNvPr id="71" name="矩形 70"/>
          <p:cNvSpPr/>
          <p:nvPr/>
        </p:nvSpPr>
        <p:spPr>
          <a:xfrm>
            <a:off x="2639308" y="2990653"/>
            <a:ext cx="1415754" cy="338546"/>
          </a:xfrm>
          <a:prstGeom prst="rect">
            <a:avLst/>
          </a:prstGeom>
        </p:spPr>
        <p:txBody>
          <a:bodyPr wrap="none" lIns="91431" tIns="45716" rIns="91431" bIns="45716">
            <a:spAutoFit/>
          </a:bodyPr>
          <a:lstStyle/>
          <a:p>
            <a:pPr algn="r"/>
            <a:r>
              <a:rPr lang="zh-CN" altLang="en-US" sz="1600" b="1" dirty="0">
                <a:solidFill>
                  <a:schemeClr val="accent1"/>
                </a:solidFill>
                <a:latin typeface="微软雅黑" panose="020B0503020204020204" pitchFamily="34" charset="-122"/>
                <a:ea typeface="微软雅黑" panose="020B0503020204020204" pitchFamily="34" charset="-122"/>
              </a:rPr>
              <a:t>此处添加标题</a:t>
            </a:r>
            <a:endParaRPr lang="en-US" altLang="zh-CN" sz="1600" b="1" dirty="0">
              <a:solidFill>
                <a:schemeClr val="accent1"/>
              </a:solidFill>
              <a:latin typeface="微软雅黑" panose="020B0503020204020204" pitchFamily="34" charset="-122"/>
              <a:ea typeface="微软雅黑" panose="020B0503020204020204" pitchFamily="34" charset="-122"/>
            </a:endParaRPr>
          </a:p>
        </p:txBody>
      </p:sp>
      <p:sp>
        <p:nvSpPr>
          <p:cNvPr id="72" name="等腰三角形 71"/>
          <p:cNvSpPr>
            <a:spLocks noChangeAspect="1" noChangeArrowheads="1"/>
          </p:cNvSpPr>
          <p:nvPr/>
        </p:nvSpPr>
        <p:spPr bwMode="auto">
          <a:xfrm rot="5400000" flipV="1">
            <a:off x="7298690" y="2443192"/>
            <a:ext cx="239249" cy="206315"/>
          </a:xfrm>
          <a:prstGeom prst="triangle">
            <a:avLst>
              <a:gd name="adj" fmla="val 50000"/>
            </a:avLst>
          </a:prstGeom>
          <a:solidFill>
            <a:schemeClr val="accent1"/>
          </a:solidFill>
          <a:ln>
            <a:noFill/>
          </a:ln>
        </p:spPr>
        <p:txBody>
          <a:bodyPr lIns="91431" tIns="45716" rIns="91431" bIns="4571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000">
              <a:solidFill>
                <a:schemeClr val="tx1">
                  <a:lumMod val="65000"/>
                  <a:lumOff val="35000"/>
                </a:schemeClr>
              </a:solidFill>
              <a:sym typeface="微软雅黑" panose="020B0503020204020204" pitchFamily="34" charset="-122"/>
            </a:endParaRPr>
          </a:p>
        </p:txBody>
      </p:sp>
      <p:sp>
        <p:nvSpPr>
          <p:cNvPr id="73" name="矩形 47"/>
          <p:cNvSpPr>
            <a:spLocks noChangeArrowheads="1"/>
          </p:cNvSpPr>
          <p:nvPr/>
        </p:nvSpPr>
        <p:spPr bwMode="auto">
          <a:xfrm>
            <a:off x="7594074" y="2348995"/>
            <a:ext cx="2822407" cy="905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65" dirty="0">
                <a:solidFill>
                  <a:srgbClr val="333333"/>
                </a:solidFill>
                <a:sym typeface="微软雅黑" panose="020B0503020204020204" pitchFamily="34" charset="-122"/>
              </a:rPr>
              <a:t>您的内容打在这里，或者通过复制您的文本后，在此框中选择粘贴，并选择只保留文字。</a:t>
            </a:r>
          </a:p>
        </p:txBody>
      </p:sp>
      <p:sp>
        <p:nvSpPr>
          <p:cNvPr id="74" name="等腰三角形 18"/>
          <p:cNvSpPr>
            <a:spLocks noChangeAspect="1" noChangeArrowheads="1"/>
          </p:cNvSpPr>
          <p:nvPr/>
        </p:nvSpPr>
        <p:spPr bwMode="auto">
          <a:xfrm rot="5400000" flipV="1">
            <a:off x="7298690" y="4626260"/>
            <a:ext cx="239249" cy="206315"/>
          </a:xfrm>
          <a:prstGeom prst="triangle">
            <a:avLst>
              <a:gd name="adj" fmla="val 50000"/>
            </a:avLst>
          </a:prstGeom>
          <a:solidFill>
            <a:schemeClr val="accent1"/>
          </a:solidFill>
          <a:ln>
            <a:noFill/>
          </a:ln>
        </p:spPr>
        <p:txBody>
          <a:bodyPr lIns="91431" tIns="45716" rIns="91431" bIns="4571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000">
              <a:solidFill>
                <a:schemeClr val="tx1">
                  <a:lumMod val="65000"/>
                  <a:lumOff val="35000"/>
                </a:schemeClr>
              </a:solidFill>
              <a:sym typeface="微软雅黑" panose="020B0503020204020204" pitchFamily="34" charset="-122"/>
            </a:endParaRPr>
          </a:p>
        </p:txBody>
      </p:sp>
      <p:sp>
        <p:nvSpPr>
          <p:cNvPr id="75" name="矩形 47"/>
          <p:cNvSpPr>
            <a:spLocks noChangeArrowheads="1"/>
          </p:cNvSpPr>
          <p:nvPr/>
        </p:nvSpPr>
        <p:spPr bwMode="auto">
          <a:xfrm>
            <a:off x="7594074" y="4532067"/>
            <a:ext cx="2822407" cy="905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65" dirty="0">
                <a:solidFill>
                  <a:srgbClr val="333333"/>
                </a:solidFill>
                <a:sym typeface="微软雅黑" panose="020B0503020204020204" pitchFamily="34" charset="-122"/>
              </a:rPr>
              <a:t>您的内容打在这里，或者通过复制您的文本后，在此框中选择粘贴，并选择只保留文字。</a:t>
            </a:r>
          </a:p>
        </p:txBody>
      </p:sp>
      <p:sp>
        <p:nvSpPr>
          <p:cNvPr id="76" name="等腰三角形 18"/>
          <p:cNvSpPr>
            <a:spLocks noChangeAspect="1" noChangeArrowheads="1"/>
          </p:cNvSpPr>
          <p:nvPr/>
        </p:nvSpPr>
        <p:spPr bwMode="auto">
          <a:xfrm rot="16200000" flipH="1" flipV="1">
            <a:off x="4228380" y="3496304"/>
            <a:ext cx="239249" cy="206315"/>
          </a:xfrm>
          <a:prstGeom prst="triangle">
            <a:avLst>
              <a:gd name="adj" fmla="val 50000"/>
            </a:avLst>
          </a:prstGeom>
          <a:solidFill>
            <a:schemeClr val="accent1"/>
          </a:solidFill>
          <a:ln>
            <a:noFill/>
          </a:ln>
        </p:spPr>
        <p:txBody>
          <a:bodyPr lIns="91431" tIns="45716" rIns="91431" bIns="4571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000">
              <a:solidFill>
                <a:schemeClr val="accent3">
                  <a:lumMod val="75000"/>
                </a:schemeClr>
              </a:solidFill>
              <a:sym typeface="微软雅黑" panose="020B0503020204020204" pitchFamily="34" charset="-122"/>
            </a:endParaRPr>
          </a:p>
        </p:txBody>
      </p:sp>
      <p:sp>
        <p:nvSpPr>
          <p:cNvPr id="77" name="矩形 47"/>
          <p:cNvSpPr>
            <a:spLocks noChangeArrowheads="1"/>
          </p:cNvSpPr>
          <p:nvPr/>
        </p:nvSpPr>
        <p:spPr bwMode="auto">
          <a:xfrm>
            <a:off x="1736119" y="3402103"/>
            <a:ext cx="2443253" cy="1175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65" dirty="0">
                <a:solidFill>
                  <a:srgbClr val="333333"/>
                </a:solidFill>
                <a:sym typeface="微软雅黑" panose="020B0503020204020204" pitchFamily="34" charset="-122"/>
              </a:rPr>
              <a:t>您的内容打在这里，或者通过复制您的文本后，在此框中选择粘贴，并选择只保留文字。</a:t>
            </a:r>
          </a:p>
        </p:txBody>
      </p:sp>
      <p:sp>
        <p:nvSpPr>
          <p:cNvPr id="78" name="形状 77"/>
          <p:cNvSpPr/>
          <p:nvPr/>
        </p:nvSpPr>
        <p:spPr>
          <a:xfrm>
            <a:off x="4594289" y="2918836"/>
            <a:ext cx="1867985" cy="1868267"/>
          </a:xfrm>
          <a:prstGeom prst="leftCircularArrow">
            <a:avLst>
              <a:gd name="adj1" fmla="val 8909"/>
              <a:gd name="adj2" fmla="val 1142322"/>
              <a:gd name="adj3" fmla="val 6293598"/>
              <a:gd name="adj4" fmla="val 18900002"/>
              <a:gd name="adj5" fmla="val 12500"/>
            </a:avLst>
          </a:prstGeom>
          <a:solidFill>
            <a:schemeClr val="accent2"/>
          </a:solidFill>
          <a:ln>
            <a:noFill/>
          </a:ln>
          <a:effectLst/>
        </p:spPr>
        <p:style>
          <a:lnRef idx="0">
            <a:scrgbClr r="0" g="0" b="0"/>
          </a:lnRef>
          <a:fillRef idx="3">
            <a:scrgbClr r="0" g="0" b="0"/>
          </a:fillRef>
          <a:effectRef idx="2">
            <a:scrgbClr r="0" g="0" b="0"/>
          </a:effectRef>
          <a:fontRef idx="minor">
            <a:schemeClr val="lt1"/>
          </a:fontRef>
        </p:style>
      </p:sp>
      <p:sp>
        <p:nvSpPr>
          <p:cNvPr id="79" name="空心弧 78"/>
          <p:cNvSpPr/>
          <p:nvPr/>
        </p:nvSpPr>
        <p:spPr>
          <a:xfrm>
            <a:off x="5264541" y="4141380"/>
            <a:ext cx="1604887" cy="1605531"/>
          </a:xfrm>
          <a:prstGeom prst="blockArc">
            <a:avLst>
              <a:gd name="adj1" fmla="val 13624405"/>
              <a:gd name="adj2" fmla="val 17228224"/>
              <a:gd name="adj3" fmla="val 11481"/>
            </a:avLst>
          </a:prstGeom>
          <a:solidFill>
            <a:schemeClr val="accent1"/>
          </a:solidFill>
          <a:ln>
            <a:noFill/>
          </a:ln>
          <a:effectLst/>
        </p:spPr>
        <p:style>
          <a:lnRef idx="0">
            <a:scrgbClr r="0" g="0" b="0"/>
          </a:lnRef>
          <a:fillRef idx="3">
            <a:scrgbClr r="0" g="0" b="0"/>
          </a:fillRef>
          <a:effectRef idx="2">
            <a:scrgbClr r="0" g="0" b="0"/>
          </a:effectRef>
          <a:fontRef idx="minor">
            <a:schemeClr val="lt1"/>
          </a:fontRef>
        </p:style>
      </p:sp>
      <p:sp>
        <p:nvSpPr>
          <p:cNvPr id="80" name="空心弧 79"/>
          <p:cNvSpPr/>
          <p:nvPr/>
        </p:nvSpPr>
        <p:spPr>
          <a:xfrm>
            <a:off x="5264541" y="4141380"/>
            <a:ext cx="1604887" cy="1605531"/>
          </a:xfrm>
          <a:prstGeom prst="blockArc">
            <a:avLst>
              <a:gd name="adj1" fmla="val 17085111"/>
              <a:gd name="adj2" fmla="val 10799997"/>
              <a:gd name="adj3" fmla="val 11504"/>
            </a:avLst>
          </a:prstGeom>
          <a:solidFill>
            <a:schemeClr val="accent1"/>
          </a:solidFill>
          <a:ln>
            <a:noFill/>
          </a:ln>
          <a:effectLst/>
        </p:spPr>
        <p:style>
          <a:lnRef idx="0">
            <a:scrgbClr r="0" g="0" b="0"/>
          </a:lnRef>
          <a:fillRef idx="3">
            <a:scrgbClr r="0" g="0" b="0"/>
          </a:fillRef>
          <a:effectRef idx="2">
            <a:scrgbClr r="0" g="0" b="0"/>
          </a:effectRef>
          <a:fontRef idx="minor">
            <a:schemeClr val="lt1"/>
          </a:fontRef>
        </p:style>
      </p:sp>
      <p:sp>
        <p:nvSpPr>
          <p:cNvPr id="81" name="任意多边形 80"/>
          <p:cNvSpPr/>
          <p:nvPr/>
        </p:nvSpPr>
        <p:spPr>
          <a:xfrm rot="17307692">
            <a:off x="5622039" y="2401897"/>
            <a:ext cx="1619267" cy="872432"/>
          </a:xfrm>
          <a:custGeom>
            <a:avLst/>
            <a:gdLst>
              <a:gd name="connsiteX0" fmla="*/ 4833930 w 4843779"/>
              <a:gd name="connsiteY0" fmla="*/ 0 h 2609741"/>
              <a:gd name="connsiteX1" fmla="*/ 4843489 w 4843779"/>
              <a:gd name="connsiteY1" fmla="*/ 152635 h 2609741"/>
              <a:gd name="connsiteX2" fmla="*/ 3517115 w 4843779"/>
              <a:gd name="connsiteY2" fmla="*/ 2348626 h 2609741"/>
              <a:gd name="connsiteX3" fmla="*/ 351244 w 4843779"/>
              <a:gd name="connsiteY3" fmla="*/ 1435790 h 2609741"/>
              <a:gd name="connsiteX4" fmla="*/ 0 w 4843779"/>
              <a:gd name="connsiteY4" fmla="*/ 1526124 h 2609741"/>
              <a:gd name="connsiteX5" fmla="*/ 380009 w 4843779"/>
              <a:gd name="connsiteY5" fmla="*/ 717222 h 2609741"/>
              <a:gd name="connsiteX6" fmla="*/ 1326890 w 4843779"/>
              <a:gd name="connsiteY6" fmla="*/ 1184874 h 2609741"/>
              <a:gd name="connsiteX7" fmla="*/ 981253 w 4843779"/>
              <a:gd name="connsiteY7" fmla="*/ 1273766 h 2609741"/>
              <a:gd name="connsiteX8" fmla="*/ 3348138 w 4843779"/>
              <a:gd name="connsiteY8" fmla="*/ 1741216 h 2609741"/>
              <a:gd name="connsiteX9" fmla="*/ 4226462 w 4843779"/>
              <a:gd name="connsiteY9" fmla="*/ 84448 h 2609741"/>
              <a:gd name="connsiteX10" fmla="*/ 4217585 w 4843779"/>
              <a:gd name="connsiteY10" fmla="*/ 0 h 2609741"/>
              <a:gd name="connsiteX11" fmla="*/ 4833930 w 4843779"/>
              <a:gd name="connsiteY11" fmla="*/ 0 h 260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3779" h="2609741">
                <a:moveTo>
                  <a:pt x="4833930" y="0"/>
                </a:moveTo>
                <a:lnTo>
                  <a:pt x="4843489" y="152635"/>
                </a:lnTo>
                <a:cubicBezTo>
                  <a:pt x="4857473" y="1052464"/>
                  <a:pt x="4365817" y="1918999"/>
                  <a:pt x="3517115" y="2348626"/>
                </a:cubicBezTo>
                <a:cubicBezTo>
                  <a:pt x="2385597" y="2921419"/>
                  <a:pt x="1003828" y="2523005"/>
                  <a:pt x="351244" y="1435790"/>
                </a:cubicBezTo>
                <a:lnTo>
                  <a:pt x="0" y="1526124"/>
                </a:lnTo>
                <a:lnTo>
                  <a:pt x="380009" y="717222"/>
                </a:lnTo>
                <a:lnTo>
                  <a:pt x="1326890" y="1184874"/>
                </a:lnTo>
                <a:lnTo>
                  <a:pt x="981253" y="1273766"/>
                </a:lnTo>
                <a:cubicBezTo>
                  <a:pt x="1534634" y="2011589"/>
                  <a:pt x="2555569" y="2213219"/>
                  <a:pt x="3348138" y="1741216"/>
                </a:cubicBezTo>
                <a:cubicBezTo>
                  <a:pt x="3942651" y="1387163"/>
                  <a:pt x="4265044" y="739620"/>
                  <a:pt x="4226462" y="84448"/>
                </a:cubicBezTo>
                <a:lnTo>
                  <a:pt x="4217585" y="0"/>
                </a:lnTo>
                <a:lnTo>
                  <a:pt x="483393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535">
              <a:solidFill>
                <a:schemeClr val="accent1">
                  <a:lumMod val="75000"/>
                </a:schemeClr>
              </a:solidFill>
            </a:endParaRPr>
          </a:p>
        </p:txBody>
      </p:sp>
      <p:sp>
        <p:nvSpPr>
          <p:cNvPr id="82" name="任意多边形 81"/>
          <p:cNvSpPr/>
          <p:nvPr/>
        </p:nvSpPr>
        <p:spPr>
          <a:xfrm rot="17307692">
            <a:off x="5225965" y="1950751"/>
            <a:ext cx="1063396" cy="744568"/>
          </a:xfrm>
          <a:custGeom>
            <a:avLst/>
            <a:gdLst>
              <a:gd name="connsiteX0" fmla="*/ 3082922 w 3180980"/>
              <a:gd name="connsiteY0" fmla="*/ 1705085 h 2227258"/>
              <a:gd name="connsiteX1" fmla="*/ 3176423 w 3180980"/>
              <a:gd name="connsiteY1" fmla="*/ 2154476 h 2227258"/>
              <a:gd name="connsiteX2" fmla="*/ 3180980 w 3180980"/>
              <a:gd name="connsiteY2" fmla="*/ 2227258 h 2227258"/>
              <a:gd name="connsiteX3" fmla="*/ 2564635 w 3180980"/>
              <a:gd name="connsiteY3" fmla="*/ 2227258 h 2227258"/>
              <a:gd name="connsiteX4" fmla="*/ 2556295 w 3180980"/>
              <a:gd name="connsiteY4" fmla="*/ 2147919 h 2227258"/>
              <a:gd name="connsiteX5" fmla="*/ 2411315 w 3180980"/>
              <a:gd name="connsiteY5" fmla="*/ 1664578 h 2227258"/>
              <a:gd name="connsiteX6" fmla="*/ 196026 w 3180980"/>
              <a:gd name="connsiteY6" fmla="*/ 708959 h 2227258"/>
              <a:gd name="connsiteX7" fmla="*/ 0 w 3180980"/>
              <a:gd name="connsiteY7" fmla="*/ 127074 h 2227258"/>
              <a:gd name="connsiteX8" fmla="*/ 3002505 w 3180980"/>
              <a:gd name="connsiteY8" fmla="*/ 1483914 h 2227258"/>
              <a:gd name="connsiteX9" fmla="*/ 3082922 w 3180980"/>
              <a:gd name="connsiteY9" fmla="*/ 1705085 h 2227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80980" h="2227258">
                <a:moveTo>
                  <a:pt x="3082922" y="1705085"/>
                </a:moveTo>
                <a:cubicBezTo>
                  <a:pt x="3128937" y="1853627"/>
                  <a:pt x="3159875" y="2004047"/>
                  <a:pt x="3176423" y="2154476"/>
                </a:cubicBezTo>
                <a:lnTo>
                  <a:pt x="3180980" y="2227258"/>
                </a:lnTo>
                <a:lnTo>
                  <a:pt x="2564635" y="2227258"/>
                </a:lnTo>
                <a:lnTo>
                  <a:pt x="2556295" y="2147919"/>
                </a:lnTo>
                <a:cubicBezTo>
                  <a:pt x="2531455" y="1984304"/>
                  <a:pt x="2483591" y="1821702"/>
                  <a:pt x="2411315" y="1664578"/>
                </a:cubicBezTo>
                <a:cubicBezTo>
                  <a:pt x="2025870" y="826647"/>
                  <a:pt x="1070294" y="414436"/>
                  <a:pt x="196026" y="708959"/>
                </a:cubicBezTo>
                <a:lnTo>
                  <a:pt x="0" y="127074"/>
                </a:lnTo>
                <a:cubicBezTo>
                  <a:pt x="1201918" y="-277827"/>
                  <a:pt x="2512407" y="314386"/>
                  <a:pt x="3002505" y="1483914"/>
                </a:cubicBezTo>
                <a:cubicBezTo>
                  <a:pt x="3033137" y="1557012"/>
                  <a:pt x="3059914" y="1630814"/>
                  <a:pt x="3082922" y="1705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535">
              <a:solidFill>
                <a:schemeClr val="accent1">
                  <a:lumMod val="75000"/>
                </a:schemeClr>
              </a:solidFill>
            </a:endParaRPr>
          </a:p>
        </p:txBody>
      </p:sp>
      <p:sp>
        <p:nvSpPr>
          <p:cNvPr id="83" name="TextBox 17"/>
          <p:cNvSpPr txBox="1"/>
          <p:nvPr/>
        </p:nvSpPr>
        <p:spPr>
          <a:xfrm>
            <a:off x="5778771" y="2252339"/>
            <a:ext cx="673582" cy="872098"/>
          </a:xfrm>
          <a:prstGeom prst="rect">
            <a:avLst/>
          </a:prstGeom>
          <a:noFill/>
        </p:spPr>
        <p:txBody>
          <a:bodyPr wrap="none" lIns="91440" tIns="45720" rIns="91440" bIns="45720" rtlCol="0">
            <a:spAutoFit/>
          </a:bodyPr>
          <a:lstStyle/>
          <a:p>
            <a:r>
              <a:rPr lang="en-US" altLang="zh-CN" sz="5065" b="1" dirty="0">
                <a:solidFill>
                  <a:schemeClr val="accent1"/>
                </a:solidFill>
                <a:latin typeface="微软雅黑" panose="020B0503020204020204" pitchFamily="34" charset="-122"/>
                <a:ea typeface="微软雅黑" panose="020B0503020204020204" pitchFamily="34" charset="-122"/>
              </a:rPr>
              <a:t>A</a:t>
            </a:r>
            <a:endParaRPr lang="zh-CN" altLang="en-US" sz="5065" b="1" dirty="0">
              <a:solidFill>
                <a:schemeClr val="accent1"/>
              </a:solidFill>
              <a:latin typeface="微软雅黑" panose="020B0503020204020204" pitchFamily="34" charset="-122"/>
              <a:ea typeface="微软雅黑" panose="020B0503020204020204" pitchFamily="34" charset="-122"/>
            </a:endParaRPr>
          </a:p>
        </p:txBody>
      </p:sp>
      <p:sp>
        <p:nvSpPr>
          <p:cNvPr id="84" name="TextBox 18"/>
          <p:cNvSpPr txBox="1"/>
          <p:nvPr/>
        </p:nvSpPr>
        <p:spPr>
          <a:xfrm>
            <a:off x="5192892" y="3402103"/>
            <a:ext cx="628698" cy="872098"/>
          </a:xfrm>
          <a:prstGeom prst="rect">
            <a:avLst/>
          </a:prstGeom>
          <a:noFill/>
        </p:spPr>
        <p:txBody>
          <a:bodyPr wrap="none" lIns="91440" tIns="45720" rIns="91440" bIns="45720" rtlCol="0">
            <a:spAutoFit/>
          </a:bodyPr>
          <a:lstStyle/>
          <a:p>
            <a:r>
              <a:rPr lang="en-US" altLang="zh-CN" sz="5065" b="1" dirty="0">
                <a:solidFill>
                  <a:schemeClr val="accent2"/>
                </a:solidFill>
                <a:latin typeface="微软雅黑" panose="020B0503020204020204" pitchFamily="34" charset="-122"/>
                <a:ea typeface="微软雅黑" panose="020B0503020204020204" pitchFamily="34" charset="-122"/>
              </a:rPr>
              <a:t>B</a:t>
            </a:r>
            <a:endParaRPr lang="zh-CN" altLang="en-US" sz="5065" b="1" dirty="0">
              <a:solidFill>
                <a:schemeClr val="accent2"/>
              </a:solidFill>
              <a:latin typeface="微软雅黑" panose="020B0503020204020204" pitchFamily="34" charset="-122"/>
              <a:ea typeface="微软雅黑" panose="020B0503020204020204" pitchFamily="34" charset="-122"/>
            </a:endParaRPr>
          </a:p>
        </p:txBody>
      </p:sp>
      <p:sp>
        <p:nvSpPr>
          <p:cNvPr id="85" name="TextBox 19"/>
          <p:cNvSpPr txBox="1"/>
          <p:nvPr/>
        </p:nvSpPr>
        <p:spPr>
          <a:xfrm>
            <a:off x="5761519" y="4544238"/>
            <a:ext cx="622286" cy="872098"/>
          </a:xfrm>
          <a:prstGeom prst="rect">
            <a:avLst/>
          </a:prstGeom>
          <a:noFill/>
        </p:spPr>
        <p:txBody>
          <a:bodyPr wrap="none" lIns="91440" tIns="45720" rIns="91440" bIns="45720" rtlCol="0">
            <a:spAutoFit/>
          </a:bodyPr>
          <a:lstStyle/>
          <a:p>
            <a:r>
              <a:rPr lang="en-US" altLang="zh-CN" sz="5065" b="1" dirty="0">
                <a:solidFill>
                  <a:schemeClr val="accent1"/>
                </a:solidFill>
                <a:latin typeface="微软雅黑" panose="020B0503020204020204" pitchFamily="34" charset="-122"/>
                <a:ea typeface="微软雅黑" panose="020B0503020204020204" pitchFamily="34" charset="-122"/>
              </a:rPr>
              <a:t>C</a:t>
            </a:r>
            <a:endParaRPr lang="zh-CN" altLang="en-US" sz="5065"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down)">
                                      <p:cBhvr>
                                        <p:cTn id="7" dur="350"/>
                                        <p:tgtEl>
                                          <p:spTgt spid="8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1"/>
                                        </p:tgtEl>
                                        <p:attrNameLst>
                                          <p:attrName>style.visibility</p:attrName>
                                        </p:attrNameLst>
                                      </p:cBhvr>
                                      <p:to>
                                        <p:strVal val="visible"/>
                                      </p:to>
                                    </p:set>
                                    <p:animEffect transition="in" filter="wipe(up)">
                                      <p:cBhvr>
                                        <p:cTn id="11" dur="600"/>
                                        <p:tgtEl>
                                          <p:spTgt spid="81"/>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83"/>
                                        </p:tgtEl>
                                        <p:attrNameLst>
                                          <p:attrName>style.visibility</p:attrName>
                                        </p:attrNameLst>
                                      </p:cBhvr>
                                      <p:to>
                                        <p:strVal val="visible"/>
                                      </p:to>
                                    </p:set>
                                    <p:animEffect transition="in" filter="fade">
                                      <p:cBhvr>
                                        <p:cTn id="15" dur="500"/>
                                        <p:tgtEl>
                                          <p:spTgt spid="83"/>
                                        </p:tgtEl>
                                      </p:cBhvr>
                                    </p:animEffec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26" presetClass="emph" presetSubtype="0" fill="hold" grpId="1" nodeType="withEffect">
                                  <p:stCondLst>
                                    <p:cond delay="0"/>
                                  </p:stCondLst>
                                  <p:childTnLst>
                                    <p:animEffect transition="out" filter="fade">
                                      <p:cBhvr>
                                        <p:cTn id="20" dur="500" tmFilter="0, 0; .2, .5; .8, .5; 1, 0"/>
                                        <p:tgtEl>
                                          <p:spTgt spid="72"/>
                                        </p:tgtEl>
                                      </p:cBhvr>
                                    </p:animEffect>
                                    <p:animScale>
                                      <p:cBhvr>
                                        <p:cTn id="21" dur="250" autoRev="1" fill="hold"/>
                                        <p:tgtEl>
                                          <p:spTgt spid="72"/>
                                        </p:tgtEl>
                                      </p:cBhvr>
                                      <p:by x="105000" y="105000"/>
                                    </p:animScale>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wipe(left)">
                                      <p:cBhvr>
                                        <p:cTn id="25" dur="500"/>
                                        <p:tgtEl>
                                          <p:spTgt spid="69"/>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73"/>
                                        </p:tgtEl>
                                        <p:attrNameLst>
                                          <p:attrName>style.visibility</p:attrName>
                                        </p:attrNameLst>
                                      </p:cBhvr>
                                      <p:to>
                                        <p:strVal val="visible"/>
                                      </p:to>
                                    </p:set>
                                    <p:animEffect transition="in" filter="wipe(left)">
                                      <p:cBhvr>
                                        <p:cTn id="28" dur="500"/>
                                        <p:tgtEl>
                                          <p:spTgt spid="73"/>
                                        </p:tgtEl>
                                      </p:cBhvr>
                                    </p:animEffect>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78"/>
                                        </p:tgtEl>
                                        <p:attrNameLst>
                                          <p:attrName>style.visibility</p:attrName>
                                        </p:attrNameLst>
                                      </p:cBhvr>
                                      <p:to>
                                        <p:strVal val="visible"/>
                                      </p:to>
                                    </p:set>
                                    <p:animEffect transition="in" filter="wipe(up)">
                                      <p:cBhvr>
                                        <p:cTn id="32" dur="750"/>
                                        <p:tgtEl>
                                          <p:spTgt spid="78"/>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84"/>
                                        </p:tgtEl>
                                        <p:attrNameLst>
                                          <p:attrName>style.visibility</p:attrName>
                                        </p:attrNameLst>
                                      </p:cBhvr>
                                      <p:to>
                                        <p:strVal val="visible"/>
                                      </p:to>
                                    </p:set>
                                    <p:animEffect transition="in" filter="fade">
                                      <p:cBhvr>
                                        <p:cTn id="36" dur="500"/>
                                        <p:tgtEl>
                                          <p:spTgt spid="84"/>
                                        </p:tgtEl>
                                      </p:cBhvr>
                                    </p:animEffect>
                                  </p:childTnLst>
                                </p:cTn>
                              </p:par>
                            </p:childTnLst>
                          </p:cTn>
                        </p:par>
                        <p:par>
                          <p:cTn id="37" fill="hold">
                            <p:stCondLst>
                              <p:cond delay="4000"/>
                            </p:stCondLst>
                            <p:childTnLst>
                              <p:par>
                                <p:cTn id="38" presetID="1" presetClass="entr" presetSubtype="0" fill="hold" grpId="0" nodeType="afterEffect">
                                  <p:stCondLst>
                                    <p:cond delay="0"/>
                                  </p:stCondLst>
                                  <p:childTnLst>
                                    <p:set>
                                      <p:cBhvr>
                                        <p:cTn id="39" dur="1" fill="hold">
                                          <p:stCondLst>
                                            <p:cond delay="0"/>
                                          </p:stCondLst>
                                        </p:cTn>
                                        <p:tgtEl>
                                          <p:spTgt spid="76"/>
                                        </p:tgtEl>
                                        <p:attrNameLst>
                                          <p:attrName>style.visibility</p:attrName>
                                        </p:attrNameLst>
                                      </p:cBhvr>
                                      <p:to>
                                        <p:strVal val="visible"/>
                                      </p:to>
                                    </p:set>
                                  </p:childTnLst>
                                </p:cTn>
                              </p:par>
                              <p:par>
                                <p:cTn id="40" presetID="26" presetClass="emph" presetSubtype="0" fill="hold" grpId="1" nodeType="withEffect">
                                  <p:stCondLst>
                                    <p:cond delay="0"/>
                                  </p:stCondLst>
                                  <p:childTnLst>
                                    <p:animEffect transition="out" filter="fade">
                                      <p:cBhvr>
                                        <p:cTn id="41" dur="500" tmFilter="0, 0; .2, .5; .8, .5; 1, 0"/>
                                        <p:tgtEl>
                                          <p:spTgt spid="76"/>
                                        </p:tgtEl>
                                      </p:cBhvr>
                                    </p:animEffect>
                                    <p:animScale>
                                      <p:cBhvr>
                                        <p:cTn id="42" dur="250" autoRev="1" fill="hold"/>
                                        <p:tgtEl>
                                          <p:spTgt spid="76"/>
                                        </p:tgtEl>
                                      </p:cBhvr>
                                      <p:by x="105000" y="105000"/>
                                    </p:animScale>
                                  </p:childTnLst>
                                </p:cTn>
                              </p:par>
                            </p:childTnLst>
                          </p:cTn>
                        </p:par>
                        <p:par>
                          <p:cTn id="43" fill="hold">
                            <p:stCondLst>
                              <p:cond delay="4000"/>
                            </p:stCondLst>
                            <p:childTnLst>
                              <p:par>
                                <p:cTn id="44" presetID="22" presetClass="entr" presetSubtype="2" fill="hold" grpId="0" nodeType="afterEffect">
                                  <p:stCondLst>
                                    <p:cond delay="0"/>
                                  </p:stCondLst>
                                  <p:childTnLst>
                                    <p:set>
                                      <p:cBhvr>
                                        <p:cTn id="45" dur="1" fill="hold">
                                          <p:stCondLst>
                                            <p:cond delay="0"/>
                                          </p:stCondLst>
                                        </p:cTn>
                                        <p:tgtEl>
                                          <p:spTgt spid="71"/>
                                        </p:tgtEl>
                                        <p:attrNameLst>
                                          <p:attrName>style.visibility</p:attrName>
                                        </p:attrNameLst>
                                      </p:cBhvr>
                                      <p:to>
                                        <p:strVal val="visible"/>
                                      </p:to>
                                    </p:set>
                                    <p:animEffect transition="in" filter="wipe(right)">
                                      <p:cBhvr>
                                        <p:cTn id="46" dur="500"/>
                                        <p:tgtEl>
                                          <p:spTgt spid="71"/>
                                        </p:tgtEl>
                                      </p:cBhvr>
                                    </p:animEffect>
                                  </p:childTnLst>
                                </p:cTn>
                              </p:par>
                            </p:childTnLst>
                          </p:cTn>
                        </p:par>
                        <p:par>
                          <p:cTn id="47" fill="hold">
                            <p:stCondLst>
                              <p:cond delay="4500"/>
                            </p:stCondLst>
                            <p:childTnLst>
                              <p:par>
                                <p:cTn id="48" presetID="22" presetClass="entr" presetSubtype="2" fill="hold" grpId="0" nodeType="afterEffect">
                                  <p:stCondLst>
                                    <p:cond delay="0"/>
                                  </p:stCondLst>
                                  <p:childTnLst>
                                    <p:set>
                                      <p:cBhvr>
                                        <p:cTn id="49" dur="1" fill="hold">
                                          <p:stCondLst>
                                            <p:cond delay="0"/>
                                          </p:stCondLst>
                                        </p:cTn>
                                        <p:tgtEl>
                                          <p:spTgt spid="77"/>
                                        </p:tgtEl>
                                        <p:attrNameLst>
                                          <p:attrName>style.visibility</p:attrName>
                                        </p:attrNameLst>
                                      </p:cBhvr>
                                      <p:to>
                                        <p:strVal val="visible"/>
                                      </p:to>
                                    </p:set>
                                    <p:animEffect transition="in" filter="wipe(right)">
                                      <p:cBhvr>
                                        <p:cTn id="50" dur="500"/>
                                        <p:tgtEl>
                                          <p:spTgt spid="77"/>
                                        </p:tgtEl>
                                      </p:cBhvr>
                                    </p:animEffect>
                                  </p:childTnLst>
                                </p:cTn>
                              </p:par>
                            </p:childTnLst>
                          </p:cTn>
                        </p:par>
                        <p:par>
                          <p:cTn id="51" fill="hold">
                            <p:stCondLst>
                              <p:cond delay="5000"/>
                            </p:stCondLst>
                            <p:childTnLst>
                              <p:par>
                                <p:cTn id="52" presetID="22" presetClass="entr" presetSubtype="8" fill="hold" nodeType="afterEffect">
                                  <p:stCondLst>
                                    <p:cond delay="0"/>
                                  </p:stCondLst>
                                  <p:childTnLst>
                                    <p:set>
                                      <p:cBhvr>
                                        <p:cTn id="53" dur="1" fill="hold">
                                          <p:stCondLst>
                                            <p:cond delay="0"/>
                                          </p:stCondLst>
                                        </p:cTn>
                                        <p:tgtEl>
                                          <p:spTgt spid="79"/>
                                        </p:tgtEl>
                                        <p:attrNameLst>
                                          <p:attrName>style.visibility</p:attrName>
                                        </p:attrNameLst>
                                      </p:cBhvr>
                                      <p:to>
                                        <p:strVal val="visible"/>
                                      </p:to>
                                    </p:set>
                                    <p:animEffect transition="in" filter="wipe(left)">
                                      <p:cBhvr>
                                        <p:cTn id="54" dur="250"/>
                                        <p:tgtEl>
                                          <p:spTgt spid="79"/>
                                        </p:tgtEl>
                                      </p:cBhvr>
                                    </p:animEffect>
                                  </p:childTnLst>
                                </p:cTn>
                              </p:par>
                            </p:childTnLst>
                          </p:cTn>
                        </p:par>
                        <p:par>
                          <p:cTn id="55" fill="hold">
                            <p:stCondLst>
                              <p:cond delay="5500"/>
                            </p:stCondLst>
                            <p:childTnLst>
                              <p:par>
                                <p:cTn id="56" presetID="21" presetClass="entr" presetSubtype="1" fill="hold" nodeType="afterEffect">
                                  <p:stCondLst>
                                    <p:cond delay="0"/>
                                  </p:stCondLst>
                                  <p:childTnLst>
                                    <p:set>
                                      <p:cBhvr>
                                        <p:cTn id="57" dur="1" fill="hold">
                                          <p:stCondLst>
                                            <p:cond delay="0"/>
                                          </p:stCondLst>
                                        </p:cTn>
                                        <p:tgtEl>
                                          <p:spTgt spid="80"/>
                                        </p:tgtEl>
                                        <p:attrNameLst>
                                          <p:attrName>style.visibility</p:attrName>
                                        </p:attrNameLst>
                                      </p:cBhvr>
                                      <p:to>
                                        <p:strVal val="visible"/>
                                      </p:to>
                                    </p:set>
                                    <p:animEffect transition="in" filter="wheel(1)">
                                      <p:cBhvr>
                                        <p:cTn id="58" dur="1000"/>
                                        <p:tgtEl>
                                          <p:spTgt spid="80"/>
                                        </p:tgtEl>
                                      </p:cBhvr>
                                    </p:animEffect>
                                  </p:childTnLst>
                                </p:cTn>
                              </p:par>
                            </p:childTnLst>
                          </p:cTn>
                        </p:par>
                        <p:par>
                          <p:cTn id="59" fill="hold">
                            <p:stCondLst>
                              <p:cond delay="6500"/>
                            </p:stCondLst>
                            <p:childTnLst>
                              <p:par>
                                <p:cTn id="60" presetID="10" presetClass="entr" presetSubtype="0" fill="hold" grpId="0" nodeType="afterEffect">
                                  <p:stCondLst>
                                    <p:cond delay="0"/>
                                  </p:stCondLst>
                                  <p:childTnLst>
                                    <p:set>
                                      <p:cBhvr>
                                        <p:cTn id="61" dur="1" fill="hold">
                                          <p:stCondLst>
                                            <p:cond delay="0"/>
                                          </p:stCondLst>
                                        </p:cTn>
                                        <p:tgtEl>
                                          <p:spTgt spid="85"/>
                                        </p:tgtEl>
                                        <p:attrNameLst>
                                          <p:attrName>style.visibility</p:attrName>
                                        </p:attrNameLst>
                                      </p:cBhvr>
                                      <p:to>
                                        <p:strVal val="visible"/>
                                      </p:to>
                                    </p:set>
                                    <p:animEffect transition="in" filter="fade">
                                      <p:cBhvr>
                                        <p:cTn id="62" dur="500"/>
                                        <p:tgtEl>
                                          <p:spTgt spid="85"/>
                                        </p:tgtEl>
                                      </p:cBhvr>
                                    </p:animEffect>
                                  </p:childTnLst>
                                </p:cTn>
                              </p:par>
                            </p:childTnLst>
                          </p:cTn>
                        </p:par>
                        <p:par>
                          <p:cTn id="63" fill="hold">
                            <p:stCondLst>
                              <p:cond delay="7000"/>
                            </p:stCondLst>
                            <p:childTnLst>
                              <p:par>
                                <p:cTn id="64" presetID="1" presetClass="entr" presetSubtype="0" fill="hold" grpId="0" nodeType="afterEffect">
                                  <p:stCondLst>
                                    <p:cond delay="0"/>
                                  </p:stCondLst>
                                  <p:childTnLst>
                                    <p:set>
                                      <p:cBhvr>
                                        <p:cTn id="65" dur="1" fill="hold">
                                          <p:stCondLst>
                                            <p:cond delay="0"/>
                                          </p:stCondLst>
                                        </p:cTn>
                                        <p:tgtEl>
                                          <p:spTgt spid="74"/>
                                        </p:tgtEl>
                                        <p:attrNameLst>
                                          <p:attrName>style.visibility</p:attrName>
                                        </p:attrNameLst>
                                      </p:cBhvr>
                                      <p:to>
                                        <p:strVal val="visible"/>
                                      </p:to>
                                    </p:set>
                                  </p:childTnLst>
                                </p:cTn>
                              </p:par>
                              <p:par>
                                <p:cTn id="66" presetID="26" presetClass="emph" presetSubtype="0" fill="hold" grpId="1" nodeType="withEffect">
                                  <p:stCondLst>
                                    <p:cond delay="0"/>
                                  </p:stCondLst>
                                  <p:childTnLst>
                                    <p:animEffect transition="out" filter="fade">
                                      <p:cBhvr>
                                        <p:cTn id="67" dur="500" tmFilter="0, 0; .2, .5; .8, .5; 1, 0"/>
                                        <p:tgtEl>
                                          <p:spTgt spid="74"/>
                                        </p:tgtEl>
                                      </p:cBhvr>
                                    </p:animEffect>
                                    <p:animScale>
                                      <p:cBhvr>
                                        <p:cTn id="68" dur="250" autoRev="1" fill="hold"/>
                                        <p:tgtEl>
                                          <p:spTgt spid="74"/>
                                        </p:tgtEl>
                                      </p:cBhvr>
                                      <p:by x="105000" y="105000"/>
                                    </p:animScale>
                                  </p:childTnLst>
                                </p:cTn>
                              </p:par>
                            </p:childTnLst>
                          </p:cTn>
                        </p:par>
                        <p:par>
                          <p:cTn id="69" fill="hold">
                            <p:stCondLst>
                              <p:cond delay="7000"/>
                            </p:stCondLst>
                            <p:childTnLst>
                              <p:par>
                                <p:cTn id="70" presetID="22" presetClass="entr" presetSubtype="8" fill="hold" grpId="0" nodeType="afterEffect">
                                  <p:stCondLst>
                                    <p:cond delay="0"/>
                                  </p:stCondLst>
                                  <p:childTnLst>
                                    <p:set>
                                      <p:cBhvr>
                                        <p:cTn id="71" dur="1" fill="hold">
                                          <p:stCondLst>
                                            <p:cond delay="0"/>
                                          </p:stCondLst>
                                        </p:cTn>
                                        <p:tgtEl>
                                          <p:spTgt spid="70"/>
                                        </p:tgtEl>
                                        <p:attrNameLst>
                                          <p:attrName>style.visibility</p:attrName>
                                        </p:attrNameLst>
                                      </p:cBhvr>
                                      <p:to>
                                        <p:strVal val="visible"/>
                                      </p:to>
                                    </p:set>
                                    <p:animEffect transition="in" filter="wipe(left)">
                                      <p:cBhvr>
                                        <p:cTn id="72" dur="500"/>
                                        <p:tgtEl>
                                          <p:spTgt spid="70"/>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75"/>
                                        </p:tgtEl>
                                        <p:attrNameLst>
                                          <p:attrName>style.visibility</p:attrName>
                                        </p:attrNameLst>
                                      </p:cBhvr>
                                      <p:to>
                                        <p:strVal val="visible"/>
                                      </p:to>
                                    </p:set>
                                    <p:animEffect transition="in" filter="wipe(left)">
                                      <p:cBhvr>
                                        <p:cTn id="75"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71" grpId="0"/>
      <p:bldP spid="72" grpId="0" animBg="1"/>
      <p:bldP spid="72" grpId="1" animBg="1"/>
      <p:bldP spid="73" grpId="0"/>
      <p:bldP spid="74" grpId="0" animBg="1"/>
      <p:bldP spid="74" grpId="1" animBg="1"/>
      <p:bldP spid="75" grpId="0"/>
      <p:bldP spid="76" grpId="0" animBg="1"/>
      <p:bldP spid="76" grpId="1" animBg="1"/>
      <p:bldP spid="77" grpId="0"/>
      <p:bldP spid="81" grpId="0" animBg="1"/>
      <p:bldP spid="82" grpId="0" animBg="1"/>
      <p:bldP spid="83" grpId="0"/>
      <p:bldP spid="84" grpId="0"/>
      <p:bldP spid="8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AutoShape 2"/>
          <p:cNvSpPr>
            <a:spLocks noChangeArrowheads="1"/>
          </p:cNvSpPr>
          <p:nvPr/>
        </p:nvSpPr>
        <p:spPr bwMode="gray">
          <a:xfrm>
            <a:off x="4833938" y="2816225"/>
            <a:ext cx="504825" cy="576263"/>
          </a:xfrm>
          <a:prstGeom prst="chevron">
            <a:avLst>
              <a:gd name="adj" fmla="val 52514"/>
            </a:avLst>
          </a:prstGeom>
          <a:solidFill>
            <a:schemeClr val="accent1"/>
          </a:solidFill>
          <a:ln>
            <a:noFill/>
          </a:ln>
          <a:effectLst/>
          <a:extLs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5" name="AutoShape 3"/>
          <p:cNvSpPr>
            <a:spLocks noChangeArrowheads="1"/>
          </p:cNvSpPr>
          <p:nvPr/>
        </p:nvSpPr>
        <p:spPr bwMode="gray">
          <a:xfrm>
            <a:off x="7569200" y="2816225"/>
            <a:ext cx="504825" cy="576263"/>
          </a:xfrm>
          <a:prstGeom prst="chevron">
            <a:avLst>
              <a:gd name="adj" fmla="val 52514"/>
            </a:avLst>
          </a:prstGeom>
          <a:solidFill>
            <a:schemeClr val="hlink"/>
          </a:solidFill>
          <a:ln>
            <a:noFill/>
          </a:ln>
          <a:effectLst/>
          <a:extLs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6" name="AutoShape 4"/>
          <p:cNvSpPr>
            <a:spLocks noChangeArrowheads="1"/>
          </p:cNvSpPr>
          <p:nvPr/>
        </p:nvSpPr>
        <p:spPr bwMode="gray">
          <a:xfrm>
            <a:off x="2722563" y="4552950"/>
            <a:ext cx="2057400" cy="514350"/>
          </a:xfrm>
          <a:prstGeom prst="roundRect">
            <a:avLst>
              <a:gd name="adj" fmla="val 50000"/>
            </a:avLst>
          </a:prstGeom>
          <a:solidFill>
            <a:schemeClr val="accent1"/>
          </a:solidFill>
          <a:ln w="38100" algn="ctr">
            <a:solidFill>
              <a:schemeClr val="accent1"/>
            </a:solidFill>
            <a:round/>
          </a:ln>
          <a:effec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zh-CN" altLang="en-US" sz="1800">
                <a:solidFill>
                  <a:srgbClr val="000000"/>
                </a:solidFill>
                <a:ea typeface="华文细黑" panose="02010600040101010101" pitchFamily="2" charset="-122"/>
              </a:rPr>
              <a:t>请输入相关内容</a:t>
            </a:r>
            <a:endParaRPr lang="en-US" altLang="zh-CN" sz="1800">
              <a:solidFill>
                <a:srgbClr val="000000"/>
              </a:solidFill>
              <a:ea typeface="华文细黑" panose="02010600040101010101" pitchFamily="2" charset="-122"/>
            </a:endParaRPr>
          </a:p>
        </p:txBody>
      </p:sp>
      <p:sp>
        <p:nvSpPr>
          <p:cNvPr id="7" name="AutoShape 5"/>
          <p:cNvSpPr>
            <a:spLocks noChangeArrowheads="1"/>
          </p:cNvSpPr>
          <p:nvPr/>
        </p:nvSpPr>
        <p:spPr bwMode="gray">
          <a:xfrm>
            <a:off x="5456238" y="4552950"/>
            <a:ext cx="2057400" cy="514350"/>
          </a:xfrm>
          <a:prstGeom prst="roundRect">
            <a:avLst>
              <a:gd name="adj" fmla="val 50000"/>
            </a:avLst>
          </a:prstGeom>
          <a:solidFill>
            <a:schemeClr val="accent1"/>
          </a:solidFill>
          <a:ln w="38100" algn="ctr">
            <a:solidFill>
              <a:schemeClr val="accent1"/>
            </a:solidFill>
            <a:round/>
          </a:ln>
          <a:effec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zh-CN" altLang="en-US" sz="1800">
                <a:solidFill>
                  <a:srgbClr val="000000"/>
                </a:solidFill>
                <a:ea typeface="华文细黑" panose="02010600040101010101" pitchFamily="2" charset="-122"/>
              </a:rPr>
              <a:t>请输入相关内容</a:t>
            </a:r>
            <a:endParaRPr lang="en-US" altLang="zh-CN" sz="1800">
              <a:solidFill>
                <a:srgbClr val="000000"/>
              </a:solidFill>
              <a:ea typeface="华文细黑" panose="02010600040101010101" pitchFamily="2" charset="-122"/>
            </a:endParaRPr>
          </a:p>
        </p:txBody>
      </p:sp>
      <p:sp>
        <p:nvSpPr>
          <p:cNvPr id="8" name="AutoShape 6"/>
          <p:cNvSpPr>
            <a:spLocks noChangeArrowheads="1"/>
          </p:cNvSpPr>
          <p:nvPr/>
        </p:nvSpPr>
        <p:spPr bwMode="gray">
          <a:xfrm>
            <a:off x="8208963" y="4552950"/>
            <a:ext cx="2057400" cy="514350"/>
          </a:xfrm>
          <a:prstGeom prst="roundRect">
            <a:avLst>
              <a:gd name="adj" fmla="val 50000"/>
            </a:avLst>
          </a:prstGeom>
          <a:solidFill>
            <a:schemeClr val="accent1"/>
          </a:solidFill>
          <a:ln w="38100" algn="ctr">
            <a:solidFill>
              <a:schemeClr val="accent1"/>
            </a:solidFill>
            <a:round/>
          </a:ln>
          <a:effec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zh-CN" altLang="en-US" sz="1800">
                <a:solidFill>
                  <a:srgbClr val="000000"/>
                </a:solidFill>
                <a:ea typeface="华文细黑" panose="02010600040101010101" pitchFamily="2" charset="-122"/>
              </a:rPr>
              <a:t>请输入相关内容</a:t>
            </a:r>
            <a:endParaRPr lang="en-US" altLang="zh-CN" sz="1800">
              <a:solidFill>
                <a:srgbClr val="000000"/>
              </a:solidFill>
              <a:ea typeface="华文细黑" panose="02010600040101010101" pitchFamily="2" charset="-122"/>
            </a:endParaRPr>
          </a:p>
        </p:txBody>
      </p:sp>
      <p:grpSp>
        <p:nvGrpSpPr>
          <p:cNvPr id="9" name="Group 7"/>
          <p:cNvGrpSpPr/>
          <p:nvPr/>
        </p:nvGrpSpPr>
        <p:grpSpPr bwMode="auto">
          <a:xfrm>
            <a:off x="2673350" y="2020888"/>
            <a:ext cx="2160588" cy="2154237"/>
            <a:chOff x="476" y="1289"/>
            <a:chExt cx="1361" cy="1357"/>
          </a:xfrm>
        </p:grpSpPr>
        <p:sp>
          <p:nvSpPr>
            <p:cNvPr id="10" name="Oval 8"/>
            <p:cNvSpPr>
              <a:spLocks noChangeArrowheads="1"/>
            </p:cNvSpPr>
            <p:nvPr/>
          </p:nvSpPr>
          <p:spPr bwMode="gray">
            <a:xfrm>
              <a:off x="476" y="1289"/>
              <a:ext cx="1361" cy="1357"/>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1" name="Oval 9"/>
            <p:cNvSpPr>
              <a:spLocks noChangeArrowheads="1"/>
            </p:cNvSpPr>
            <p:nvPr/>
          </p:nvSpPr>
          <p:spPr bwMode="gray">
            <a:xfrm>
              <a:off x="476" y="1289"/>
              <a:ext cx="1361" cy="1357"/>
            </a:xfrm>
            <a:prstGeom prst="ellipse">
              <a:avLst/>
            </a:prstGeom>
            <a:gradFill rotWithShape="1">
              <a:gsLst>
                <a:gs pos="0">
                  <a:schemeClr val="folHlink">
                    <a:alpha val="32001"/>
                  </a:schemeClr>
                </a:gs>
                <a:gs pos="100000">
                  <a:schemeClr val="folHlink">
                    <a:gamma/>
                    <a:shade val="0"/>
                    <a:invGamma/>
                    <a:alpha val="89999"/>
                  </a:schemeClr>
                </a:gs>
              </a:gsLst>
              <a:lin ang="2700000" scaled="1"/>
            </a:gra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2" name="Oval 10"/>
            <p:cNvSpPr>
              <a:spLocks noChangeArrowheads="1"/>
            </p:cNvSpPr>
            <p:nvPr/>
          </p:nvSpPr>
          <p:spPr bwMode="gray">
            <a:xfrm>
              <a:off x="565" y="1377"/>
              <a:ext cx="1183" cy="1180"/>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3" name="Oval 11"/>
            <p:cNvSpPr>
              <a:spLocks noChangeArrowheads="1"/>
            </p:cNvSpPr>
            <p:nvPr/>
          </p:nvSpPr>
          <p:spPr bwMode="gray">
            <a:xfrm>
              <a:off x="566" y="1379"/>
              <a:ext cx="1183" cy="1180"/>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4" name="Oval 12"/>
            <p:cNvSpPr>
              <a:spLocks noChangeArrowheads="1"/>
            </p:cNvSpPr>
            <p:nvPr/>
          </p:nvSpPr>
          <p:spPr bwMode="gray">
            <a:xfrm>
              <a:off x="624" y="1436"/>
              <a:ext cx="1065" cy="1063"/>
            </a:xfrm>
            <a:prstGeom prst="ellipse">
              <a:avLst/>
            </a:prstGeom>
            <a:solidFill>
              <a:srgbClr val="333333"/>
            </a:soli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grpSp>
          <p:nvGrpSpPr>
            <p:cNvPr id="15" name="Group 13"/>
            <p:cNvGrpSpPr/>
            <p:nvPr/>
          </p:nvGrpSpPr>
          <p:grpSpPr bwMode="auto">
            <a:xfrm>
              <a:off x="641" y="1452"/>
              <a:ext cx="1031" cy="1029"/>
              <a:chOff x="4166" y="1706"/>
              <a:chExt cx="1252" cy="1252"/>
            </a:xfrm>
          </p:grpSpPr>
          <p:sp>
            <p:nvSpPr>
              <p:cNvPr id="17" name="Oval 14"/>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8" name="Oval 15"/>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9" name="Oval 16"/>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20" name="Oval 17"/>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grpSp>
        <p:sp>
          <p:nvSpPr>
            <p:cNvPr id="16" name="Text Box 18"/>
            <p:cNvSpPr txBox="1">
              <a:spLocks noChangeArrowheads="1"/>
            </p:cNvSpPr>
            <p:nvPr/>
          </p:nvSpPr>
          <p:spPr bwMode="gray">
            <a:xfrm>
              <a:off x="914" y="1832"/>
              <a:ext cx="48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zh-CN" sz="2400">
                  <a:solidFill>
                    <a:srgbClr val="000000"/>
                  </a:solidFill>
                  <a:ea typeface="宋体" panose="02010600030101010101" pitchFamily="2" charset="-122"/>
                </a:rPr>
                <a:t>Text</a:t>
              </a:r>
            </a:p>
          </p:txBody>
        </p:sp>
      </p:grpSp>
      <p:grpSp>
        <p:nvGrpSpPr>
          <p:cNvPr id="21" name="Group 19"/>
          <p:cNvGrpSpPr/>
          <p:nvPr/>
        </p:nvGrpSpPr>
        <p:grpSpPr bwMode="auto">
          <a:xfrm>
            <a:off x="5410200" y="2027238"/>
            <a:ext cx="2160588" cy="2154237"/>
            <a:chOff x="2200" y="1293"/>
            <a:chExt cx="1361" cy="1357"/>
          </a:xfrm>
        </p:grpSpPr>
        <p:sp>
          <p:nvSpPr>
            <p:cNvPr id="22" name="Oval 20"/>
            <p:cNvSpPr>
              <a:spLocks noChangeArrowheads="1"/>
            </p:cNvSpPr>
            <p:nvPr/>
          </p:nvSpPr>
          <p:spPr bwMode="gray">
            <a:xfrm>
              <a:off x="2200" y="1293"/>
              <a:ext cx="1361" cy="1357"/>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23" name="Oval 21"/>
            <p:cNvSpPr>
              <a:spLocks noChangeArrowheads="1"/>
            </p:cNvSpPr>
            <p:nvPr/>
          </p:nvSpPr>
          <p:spPr bwMode="gray">
            <a:xfrm>
              <a:off x="2200" y="1293"/>
              <a:ext cx="1361" cy="1357"/>
            </a:xfrm>
            <a:prstGeom prst="ellipse">
              <a:avLst/>
            </a:prstGeom>
            <a:gradFill rotWithShape="1">
              <a:gsLst>
                <a:gs pos="0">
                  <a:schemeClr val="accent1">
                    <a:alpha val="32001"/>
                  </a:schemeClr>
                </a:gs>
                <a:gs pos="100000">
                  <a:schemeClr val="accent1">
                    <a:gamma/>
                    <a:shade val="46275"/>
                    <a:invGamma/>
                  </a:schemeClr>
                </a:gs>
              </a:gsLst>
              <a:lin ang="2700000" scaled="1"/>
            </a:gra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24" name="Oval 22"/>
            <p:cNvSpPr>
              <a:spLocks noChangeArrowheads="1"/>
            </p:cNvSpPr>
            <p:nvPr/>
          </p:nvSpPr>
          <p:spPr bwMode="gray">
            <a:xfrm>
              <a:off x="2289" y="1381"/>
              <a:ext cx="1183" cy="1180"/>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25" name="Oval 23"/>
            <p:cNvSpPr>
              <a:spLocks noChangeArrowheads="1"/>
            </p:cNvSpPr>
            <p:nvPr/>
          </p:nvSpPr>
          <p:spPr bwMode="gray">
            <a:xfrm>
              <a:off x="2290" y="1383"/>
              <a:ext cx="1183" cy="1180"/>
            </a:xfrm>
            <a:prstGeom prst="ellipse">
              <a:avLst/>
            </a:prstGeom>
            <a:gradFill rotWithShape="1">
              <a:gsLst>
                <a:gs pos="0">
                  <a:schemeClr val="accent1">
                    <a:gamma/>
                    <a:shade val="63529"/>
                    <a:invGamma/>
                  </a:schemeClr>
                </a:gs>
                <a:gs pos="100000">
                  <a:schemeClr val="accent1">
                    <a:alpha val="0"/>
                  </a:schemeClr>
                </a:gs>
              </a:gsLst>
              <a:lin ang="2700000" scaled="1"/>
            </a:gra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26" name="Oval 24"/>
            <p:cNvSpPr>
              <a:spLocks noChangeArrowheads="1"/>
            </p:cNvSpPr>
            <p:nvPr/>
          </p:nvSpPr>
          <p:spPr bwMode="gray">
            <a:xfrm>
              <a:off x="2348" y="1440"/>
              <a:ext cx="1065" cy="1063"/>
            </a:xfrm>
            <a:prstGeom prst="ellipse">
              <a:avLst/>
            </a:prstGeom>
            <a:solidFill>
              <a:srgbClr val="333333"/>
            </a:soli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grpSp>
          <p:nvGrpSpPr>
            <p:cNvPr id="27" name="Group 25"/>
            <p:cNvGrpSpPr/>
            <p:nvPr/>
          </p:nvGrpSpPr>
          <p:grpSpPr bwMode="auto">
            <a:xfrm>
              <a:off x="2365" y="1452"/>
              <a:ext cx="1031" cy="1029"/>
              <a:chOff x="4166" y="1706"/>
              <a:chExt cx="1252" cy="1252"/>
            </a:xfrm>
          </p:grpSpPr>
          <p:sp>
            <p:nvSpPr>
              <p:cNvPr id="29" name="Oval 26"/>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30" name="Oval 27"/>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31" name="Oval 28"/>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32" name="Oval 29"/>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grpSp>
        <p:sp>
          <p:nvSpPr>
            <p:cNvPr id="28" name="Text Box 30"/>
            <p:cNvSpPr txBox="1">
              <a:spLocks noChangeArrowheads="1"/>
            </p:cNvSpPr>
            <p:nvPr/>
          </p:nvSpPr>
          <p:spPr bwMode="gray">
            <a:xfrm>
              <a:off x="2642" y="1832"/>
              <a:ext cx="48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zh-CN" sz="2400">
                  <a:solidFill>
                    <a:srgbClr val="000000"/>
                  </a:solidFill>
                  <a:ea typeface="宋体" panose="02010600030101010101" pitchFamily="2" charset="-122"/>
                </a:rPr>
                <a:t>Text</a:t>
              </a:r>
            </a:p>
          </p:txBody>
        </p:sp>
      </p:grpSp>
      <p:grpSp>
        <p:nvGrpSpPr>
          <p:cNvPr id="33" name="Group 31"/>
          <p:cNvGrpSpPr/>
          <p:nvPr/>
        </p:nvGrpSpPr>
        <p:grpSpPr bwMode="auto">
          <a:xfrm>
            <a:off x="8145463" y="2027238"/>
            <a:ext cx="2160587" cy="2154237"/>
            <a:chOff x="3923" y="1293"/>
            <a:chExt cx="1361" cy="1357"/>
          </a:xfrm>
        </p:grpSpPr>
        <p:sp>
          <p:nvSpPr>
            <p:cNvPr id="34" name="Oval 32"/>
            <p:cNvSpPr>
              <a:spLocks noChangeArrowheads="1"/>
            </p:cNvSpPr>
            <p:nvPr/>
          </p:nvSpPr>
          <p:spPr bwMode="gray">
            <a:xfrm>
              <a:off x="3923" y="1293"/>
              <a:ext cx="1361" cy="135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35" name="Oval 33"/>
            <p:cNvSpPr>
              <a:spLocks noChangeArrowheads="1"/>
            </p:cNvSpPr>
            <p:nvPr/>
          </p:nvSpPr>
          <p:spPr bwMode="gray">
            <a:xfrm>
              <a:off x="3923" y="1293"/>
              <a:ext cx="1361" cy="1357"/>
            </a:xfrm>
            <a:prstGeom prst="ellipse">
              <a:avLst/>
            </a:prstGeom>
            <a:gradFill rotWithShape="1">
              <a:gsLst>
                <a:gs pos="0">
                  <a:schemeClr val="hlink">
                    <a:alpha val="32001"/>
                  </a:schemeClr>
                </a:gs>
                <a:gs pos="100000">
                  <a:schemeClr val="hlink">
                    <a:gamma/>
                    <a:shade val="0"/>
                    <a:invGamma/>
                    <a:alpha val="89999"/>
                  </a:schemeClr>
                </a:gs>
              </a:gsLst>
              <a:lin ang="2700000" scaled="1"/>
            </a:gra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36" name="Oval 34"/>
            <p:cNvSpPr>
              <a:spLocks noChangeArrowheads="1"/>
            </p:cNvSpPr>
            <p:nvPr/>
          </p:nvSpPr>
          <p:spPr bwMode="gray">
            <a:xfrm>
              <a:off x="4012" y="1381"/>
              <a:ext cx="1183" cy="118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37" name="Oval 35"/>
            <p:cNvSpPr>
              <a:spLocks noChangeArrowheads="1"/>
            </p:cNvSpPr>
            <p:nvPr/>
          </p:nvSpPr>
          <p:spPr bwMode="gray">
            <a:xfrm>
              <a:off x="4032" y="1388"/>
              <a:ext cx="1183" cy="1180"/>
            </a:xfrm>
            <a:prstGeom prst="ellipse">
              <a:avLst/>
            </a:prstGeom>
            <a:gradFill rotWithShape="1">
              <a:gsLst>
                <a:gs pos="0">
                  <a:schemeClr val="hlink">
                    <a:gamma/>
                    <a:shade val="63529"/>
                    <a:invGamma/>
                  </a:schemeClr>
                </a:gs>
                <a:gs pos="100000">
                  <a:schemeClr val="hlink">
                    <a:alpha val="0"/>
                  </a:schemeClr>
                </a:gs>
              </a:gsLst>
              <a:lin ang="2700000" scaled="1"/>
            </a:gra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38" name="Oval 36"/>
            <p:cNvSpPr>
              <a:spLocks noChangeArrowheads="1"/>
            </p:cNvSpPr>
            <p:nvPr/>
          </p:nvSpPr>
          <p:spPr bwMode="gray">
            <a:xfrm>
              <a:off x="4076" y="1440"/>
              <a:ext cx="1065" cy="1063"/>
            </a:xfrm>
            <a:prstGeom prst="ellipse">
              <a:avLst/>
            </a:prstGeom>
            <a:solidFill>
              <a:srgbClr val="333333"/>
            </a:solidFill>
            <a:ln>
              <a:noFill/>
            </a:ln>
            <a:effectLst/>
            <a:extLst>
              <a:ext uri="{91240B29-F687-4F45-9708-019B960494DF}">
                <a14:hiddenLine xmlns:a14="http://schemas.microsoft.com/office/drawing/2010/main" w="38100">
                  <a:solidFill>
                    <a:schemeClr val="bg1"/>
                  </a:solidFill>
                  <a:rou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grpSp>
          <p:nvGrpSpPr>
            <p:cNvPr id="39" name="Group 37"/>
            <p:cNvGrpSpPr/>
            <p:nvPr/>
          </p:nvGrpSpPr>
          <p:grpSpPr bwMode="auto">
            <a:xfrm>
              <a:off x="4095" y="1452"/>
              <a:ext cx="1031" cy="1029"/>
              <a:chOff x="4166" y="1706"/>
              <a:chExt cx="1252" cy="1252"/>
            </a:xfrm>
          </p:grpSpPr>
          <p:sp>
            <p:nvSpPr>
              <p:cNvPr id="41" name="Oval 38"/>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42" name="Oval 39"/>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43" name="Oval 40"/>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44" name="Oval 41"/>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grpSp>
        <p:sp>
          <p:nvSpPr>
            <p:cNvPr id="40" name="Text Box 42"/>
            <p:cNvSpPr txBox="1">
              <a:spLocks noChangeArrowheads="1"/>
            </p:cNvSpPr>
            <p:nvPr/>
          </p:nvSpPr>
          <p:spPr bwMode="gray">
            <a:xfrm>
              <a:off x="4370" y="1832"/>
              <a:ext cx="48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zh-CN" sz="2400">
                  <a:solidFill>
                    <a:srgbClr val="000000"/>
                  </a:solidFill>
                  <a:ea typeface="宋体" panose="02010600030101010101" pitchFamily="2" charset="-122"/>
                </a:rPr>
                <a:t>Text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36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1000"/>
                                        <p:tgtEl>
                                          <p:spTgt spid="6"/>
                                        </p:tgtEl>
                                      </p:cBhvr>
                                    </p:animEffect>
                                  </p:childTnLst>
                                </p:cTn>
                              </p:par>
                            </p:childTnLst>
                          </p:cTn>
                        </p:par>
                        <p:par>
                          <p:cTn id="15" fill="hold">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childTnLst>
                          </p:cTn>
                        </p:par>
                        <p:par>
                          <p:cTn id="19" fill="hold">
                            <p:stCondLst>
                              <p:cond delay="3000"/>
                            </p:stCondLst>
                            <p:childTnLst>
                              <p:par>
                                <p:cTn id="20" presetID="49" presetClass="entr" presetSubtype="0" decel="100000"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1000" fill="hold"/>
                                        <p:tgtEl>
                                          <p:spTgt spid="21"/>
                                        </p:tgtEl>
                                        <p:attrNameLst>
                                          <p:attrName>ppt_w</p:attrName>
                                        </p:attrNameLst>
                                      </p:cBhvr>
                                      <p:tavLst>
                                        <p:tav tm="0">
                                          <p:val>
                                            <p:fltVal val="0"/>
                                          </p:val>
                                        </p:tav>
                                        <p:tav tm="100000">
                                          <p:val>
                                            <p:strVal val="#ppt_w"/>
                                          </p:val>
                                        </p:tav>
                                      </p:tavLst>
                                    </p:anim>
                                    <p:anim calcmode="lin" valueType="num">
                                      <p:cBhvr>
                                        <p:cTn id="23" dur="1000" fill="hold"/>
                                        <p:tgtEl>
                                          <p:spTgt spid="21"/>
                                        </p:tgtEl>
                                        <p:attrNameLst>
                                          <p:attrName>ppt_h</p:attrName>
                                        </p:attrNameLst>
                                      </p:cBhvr>
                                      <p:tavLst>
                                        <p:tav tm="0">
                                          <p:val>
                                            <p:fltVal val="0"/>
                                          </p:val>
                                        </p:tav>
                                        <p:tav tm="100000">
                                          <p:val>
                                            <p:strVal val="#ppt_h"/>
                                          </p:val>
                                        </p:tav>
                                      </p:tavLst>
                                    </p:anim>
                                    <p:anim calcmode="lin" valueType="num">
                                      <p:cBhvr>
                                        <p:cTn id="24" dur="1000" fill="hold"/>
                                        <p:tgtEl>
                                          <p:spTgt spid="21"/>
                                        </p:tgtEl>
                                        <p:attrNameLst>
                                          <p:attrName>style.rotation</p:attrName>
                                        </p:attrNameLst>
                                      </p:cBhvr>
                                      <p:tavLst>
                                        <p:tav tm="0">
                                          <p:val>
                                            <p:fltVal val="360"/>
                                          </p:val>
                                        </p:tav>
                                        <p:tav tm="100000">
                                          <p:val>
                                            <p:fltVal val="0"/>
                                          </p:val>
                                        </p:tav>
                                      </p:tavLst>
                                    </p:anim>
                                    <p:animEffect transition="in" filter="fade">
                                      <p:cBhvr>
                                        <p:cTn id="25" dur="1000"/>
                                        <p:tgtEl>
                                          <p:spTgt spid="21"/>
                                        </p:tgtEl>
                                      </p:cBhvr>
                                    </p:animEffect>
                                  </p:childTnLst>
                                </p:cTn>
                              </p:par>
                            </p:childTnLst>
                          </p:cTn>
                        </p:par>
                        <p:par>
                          <p:cTn id="26" fill="hold">
                            <p:stCondLst>
                              <p:cond delay="4000"/>
                            </p:stCondLst>
                            <p:childTnLst>
                              <p:par>
                                <p:cTn id="27" presetID="22"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1000"/>
                                        <p:tgtEl>
                                          <p:spTgt spid="7"/>
                                        </p:tgtEl>
                                      </p:cBhvr>
                                    </p:animEffect>
                                  </p:childTnLst>
                                </p:cTn>
                              </p:par>
                            </p:childTnLst>
                          </p:cTn>
                        </p:par>
                        <p:par>
                          <p:cTn id="30" fill="hold">
                            <p:stCondLst>
                              <p:cond delay="5000"/>
                            </p:stCondLst>
                            <p:childTnLst>
                              <p:par>
                                <p:cTn id="31" presetID="22" presetClass="entr" presetSubtype="8"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1000"/>
                                        <p:tgtEl>
                                          <p:spTgt spid="5"/>
                                        </p:tgtEl>
                                      </p:cBhvr>
                                    </p:animEffect>
                                  </p:childTnLst>
                                </p:cTn>
                              </p:par>
                            </p:childTnLst>
                          </p:cTn>
                        </p:par>
                        <p:par>
                          <p:cTn id="34" fill="hold">
                            <p:stCondLst>
                              <p:cond delay="6000"/>
                            </p:stCondLst>
                            <p:childTnLst>
                              <p:par>
                                <p:cTn id="35" presetID="49" presetClass="entr" presetSubtype="0" decel="100000" fill="hold" nodeType="after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p:cTn id="37" dur="1000" fill="hold"/>
                                        <p:tgtEl>
                                          <p:spTgt spid="33"/>
                                        </p:tgtEl>
                                        <p:attrNameLst>
                                          <p:attrName>ppt_w</p:attrName>
                                        </p:attrNameLst>
                                      </p:cBhvr>
                                      <p:tavLst>
                                        <p:tav tm="0">
                                          <p:val>
                                            <p:fltVal val="0"/>
                                          </p:val>
                                        </p:tav>
                                        <p:tav tm="100000">
                                          <p:val>
                                            <p:strVal val="#ppt_w"/>
                                          </p:val>
                                        </p:tav>
                                      </p:tavLst>
                                    </p:anim>
                                    <p:anim calcmode="lin" valueType="num">
                                      <p:cBhvr>
                                        <p:cTn id="38" dur="1000" fill="hold"/>
                                        <p:tgtEl>
                                          <p:spTgt spid="33"/>
                                        </p:tgtEl>
                                        <p:attrNameLst>
                                          <p:attrName>ppt_h</p:attrName>
                                        </p:attrNameLst>
                                      </p:cBhvr>
                                      <p:tavLst>
                                        <p:tav tm="0">
                                          <p:val>
                                            <p:fltVal val="0"/>
                                          </p:val>
                                        </p:tav>
                                        <p:tav tm="100000">
                                          <p:val>
                                            <p:strVal val="#ppt_h"/>
                                          </p:val>
                                        </p:tav>
                                      </p:tavLst>
                                    </p:anim>
                                    <p:anim calcmode="lin" valueType="num">
                                      <p:cBhvr>
                                        <p:cTn id="39" dur="1000" fill="hold"/>
                                        <p:tgtEl>
                                          <p:spTgt spid="33"/>
                                        </p:tgtEl>
                                        <p:attrNameLst>
                                          <p:attrName>style.rotation</p:attrName>
                                        </p:attrNameLst>
                                      </p:cBhvr>
                                      <p:tavLst>
                                        <p:tav tm="0">
                                          <p:val>
                                            <p:fltVal val="360"/>
                                          </p:val>
                                        </p:tav>
                                        <p:tav tm="100000">
                                          <p:val>
                                            <p:fltVal val="0"/>
                                          </p:val>
                                        </p:tav>
                                      </p:tavLst>
                                    </p:anim>
                                    <p:animEffect transition="in" filter="fade">
                                      <p:cBhvr>
                                        <p:cTn id="40" dur="1000"/>
                                        <p:tgtEl>
                                          <p:spTgt spid="33"/>
                                        </p:tgtEl>
                                      </p:cBhvr>
                                    </p:animEffect>
                                  </p:childTnLst>
                                </p:cTn>
                              </p:par>
                            </p:childTnLst>
                          </p:cTn>
                        </p:par>
                        <p:par>
                          <p:cTn id="41" fill="hold">
                            <p:stCondLst>
                              <p:cond delay="7000"/>
                            </p:stCondLst>
                            <p:childTnLst>
                              <p:par>
                                <p:cTn id="42" presetID="22" presetClass="entr" presetSubtype="8"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left)">
                                      <p:cBhvr>
                                        <p:cTn id="4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256" name="椭圆 255"/>
          <p:cNvSpPr/>
          <p:nvPr/>
        </p:nvSpPr>
        <p:spPr>
          <a:xfrm>
            <a:off x="1531872" y="1190360"/>
            <a:ext cx="2265664" cy="2265664"/>
          </a:xfrm>
          <a:prstGeom prst="ellipse">
            <a:avLst/>
          </a:prstGeom>
          <a:noFill/>
          <a:ln>
            <a:solidFill>
              <a:srgbClr val="F2242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7" name="圆角矩形 256"/>
          <p:cNvSpPr/>
          <p:nvPr/>
        </p:nvSpPr>
        <p:spPr>
          <a:xfrm>
            <a:off x="3021623" y="1176913"/>
            <a:ext cx="7734231" cy="226566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sp>
        <p:nvSpPr>
          <p:cNvPr id="258" name="文本框 257"/>
          <p:cNvSpPr txBox="1"/>
          <p:nvPr/>
        </p:nvSpPr>
        <p:spPr>
          <a:xfrm flipH="1">
            <a:off x="2283514" y="1843379"/>
            <a:ext cx="600838" cy="1015663"/>
          </a:xfrm>
          <a:prstGeom prst="rect">
            <a:avLst/>
          </a:prstGeom>
          <a:noFill/>
        </p:spPr>
        <p:txBody>
          <a:bodyPr wrap="square" rtlCol="0">
            <a:spAutoFit/>
          </a:bodyPr>
          <a:lstStyle/>
          <a:p>
            <a:r>
              <a:rPr lang="zh-CN" altLang="en-US" sz="2000" dirty="0">
                <a:latin typeface="汉仪综艺体简" panose="02010609000101010101" pitchFamily="49" charset="-122"/>
                <a:ea typeface="汉仪综艺体简" panose="02010609000101010101" pitchFamily="49" charset="-122"/>
              </a:rPr>
              <a:t>小标题</a:t>
            </a:r>
          </a:p>
        </p:txBody>
      </p:sp>
      <p:sp>
        <p:nvSpPr>
          <p:cNvPr id="259" name="文本框 258"/>
          <p:cNvSpPr txBox="1"/>
          <p:nvPr/>
        </p:nvSpPr>
        <p:spPr>
          <a:xfrm flipH="1">
            <a:off x="3528267" y="1658714"/>
            <a:ext cx="6868544" cy="1384995"/>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a:t>
            </a:r>
          </a:p>
        </p:txBody>
      </p:sp>
      <p:sp>
        <p:nvSpPr>
          <p:cNvPr id="260" name="椭圆 259"/>
          <p:cNvSpPr/>
          <p:nvPr/>
        </p:nvSpPr>
        <p:spPr>
          <a:xfrm>
            <a:off x="1531872" y="3963546"/>
            <a:ext cx="2265664" cy="2265664"/>
          </a:xfrm>
          <a:prstGeom prst="ellipse">
            <a:avLst/>
          </a:prstGeom>
          <a:noFill/>
          <a:ln>
            <a:solidFill>
              <a:srgbClr val="F2242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1" name="圆角矩形 260"/>
          <p:cNvSpPr/>
          <p:nvPr/>
        </p:nvSpPr>
        <p:spPr>
          <a:xfrm>
            <a:off x="3021623" y="3950099"/>
            <a:ext cx="7734231" cy="226566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zh-CN" altLang="en-US"/>
          </a:p>
        </p:txBody>
      </p:sp>
      <p:sp>
        <p:nvSpPr>
          <p:cNvPr id="262" name="文本框 261"/>
          <p:cNvSpPr txBox="1"/>
          <p:nvPr/>
        </p:nvSpPr>
        <p:spPr>
          <a:xfrm flipH="1">
            <a:off x="2280768" y="4630012"/>
            <a:ext cx="647978" cy="1015663"/>
          </a:xfrm>
          <a:prstGeom prst="rect">
            <a:avLst/>
          </a:prstGeom>
          <a:noFill/>
        </p:spPr>
        <p:txBody>
          <a:bodyPr wrap="square" rtlCol="0">
            <a:spAutoFit/>
          </a:bodyPr>
          <a:lstStyle/>
          <a:p>
            <a:r>
              <a:rPr lang="zh-CN" altLang="en-US" sz="2000" dirty="0">
                <a:latin typeface="汉仪综艺体简" panose="02010609000101010101" pitchFamily="49" charset="-122"/>
                <a:ea typeface="汉仪综艺体简" panose="02010609000101010101" pitchFamily="49" charset="-122"/>
              </a:rPr>
              <a:t>小标题</a:t>
            </a:r>
          </a:p>
        </p:txBody>
      </p:sp>
      <p:sp>
        <p:nvSpPr>
          <p:cNvPr id="263" name="文本框 262"/>
          <p:cNvSpPr txBox="1"/>
          <p:nvPr/>
        </p:nvSpPr>
        <p:spPr>
          <a:xfrm flipH="1">
            <a:off x="3528267" y="4431900"/>
            <a:ext cx="6868544" cy="1384995"/>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
                                        </p:tgtEl>
                                        <p:attrNameLst>
                                          <p:attrName>style.visibility</p:attrName>
                                        </p:attrNameLst>
                                      </p:cBhvr>
                                      <p:to>
                                        <p:strVal val="visible"/>
                                      </p:to>
                                    </p:set>
                                    <p:animEffect transition="in" filter="fade">
                                      <p:cBhvr>
                                        <p:cTn id="7" dur="500"/>
                                        <p:tgtEl>
                                          <p:spTgt spid="25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58"/>
                                        </p:tgtEl>
                                        <p:attrNameLst>
                                          <p:attrName>style.visibility</p:attrName>
                                        </p:attrNameLst>
                                      </p:cBhvr>
                                      <p:to>
                                        <p:strVal val="visible"/>
                                      </p:to>
                                    </p:set>
                                    <p:animEffect transition="in" filter="wipe(up)">
                                      <p:cBhvr>
                                        <p:cTn id="11" dur="500"/>
                                        <p:tgtEl>
                                          <p:spTgt spid="25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57"/>
                                        </p:tgtEl>
                                        <p:attrNameLst>
                                          <p:attrName>style.visibility</p:attrName>
                                        </p:attrNameLst>
                                      </p:cBhvr>
                                      <p:to>
                                        <p:strVal val="visible"/>
                                      </p:to>
                                    </p:set>
                                    <p:animEffect transition="in" filter="wipe(left)">
                                      <p:cBhvr>
                                        <p:cTn id="15" dur="500"/>
                                        <p:tgtEl>
                                          <p:spTgt spid="257"/>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259"/>
                                        </p:tgtEl>
                                        <p:attrNameLst>
                                          <p:attrName>style.visibility</p:attrName>
                                        </p:attrNameLst>
                                      </p:cBhvr>
                                      <p:to>
                                        <p:strVal val="visible"/>
                                      </p:to>
                                    </p:set>
                                    <p:animEffect transition="in" filter="randombar(horizontal)">
                                      <p:cBhvr>
                                        <p:cTn id="19" dur="500"/>
                                        <p:tgtEl>
                                          <p:spTgt spid="25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60"/>
                                        </p:tgtEl>
                                        <p:attrNameLst>
                                          <p:attrName>style.visibility</p:attrName>
                                        </p:attrNameLst>
                                      </p:cBhvr>
                                      <p:to>
                                        <p:strVal val="visible"/>
                                      </p:to>
                                    </p:set>
                                    <p:animEffect transition="in" filter="fade">
                                      <p:cBhvr>
                                        <p:cTn id="24" dur="500"/>
                                        <p:tgtEl>
                                          <p:spTgt spid="260"/>
                                        </p:tgtEl>
                                      </p:cBhvr>
                                    </p:animEffect>
                                  </p:childTnLst>
                                </p:cTn>
                              </p:par>
                            </p:childTnLst>
                          </p:cTn>
                        </p:par>
                        <p:par>
                          <p:cTn id="25" fill="hold">
                            <p:stCondLst>
                              <p:cond delay="500"/>
                            </p:stCondLst>
                            <p:childTnLst>
                              <p:par>
                                <p:cTn id="26" presetID="22" presetClass="entr" presetSubtype="1" fill="hold" grpId="0" nodeType="afterEffect">
                                  <p:stCondLst>
                                    <p:cond delay="0"/>
                                  </p:stCondLst>
                                  <p:childTnLst>
                                    <p:set>
                                      <p:cBhvr>
                                        <p:cTn id="27" dur="1" fill="hold">
                                          <p:stCondLst>
                                            <p:cond delay="0"/>
                                          </p:stCondLst>
                                        </p:cTn>
                                        <p:tgtEl>
                                          <p:spTgt spid="262"/>
                                        </p:tgtEl>
                                        <p:attrNameLst>
                                          <p:attrName>style.visibility</p:attrName>
                                        </p:attrNameLst>
                                      </p:cBhvr>
                                      <p:to>
                                        <p:strVal val="visible"/>
                                      </p:to>
                                    </p:set>
                                    <p:animEffect transition="in" filter="wipe(up)">
                                      <p:cBhvr>
                                        <p:cTn id="28" dur="500"/>
                                        <p:tgtEl>
                                          <p:spTgt spid="262"/>
                                        </p:tgtEl>
                                      </p:cBhvr>
                                    </p:animEffect>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261"/>
                                        </p:tgtEl>
                                        <p:attrNameLst>
                                          <p:attrName>style.visibility</p:attrName>
                                        </p:attrNameLst>
                                      </p:cBhvr>
                                      <p:to>
                                        <p:strVal val="visible"/>
                                      </p:to>
                                    </p:set>
                                    <p:animEffect transition="in" filter="wipe(left)">
                                      <p:cBhvr>
                                        <p:cTn id="32" dur="500"/>
                                        <p:tgtEl>
                                          <p:spTgt spid="261"/>
                                        </p:tgtEl>
                                      </p:cBhvr>
                                    </p:animEffect>
                                  </p:childTnLst>
                                </p:cTn>
                              </p:par>
                            </p:childTnLst>
                          </p:cTn>
                        </p:par>
                        <p:par>
                          <p:cTn id="33" fill="hold">
                            <p:stCondLst>
                              <p:cond delay="1500"/>
                            </p:stCondLst>
                            <p:childTnLst>
                              <p:par>
                                <p:cTn id="34" presetID="14" presetClass="entr" presetSubtype="10" fill="hold" grpId="0" nodeType="afterEffect">
                                  <p:stCondLst>
                                    <p:cond delay="0"/>
                                  </p:stCondLst>
                                  <p:childTnLst>
                                    <p:set>
                                      <p:cBhvr>
                                        <p:cTn id="35" dur="1" fill="hold">
                                          <p:stCondLst>
                                            <p:cond delay="0"/>
                                          </p:stCondLst>
                                        </p:cTn>
                                        <p:tgtEl>
                                          <p:spTgt spid="263"/>
                                        </p:tgtEl>
                                        <p:attrNameLst>
                                          <p:attrName>style.visibility</p:attrName>
                                        </p:attrNameLst>
                                      </p:cBhvr>
                                      <p:to>
                                        <p:strVal val="visible"/>
                                      </p:to>
                                    </p:set>
                                    <p:animEffect transition="in" filter="randombar(horizontal)">
                                      <p:cBhvr>
                                        <p:cTn id="36" dur="500"/>
                                        <p:tgtEl>
                                          <p:spTgt spid="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 grpId="0" animBg="1"/>
      <p:bldP spid="257" grpId="0" animBg="1"/>
      <p:bldP spid="258" grpId="0"/>
      <p:bldP spid="259" grpId="0"/>
      <p:bldP spid="260" grpId="0" animBg="1"/>
      <p:bldP spid="261" grpId="0" animBg="1"/>
      <p:bldP spid="262" grpId="0"/>
      <p:bldP spid="26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Group 84"/>
          <p:cNvGrpSpPr/>
          <p:nvPr/>
        </p:nvGrpSpPr>
        <p:grpSpPr>
          <a:xfrm rot="20645897">
            <a:off x="2607811" y="4590857"/>
            <a:ext cx="2033376" cy="2090122"/>
            <a:chOff x="2786287" y="3606598"/>
            <a:chExt cx="2751100" cy="2827877"/>
          </a:xfrm>
        </p:grpSpPr>
        <p:sp>
          <p:nvSpPr>
            <p:cNvPr id="5" name="Shape 6"/>
            <p:cNvSpPr/>
            <p:nvPr/>
          </p:nvSpPr>
          <p:spPr>
            <a:xfrm>
              <a:off x="2786287" y="3606598"/>
              <a:ext cx="1444524" cy="1035246"/>
            </a:xfrm>
            <a:custGeom>
              <a:avLst/>
              <a:gdLst/>
              <a:ahLst/>
              <a:cxnLst>
                <a:cxn ang="0">
                  <a:pos x="wd2" y="hd2"/>
                </a:cxn>
                <a:cxn ang="5400000">
                  <a:pos x="wd2" y="hd2"/>
                </a:cxn>
                <a:cxn ang="10800000">
                  <a:pos x="wd2" y="hd2"/>
                </a:cxn>
                <a:cxn ang="16200000">
                  <a:pos x="wd2" y="hd2"/>
                </a:cxn>
              </a:cxnLst>
              <a:rect l="0" t="0" r="r" b="b"/>
              <a:pathLst>
                <a:path w="21600" h="21600" extrusionOk="0">
                  <a:moveTo>
                    <a:pt x="10800" y="10096"/>
                  </a:moveTo>
                  <a:lnTo>
                    <a:pt x="0" y="20191"/>
                  </a:lnTo>
                  <a:lnTo>
                    <a:pt x="4003" y="21600"/>
                  </a:lnTo>
                  <a:lnTo>
                    <a:pt x="12600" y="13844"/>
                  </a:lnTo>
                  <a:lnTo>
                    <a:pt x="21010" y="5702"/>
                  </a:lnTo>
                  <a:lnTo>
                    <a:pt x="21600" y="0"/>
                  </a:lnTo>
                  <a:cubicBezTo>
                    <a:pt x="21600" y="0"/>
                    <a:pt x="10800" y="10096"/>
                    <a:pt x="10800" y="10096"/>
                  </a:cubicBezTo>
                  <a:close/>
                </a:path>
              </a:pathLst>
            </a:custGeom>
            <a:solidFill>
              <a:schemeClr val="accent3">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 name="Shape 7"/>
            <p:cNvSpPr/>
            <p:nvPr/>
          </p:nvSpPr>
          <p:spPr>
            <a:xfrm>
              <a:off x="4088801" y="3606598"/>
              <a:ext cx="217929" cy="290688"/>
            </a:xfrm>
            <a:custGeom>
              <a:avLst/>
              <a:gdLst/>
              <a:ahLst/>
              <a:cxnLst>
                <a:cxn ang="0">
                  <a:pos x="wd2" y="hd2"/>
                </a:cxn>
                <a:cxn ang="5400000">
                  <a:pos x="wd2" y="hd2"/>
                </a:cxn>
                <a:cxn ang="10800000">
                  <a:pos x="wd2" y="hd2"/>
                </a:cxn>
                <a:cxn ang="16200000">
                  <a:pos x="wd2" y="hd2"/>
                </a:cxn>
              </a:cxnLst>
              <a:rect l="0" t="0" r="r" b="b"/>
              <a:pathLst>
                <a:path w="21600" h="21600" extrusionOk="0">
                  <a:moveTo>
                    <a:pt x="21600" y="8548"/>
                  </a:moveTo>
                  <a:lnTo>
                    <a:pt x="13961" y="0"/>
                  </a:lnTo>
                  <a:lnTo>
                    <a:pt x="0" y="13231"/>
                  </a:lnTo>
                  <a:lnTo>
                    <a:pt x="7478" y="21600"/>
                  </a:lnTo>
                  <a:cubicBezTo>
                    <a:pt x="7478" y="21600"/>
                    <a:pt x="21600" y="8548"/>
                    <a:pt x="21600" y="8548"/>
                  </a:cubicBezTo>
                  <a:close/>
                </a:path>
              </a:pathLst>
            </a:custGeom>
            <a:solidFill>
              <a:schemeClr val="accent3"/>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 name="Shape 8"/>
            <p:cNvSpPr/>
            <p:nvPr/>
          </p:nvSpPr>
          <p:spPr>
            <a:xfrm>
              <a:off x="4088801" y="3683628"/>
              <a:ext cx="248342" cy="193436"/>
            </a:xfrm>
            <a:custGeom>
              <a:avLst/>
              <a:gdLst/>
              <a:ahLst/>
              <a:cxnLst>
                <a:cxn ang="0">
                  <a:pos x="wd2" y="hd2"/>
                </a:cxn>
                <a:cxn ang="5400000">
                  <a:pos x="wd2" y="hd2"/>
                </a:cxn>
                <a:cxn ang="10800000">
                  <a:pos x="wd2" y="hd2"/>
                </a:cxn>
                <a:cxn ang="16200000">
                  <a:pos x="wd2" y="hd2"/>
                </a:cxn>
              </a:cxnLst>
              <a:rect l="0" t="0" r="r" b="b"/>
              <a:pathLst>
                <a:path w="21600" h="21600" extrusionOk="0">
                  <a:moveTo>
                    <a:pt x="0" y="10634"/>
                  </a:moveTo>
                  <a:lnTo>
                    <a:pt x="5722" y="21600"/>
                  </a:lnTo>
                  <a:lnTo>
                    <a:pt x="21600" y="0"/>
                  </a:lnTo>
                  <a:cubicBezTo>
                    <a:pt x="21600" y="0"/>
                    <a:pt x="0" y="10634"/>
                    <a:pt x="0" y="10634"/>
                  </a:cubicBezTo>
                  <a:close/>
                </a:path>
              </a:pathLst>
            </a:custGeom>
            <a:solidFill>
              <a:schemeClr val="accent3">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8" name="Shape 9"/>
            <p:cNvSpPr/>
            <p:nvPr/>
          </p:nvSpPr>
          <p:spPr>
            <a:xfrm>
              <a:off x="2786287" y="4509954"/>
              <a:ext cx="293671" cy="177535"/>
            </a:xfrm>
            <a:custGeom>
              <a:avLst/>
              <a:gdLst/>
              <a:ahLst/>
              <a:cxnLst>
                <a:cxn ang="0">
                  <a:pos x="wd2" y="hd2"/>
                </a:cxn>
                <a:cxn ang="5400000">
                  <a:pos x="wd2" y="hd2"/>
                </a:cxn>
                <a:cxn ang="10800000">
                  <a:pos x="wd2" y="hd2"/>
                </a:cxn>
                <a:cxn ang="16200000">
                  <a:pos x="wd2" y="hd2"/>
                </a:cxn>
              </a:cxnLst>
              <a:rect l="0" t="0" r="r" b="b"/>
              <a:pathLst>
                <a:path w="21600" h="21600" extrusionOk="0">
                  <a:moveTo>
                    <a:pt x="5669" y="21600"/>
                  </a:moveTo>
                  <a:lnTo>
                    <a:pt x="0" y="7603"/>
                  </a:lnTo>
                  <a:lnTo>
                    <a:pt x="16051" y="0"/>
                  </a:lnTo>
                  <a:lnTo>
                    <a:pt x="21600" y="13702"/>
                  </a:lnTo>
                  <a:cubicBezTo>
                    <a:pt x="21600" y="13702"/>
                    <a:pt x="5669" y="21600"/>
                    <a:pt x="5669" y="21600"/>
                  </a:cubicBezTo>
                  <a:close/>
                </a:path>
              </a:pathLst>
            </a:custGeom>
            <a:solidFill>
              <a:schemeClr val="accent3"/>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9" name="Shape 10"/>
            <p:cNvSpPr/>
            <p:nvPr/>
          </p:nvSpPr>
          <p:spPr>
            <a:xfrm>
              <a:off x="2821301" y="4509954"/>
              <a:ext cx="248342" cy="193436"/>
            </a:xfrm>
            <a:custGeom>
              <a:avLst/>
              <a:gdLst/>
              <a:ahLst/>
              <a:cxnLst>
                <a:cxn ang="0">
                  <a:pos x="wd2" y="hd2"/>
                </a:cxn>
                <a:cxn ang="5400000">
                  <a:pos x="wd2" y="hd2"/>
                </a:cxn>
                <a:cxn ang="10800000">
                  <a:pos x="wd2" y="hd2"/>
                </a:cxn>
                <a:cxn ang="16200000">
                  <a:pos x="wd2" y="hd2"/>
                </a:cxn>
              </a:cxnLst>
              <a:rect l="0" t="0" r="r" b="b"/>
              <a:pathLst>
                <a:path w="21600" h="21600" extrusionOk="0">
                  <a:moveTo>
                    <a:pt x="15878" y="0"/>
                  </a:moveTo>
                  <a:lnTo>
                    <a:pt x="21600" y="10966"/>
                  </a:lnTo>
                  <a:lnTo>
                    <a:pt x="0" y="21600"/>
                  </a:lnTo>
                  <a:cubicBezTo>
                    <a:pt x="0" y="21600"/>
                    <a:pt x="15878" y="0"/>
                    <a:pt x="15878" y="0"/>
                  </a:cubicBezTo>
                  <a:close/>
                </a:path>
              </a:pathLst>
            </a:custGeom>
            <a:solidFill>
              <a:schemeClr val="accent3">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0" name="Shape 11"/>
            <p:cNvSpPr/>
            <p:nvPr/>
          </p:nvSpPr>
          <p:spPr>
            <a:xfrm>
              <a:off x="2821301" y="3683628"/>
              <a:ext cx="2515530" cy="2487807"/>
            </a:xfrm>
            <a:custGeom>
              <a:avLst/>
              <a:gdLst/>
              <a:ahLst/>
              <a:cxnLst>
                <a:cxn ang="0">
                  <a:pos x="wd2" y="hd2"/>
                </a:cxn>
                <a:cxn ang="5400000">
                  <a:pos x="wd2" y="hd2"/>
                </a:cxn>
                <a:cxn ang="10800000">
                  <a:pos x="wd2" y="hd2"/>
                </a:cxn>
                <a:cxn ang="16200000">
                  <a:pos x="wd2" y="hd2"/>
                </a:cxn>
              </a:cxnLst>
              <a:rect l="0" t="0" r="r" b="b"/>
              <a:pathLst>
                <a:path w="21600" h="21600" extrusionOk="0">
                  <a:moveTo>
                    <a:pt x="13020" y="0"/>
                  </a:moveTo>
                  <a:lnTo>
                    <a:pt x="6510" y="4410"/>
                  </a:lnTo>
                  <a:lnTo>
                    <a:pt x="0" y="8820"/>
                  </a:lnTo>
                  <a:lnTo>
                    <a:pt x="8324" y="21600"/>
                  </a:lnTo>
                  <a:lnTo>
                    <a:pt x="14933" y="17123"/>
                  </a:lnTo>
                  <a:lnTo>
                    <a:pt x="21600" y="12607"/>
                  </a:lnTo>
                  <a:cubicBezTo>
                    <a:pt x="21600" y="12607"/>
                    <a:pt x="13020" y="0"/>
                    <a:pt x="13020" y="0"/>
                  </a:cubicBezTo>
                  <a:close/>
                </a:path>
              </a:pathLst>
            </a:custGeom>
            <a:solidFill>
              <a:schemeClr val="accent3">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1" name="Shape 12"/>
            <p:cNvSpPr/>
            <p:nvPr/>
          </p:nvSpPr>
          <p:spPr>
            <a:xfrm>
              <a:off x="3871715" y="4019761"/>
              <a:ext cx="65641" cy="68356"/>
            </a:xfrm>
            <a:custGeom>
              <a:avLst/>
              <a:gdLst/>
              <a:ahLst/>
              <a:cxnLst>
                <a:cxn ang="0">
                  <a:pos x="wd2" y="hd2"/>
                </a:cxn>
                <a:cxn ang="5400000">
                  <a:pos x="wd2" y="hd2"/>
                </a:cxn>
                <a:cxn ang="10800000">
                  <a:pos x="wd2" y="hd2"/>
                </a:cxn>
                <a:cxn ang="16200000">
                  <a:pos x="wd2" y="hd2"/>
                </a:cxn>
              </a:cxnLst>
              <a:rect l="0" t="0" r="r" b="b"/>
              <a:pathLst>
                <a:path w="19087" h="18922" extrusionOk="0">
                  <a:moveTo>
                    <a:pt x="1889" y="14346"/>
                  </a:moveTo>
                  <a:cubicBezTo>
                    <a:pt x="5036" y="18818"/>
                    <a:pt x="11027" y="20259"/>
                    <a:pt x="15249" y="17566"/>
                  </a:cubicBezTo>
                  <a:cubicBezTo>
                    <a:pt x="19483" y="14866"/>
                    <a:pt x="20338" y="9059"/>
                    <a:pt x="17191" y="4587"/>
                  </a:cubicBezTo>
                  <a:cubicBezTo>
                    <a:pt x="14040" y="109"/>
                    <a:pt x="8078" y="-1341"/>
                    <a:pt x="3844" y="1359"/>
                  </a:cubicBezTo>
                  <a:cubicBezTo>
                    <a:pt x="-378" y="4052"/>
                    <a:pt x="-1262" y="9868"/>
                    <a:pt x="1889" y="14346"/>
                  </a:cubicBezTo>
                  <a:close/>
                </a:path>
              </a:pathLst>
            </a:custGeom>
            <a:solidFill>
              <a:schemeClr val="accent3">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2" name="Shape 13"/>
            <p:cNvSpPr/>
            <p:nvPr/>
          </p:nvSpPr>
          <p:spPr>
            <a:xfrm>
              <a:off x="3290486" y="4411915"/>
              <a:ext cx="65639" cy="68356"/>
            </a:xfrm>
            <a:custGeom>
              <a:avLst/>
              <a:gdLst/>
              <a:ahLst/>
              <a:cxnLst>
                <a:cxn ang="0">
                  <a:pos x="wd2" y="hd2"/>
                </a:cxn>
                <a:cxn ang="5400000">
                  <a:pos x="wd2" y="hd2"/>
                </a:cxn>
                <a:cxn ang="10800000">
                  <a:pos x="wd2" y="hd2"/>
                </a:cxn>
                <a:cxn ang="16200000">
                  <a:pos x="wd2" y="hd2"/>
                </a:cxn>
              </a:cxnLst>
              <a:rect l="0" t="0" r="r" b="b"/>
              <a:pathLst>
                <a:path w="19087" h="18922" extrusionOk="0">
                  <a:moveTo>
                    <a:pt x="17195" y="4584"/>
                  </a:moveTo>
                  <a:cubicBezTo>
                    <a:pt x="20342" y="9056"/>
                    <a:pt x="19475" y="14870"/>
                    <a:pt x="15253" y="17563"/>
                  </a:cubicBezTo>
                  <a:cubicBezTo>
                    <a:pt x="11019" y="20263"/>
                    <a:pt x="5041" y="18814"/>
                    <a:pt x="1894" y="14342"/>
                  </a:cubicBezTo>
                  <a:cubicBezTo>
                    <a:pt x="-1258" y="9864"/>
                    <a:pt x="-386" y="4056"/>
                    <a:pt x="3848" y="1356"/>
                  </a:cubicBezTo>
                  <a:cubicBezTo>
                    <a:pt x="8070" y="-1337"/>
                    <a:pt x="14043" y="105"/>
                    <a:pt x="17195" y="4584"/>
                  </a:cubicBezTo>
                  <a:close/>
                </a:path>
              </a:pathLst>
            </a:custGeom>
            <a:solidFill>
              <a:schemeClr val="accent3">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3" name="Shape 14"/>
            <p:cNvSpPr/>
            <p:nvPr/>
          </p:nvSpPr>
          <p:spPr>
            <a:xfrm>
              <a:off x="3317159" y="4043608"/>
              <a:ext cx="845669" cy="880552"/>
            </a:xfrm>
            <a:custGeom>
              <a:avLst/>
              <a:gdLst/>
              <a:ahLst/>
              <a:cxnLst>
                <a:cxn ang="0">
                  <a:pos x="wd2" y="hd2"/>
                </a:cxn>
                <a:cxn ang="5400000">
                  <a:pos x="wd2" y="hd2"/>
                </a:cxn>
                <a:cxn ang="10800000">
                  <a:pos x="wd2" y="hd2"/>
                </a:cxn>
                <a:cxn ang="16200000">
                  <a:pos x="wd2" y="hd2"/>
                </a:cxn>
              </a:cxnLst>
              <a:rect l="0" t="0" r="r" b="b"/>
              <a:pathLst>
                <a:path w="20746" h="21264" extrusionOk="0">
                  <a:moveTo>
                    <a:pt x="20660" y="15604"/>
                  </a:moveTo>
                  <a:cubicBezTo>
                    <a:pt x="20385" y="17606"/>
                    <a:pt x="19447" y="19162"/>
                    <a:pt x="17874" y="20233"/>
                  </a:cubicBezTo>
                  <a:cubicBezTo>
                    <a:pt x="16267" y="21259"/>
                    <a:pt x="14448" y="21521"/>
                    <a:pt x="12463" y="21009"/>
                  </a:cubicBezTo>
                  <a:cubicBezTo>
                    <a:pt x="6191" y="19393"/>
                    <a:pt x="351" y="10641"/>
                    <a:pt x="105" y="10270"/>
                  </a:cubicBezTo>
                  <a:cubicBezTo>
                    <a:pt x="-73" y="10000"/>
                    <a:pt x="-19" y="9655"/>
                    <a:pt x="224" y="9495"/>
                  </a:cubicBezTo>
                  <a:cubicBezTo>
                    <a:pt x="225" y="9494"/>
                    <a:pt x="228" y="9492"/>
                    <a:pt x="230" y="9491"/>
                  </a:cubicBezTo>
                  <a:cubicBezTo>
                    <a:pt x="479" y="9332"/>
                    <a:pt x="827" y="9425"/>
                    <a:pt x="1006" y="9697"/>
                  </a:cubicBezTo>
                  <a:cubicBezTo>
                    <a:pt x="1064" y="9783"/>
                    <a:pt x="6823" y="18409"/>
                    <a:pt x="12633" y="19906"/>
                  </a:cubicBezTo>
                  <a:cubicBezTo>
                    <a:pt x="14313" y="20339"/>
                    <a:pt x="15851" y="20119"/>
                    <a:pt x="17209" y="19257"/>
                  </a:cubicBezTo>
                  <a:cubicBezTo>
                    <a:pt x="18535" y="18349"/>
                    <a:pt x="19326" y="17033"/>
                    <a:pt x="19558" y="15339"/>
                  </a:cubicBezTo>
                  <a:cubicBezTo>
                    <a:pt x="20363" y="9481"/>
                    <a:pt x="14449" y="956"/>
                    <a:pt x="14390" y="871"/>
                  </a:cubicBezTo>
                  <a:cubicBezTo>
                    <a:pt x="14203" y="604"/>
                    <a:pt x="14248" y="253"/>
                    <a:pt x="14493" y="86"/>
                  </a:cubicBezTo>
                  <a:cubicBezTo>
                    <a:pt x="14494" y="85"/>
                    <a:pt x="14497" y="83"/>
                    <a:pt x="14499" y="82"/>
                  </a:cubicBezTo>
                  <a:cubicBezTo>
                    <a:pt x="14742" y="-79"/>
                    <a:pt x="15086" y="4"/>
                    <a:pt x="15272" y="269"/>
                  </a:cubicBezTo>
                  <a:cubicBezTo>
                    <a:pt x="15527" y="633"/>
                    <a:pt x="21527" y="9280"/>
                    <a:pt x="20660" y="15604"/>
                  </a:cubicBezTo>
                  <a:close/>
                </a:path>
              </a:pathLst>
            </a:custGeom>
            <a:solidFill>
              <a:srgbClr val="FFFFFF"/>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4" name="Shape 15"/>
            <p:cNvSpPr/>
            <p:nvPr/>
          </p:nvSpPr>
          <p:spPr>
            <a:xfrm>
              <a:off x="3724657" y="5042164"/>
              <a:ext cx="1812730" cy="1392311"/>
            </a:xfrm>
            <a:custGeom>
              <a:avLst/>
              <a:gdLst/>
              <a:ahLst/>
              <a:cxnLst>
                <a:cxn ang="0">
                  <a:pos x="wd2" y="hd2"/>
                </a:cxn>
                <a:cxn ang="5400000">
                  <a:pos x="wd2" y="hd2"/>
                </a:cxn>
                <a:cxn ang="10800000">
                  <a:pos x="wd2" y="hd2"/>
                </a:cxn>
                <a:cxn ang="16200000">
                  <a:pos x="wd2" y="hd2"/>
                </a:cxn>
              </a:cxnLst>
              <a:rect l="0" t="0" r="r" b="b"/>
              <a:pathLst>
                <a:path w="21600" h="21420" extrusionOk="0">
                  <a:moveTo>
                    <a:pt x="18423" y="0"/>
                  </a:moveTo>
                  <a:lnTo>
                    <a:pt x="9172" y="8002"/>
                  </a:lnTo>
                  <a:lnTo>
                    <a:pt x="0" y="15935"/>
                  </a:lnTo>
                  <a:cubicBezTo>
                    <a:pt x="0" y="15935"/>
                    <a:pt x="2103" y="20365"/>
                    <a:pt x="2321" y="20836"/>
                  </a:cubicBezTo>
                  <a:cubicBezTo>
                    <a:pt x="2540" y="21307"/>
                    <a:pt x="2740" y="21600"/>
                    <a:pt x="3093" y="21294"/>
                  </a:cubicBezTo>
                  <a:cubicBezTo>
                    <a:pt x="3661" y="20803"/>
                    <a:pt x="12009" y="13583"/>
                    <a:pt x="12009" y="13583"/>
                  </a:cubicBezTo>
                  <a:lnTo>
                    <a:pt x="21600" y="5287"/>
                  </a:lnTo>
                  <a:cubicBezTo>
                    <a:pt x="21600" y="5287"/>
                    <a:pt x="18423" y="0"/>
                    <a:pt x="18423" y="0"/>
                  </a:cubicBezTo>
                  <a:close/>
                </a:path>
              </a:pathLst>
            </a:custGeom>
            <a:solidFill>
              <a:schemeClr val="accent3"/>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15" name="Group 73"/>
          <p:cNvGrpSpPr/>
          <p:nvPr/>
        </p:nvGrpSpPr>
        <p:grpSpPr>
          <a:xfrm rot="4666796">
            <a:off x="6829372" y="4575641"/>
            <a:ext cx="2090948" cy="2149300"/>
            <a:chOff x="2786287" y="3606598"/>
            <a:chExt cx="2751100" cy="2827877"/>
          </a:xfrm>
        </p:grpSpPr>
        <p:sp>
          <p:nvSpPr>
            <p:cNvPr id="16" name="Shape 6"/>
            <p:cNvSpPr/>
            <p:nvPr/>
          </p:nvSpPr>
          <p:spPr>
            <a:xfrm>
              <a:off x="2786287" y="3606598"/>
              <a:ext cx="1444524" cy="1035246"/>
            </a:xfrm>
            <a:custGeom>
              <a:avLst/>
              <a:gdLst/>
              <a:ahLst/>
              <a:cxnLst>
                <a:cxn ang="0">
                  <a:pos x="wd2" y="hd2"/>
                </a:cxn>
                <a:cxn ang="5400000">
                  <a:pos x="wd2" y="hd2"/>
                </a:cxn>
                <a:cxn ang="10800000">
                  <a:pos x="wd2" y="hd2"/>
                </a:cxn>
                <a:cxn ang="16200000">
                  <a:pos x="wd2" y="hd2"/>
                </a:cxn>
              </a:cxnLst>
              <a:rect l="0" t="0" r="r" b="b"/>
              <a:pathLst>
                <a:path w="21600" h="21600" extrusionOk="0">
                  <a:moveTo>
                    <a:pt x="10800" y="10096"/>
                  </a:moveTo>
                  <a:lnTo>
                    <a:pt x="0" y="20191"/>
                  </a:lnTo>
                  <a:lnTo>
                    <a:pt x="4003" y="21600"/>
                  </a:lnTo>
                  <a:lnTo>
                    <a:pt x="12600" y="13844"/>
                  </a:lnTo>
                  <a:lnTo>
                    <a:pt x="21010" y="5702"/>
                  </a:lnTo>
                  <a:lnTo>
                    <a:pt x="21600" y="0"/>
                  </a:lnTo>
                  <a:cubicBezTo>
                    <a:pt x="21600" y="0"/>
                    <a:pt x="10800" y="10096"/>
                    <a:pt x="10800" y="10096"/>
                  </a:cubicBezTo>
                  <a:close/>
                </a:path>
              </a:pathLst>
            </a:custGeom>
            <a:solidFill>
              <a:schemeClr val="accent6">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7" name="Shape 7"/>
            <p:cNvSpPr/>
            <p:nvPr/>
          </p:nvSpPr>
          <p:spPr>
            <a:xfrm>
              <a:off x="4088801" y="3606598"/>
              <a:ext cx="217929" cy="290688"/>
            </a:xfrm>
            <a:custGeom>
              <a:avLst/>
              <a:gdLst/>
              <a:ahLst/>
              <a:cxnLst>
                <a:cxn ang="0">
                  <a:pos x="wd2" y="hd2"/>
                </a:cxn>
                <a:cxn ang="5400000">
                  <a:pos x="wd2" y="hd2"/>
                </a:cxn>
                <a:cxn ang="10800000">
                  <a:pos x="wd2" y="hd2"/>
                </a:cxn>
                <a:cxn ang="16200000">
                  <a:pos x="wd2" y="hd2"/>
                </a:cxn>
              </a:cxnLst>
              <a:rect l="0" t="0" r="r" b="b"/>
              <a:pathLst>
                <a:path w="21600" h="21600" extrusionOk="0">
                  <a:moveTo>
                    <a:pt x="21600" y="8548"/>
                  </a:moveTo>
                  <a:lnTo>
                    <a:pt x="13961" y="0"/>
                  </a:lnTo>
                  <a:lnTo>
                    <a:pt x="0" y="13231"/>
                  </a:lnTo>
                  <a:lnTo>
                    <a:pt x="7478" y="21600"/>
                  </a:lnTo>
                  <a:cubicBezTo>
                    <a:pt x="7478" y="21600"/>
                    <a:pt x="21600" y="8548"/>
                    <a:pt x="21600" y="8548"/>
                  </a:cubicBezTo>
                  <a:close/>
                </a:path>
              </a:pathLst>
            </a:custGeom>
            <a:solidFill>
              <a:schemeClr val="accent6"/>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8" name="Shape 8"/>
            <p:cNvSpPr/>
            <p:nvPr/>
          </p:nvSpPr>
          <p:spPr>
            <a:xfrm>
              <a:off x="4088801" y="3683628"/>
              <a:ext cx="248342" cy="193436"/>
            </a:xfrm>
            <a:custGeom>
              <a:avLst/>
              <a:gdLst/>
              <a:ahLst/>
              <a:cxnLst>
                <a:cxn ang="0">
                  <a:pos x="wd2" y="hd2"/>
                </a:cxn>
                <a:cxn ang="5400000">
                  <a:pos x="wd2" y="hd2"/>
                </a:cxn>
                <a:cxn ang="10800000">
                  <a:pos x="wd2" y="hd2"/>
                </a:cxn>
                <a:cxn ang="16200000">
                  <a:pos x="wd2" y="hd2"/>
                </a:cxn>
              </a:cxnLst>
              <a:rect l="0" t="0" r="r" b="b"/>
              <a:pathLst>
                <a:path w="21600" h="21600" extrusionOk="0">
                  <a:moveTo>
                    <a:pt x="0" y="10634"/>
                  </a:moveTo>
                  <a:lnTo>
                    <a:pt x="5722" y="21600"/>
                  </a:lnTo>
                  <a:lnTo>
                    <a:pt x="21600" y="0"/>
                  </a:lnTo>
                  <a:cubicBezTo>
                    <a:pt x="21600" y="0"/>
                    <a:pt x="0" y="10634"/>
                    <a:pt x="0" y="10634"/>
                  </a:cubicBezTo>
                  <a:close/>
                </a:path>
              </a:pathLst>
            </a:custGeom>
            <a:solidFill>
              <a:schemeClr val="accent6">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9" name="Shape 9"/>
            <p:cNvSpPr/>
            <p:nvPr/>
          </p:nvSpPr>
          <p:spPr>
            <a:xfrm>
              <a:off x="2786287" y="4509954"/>
              <a:ext cx="293671" cy="177535"/>
            </a:xfrm>
            <a:custGeom>
              <a:avLst/>
              <a:gdLst/>
              <a:ahLst/>
              <a:cxnLst>
                <a:cxn ang="0">
                  <a:pos x="wd2" y="hd2"/>
                </a:cxn>
                <a:cxn ang="5400000">
                  <a:pos x="wd2" y="hd2"/>
                </a:cxn>
                <a:cxn ang="10800000">
                  <a:pos x="wd2" y="hd2"/>
                </a:cxn>
                <a:cxn ang="16200000">
                  <a:pos x="wd2" y="hd2"/>
                </a:cxn>
              </a:cxnLst>
              <a:rect l="0" t="0" r="r" b="b"/>
              <a:pathLst>
                <a:path w="21600" h="21600" extrusionOk="0">
                  <a:moveTo>
                    <a:pt x="5669" y="21600"/>
                  </a:moveTo>
                  <a:lnTo>
                    <a:pt x="0" y="7603"/>
                  </a:lnTo>
                  <a:lnTo>
                    <a:pt x="16051" y="0"/>
                  </a:lnTo>
                  <a:lnTo>
                    <a:pt x="21600" y="13702"/>
                  </a:lnTo>
                  <a:cubicBezTo>
                    <a:pt x="21600" y="13702"/>
                    <a:pt x="5669" y="21600"/>
                    <a:pt x="5669" y="21600"/>
                  </a:cubicBezTo>
                  <a:close/>
                </a:path>
              </a:pathLst>
            </a:custGeom>
            <a:solidFill>
              <a:schemeClr val="accent6"/>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0" name="Shape 10"/>
            <p:cNvSpPr/>
            <p:nvPr/>
          </p:nvSpPr>
          <p:spPr>
            <a:xfrm>
              <a:off x="2821301" y="4509954"/>
              <a:ext cx="248342" cy="193436"/>
            </a:xfrm>
            <a:custGeom>
              <a:avLst/>
              <a:gdLst/>
              <a:ahLst/>
              <a:cxnLst>
                <a:cxn ang="0">
                  <a:pos x="wd2" y="hd2"/>
                </a:cxn>
                <a:cxn ang="5400000">
                  <a:pos x="wd2" y="hd2"/>
                </a:cxn>
                <a:cxn ang="10800000">
                  <a:pos x="wd2" y="hd2"/>
                </a:cxn>
                <a:cxn ang="16200000">
                  <a:pos x="wd2" y="hd2"/>
                </a:cxn>
              </a:cxnLst>
              <a:rect l="0" t="0" r="r" b="b"/>
              <a:pathLst>
                <a:path w="21600" h="21600" extrusionOk="0">
                  <a:moveTo>
                    <a:pt x="15878" y="0"/>
                  </a:moveTo>
                  <a:lnTo>
                    <a:pt x="21600" y="10966"/>
                  </a:lnTo>
                  <a:lnTo>
                    <a:pt x="0" y="21600"/>
                  </a:lnTo>
                  <a:cubicBezTo>
                    <a:pt x="0" y="21600"/>
                    <a:pt x="15878" y="0"/>
                    <a:pt x="15878" y="0"/>
                  </a:cubicBezTo>
                  <a:close/>
                </a:path>
              </a:pathLst>
            </a:custGeom>
            <a:solidFill>
              <a:schemeClr val="accent6">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1" name="Shape 11"/>
            <p:cNvSpPr/>
            <p:nvPr/>
          </p:nvSpPr>
          <p:spPr>
            <a:xfrm>
              <a:off x="2821301" y="3683628"/>
              <a:ext cx="2515530" cy="2487807"/>
            </a:xfrm>
            <a:custGeom>
              <a:avLst/>
              <a:gdLst/>
              <a:ahLst/>
              <a:cxnLst>
                <a:cxn ang="0">
                  <a:pos x="wd2" y="hd2"/>
                </a:cxn>
                <a:cxn ang="5400000">
                  <a:pos x="wd2" y="hd2"/>
                </a:cxn>
                <a:cxn ang="10800000">
                  <a:pos x="wd2" y="hd2"/>
                </a:cxn>
                <a:cxn ang="16200000">
                  <a:pos x="wd2" y="hd2"/>
                </a:cxn>
              </a:cxnLst>
              <a:rect l="0" t="0" r="r" b="b"/>
              <a:pathLst>
                <a:path w="21600" h="21600" extrusionOk="0">
                  <a:moveTo>
                    <a:pt x="13020" y="0"/>
                  </a:moveTo>
                  <a:lnTo>
                    <a:pt x="6510" y="4410"/>
                  </a:lnTo>
                  <a:lnTo>
                    <a:pt x="0" y="8820"/>
                  </a:lnTo>
                  <a:lnTo>
                    <a:pt x="8324" y="21600"/>
                  </a:lnTo>
                  <a:lnTo>
                    <a:pt x="14933" y="17123"/>
                  </a:lnTo>
                  <a:lnTo>
                    <a:pt x="21600" y="12607"/>
                  </a:lnTo>
                  <a:cubicBezTo>
                    <a:pt x="21600" y="12607"/>
                    <a:pt x="13020" y="0"/>
                    <a:pt x="13020" y="0"/>
                  </a:cubicBezTo>
                  <a:close/>
                </a:path>
              </a:pathLst>
            </a:custGeom>
            <a:solidFill>
              <a:schemeClr val="accent6"/>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2" name="Shape 12"/>
            <p:cNvSpPr/>
            <p:nvPr/>
          </p:nvSpPr>
          <p:spPr>
            <a:xfrm>
              <a:off x="3871715" y="4019761"/>
              <a:ext cx="65641" cy="68356"/>
            </a:xfrm>
            <a:custGeom>
              <a:avLst/>
              <a:gdLst/>
              <a:ahLst/>
              <a:cxnLst>
                <a:cxn ang="0">
                  <a:pos x="wd2" y="hd2"/>
                </a:cxn>
                <a:cxn ang="5400000">
                  <a:pos x="wd2" y="hd2"/>
                </a:cxn>
                <a:cxn ang="10800000">
                  <a:pos x="wd2" y="hd2"/>
                </a:cxn>
                <a:cxn ang="16200000">
                  <a:pos x="wd2" y="hd2"/>
                </a:cxn>
              </a:cxnLst>
              <a:rect l="0" t="0" r="r" b="b"/>
              <a:pathLst>
                <a:path w="19087" h="18922" extrusionOk="0">
                  <a:moveTo>
                    <a:pt x="1889" y="14346"/>
                  </a:moveTo>
                  <a:cubicBezTo>
                    <a:pt x="5036" y="18818"/>
                    <a:pt x="11027" y="20259"/>
                    <a:pt x="15249" y="17566"/>
                  </a:cubicBezTo>
                  <a:cubicBezTo>
                    <a:pt x="19483" y="14866"/>
                    <a:pt x="20338" y="9059"/>
                    <a:pt x="17191" y="4587"/>
                  </a:cubicBezTo>
                  <a:cubicBezTo>
                    <a:pt x="14040" y="109"/>
                    <a:pt x="8078" y="-1341"/>
                    <a:pt x="3844" y="1359"/>
                  </a:cubicBezTo>
                  <a:cubicBezTo>
                    <a:pt x="-378" y="4052"/>
                    <a:pt x="-1262" y="9868"/>
                    <a:pt x="1889" y="14346"/>
                  </a:cubicBezTo>
                  <a:close/>
                </a:path>
              </a:pathLst>
            </a:custGeom>
            <a:solidFill>
              <a:schemeClr val="accent6">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3" name="Shape 13"/>
            <p:cNvSpPr/>
            <p:nvPr/>
          </p:nvSpPr>
          <p:spPr>
            <a:xfrm>
              <a:off x="3290486" y="4411915"/>
              <a:ext cx="65639" cy="68356"/>
            </a:xfrm>
            <a:custGeom>
              <a:avLst/>
              <a:gdLst/>
              <a:ahLst/>
              <a:cxnLst>
                <a:cxn ang="0">
                  <a:pos x="wd2" y="hd2"/>
                </a:cxn>
                <a:cxn ang="5400000">
                  <a:pos x="wd2" y="hd2"/>
                </a:cxn>
                <a:cxn ang="10800000">
                  <a:pos x="wd2" y="hd2"/>
                </a:cxn>
                <a:cxn ang="16200000">
                  <a:pos x="wd2" y="hd2"/>
                </a:cxn>
              </a:cxnLst>
              <a:rect l="0" t="0" r="r" b="b"/>
              <a:pathLst>
                <a:path w="19087" h="18922" extrusionOk="0">
                  <a:moveTo>
                    <a:pt x="17195" y="4584"/>
                  </a:moveTo>
                  <a:cubicBezTo>
                    <a:pt x="20342" y="9056"/>
                    <a:pt x="19475" y="14870"/>
                    <a:pt x="15253" y="17563"/>
                  </a:cubicBezTo>
                  <a:cubicBezTo>
                    <a:pt x="11019" y="20263"/>
                    <a:pt x="5041" y="18814"/>
                    <a:pt x="1894" y="14342"/>
                  </a:cubicBezTo>
                  <a:cubicBezTo>
                    <a:pt x="-1258" y="9864"/>
                    <a:pt x="-386" y="4056"/>
                    <a:pt x="3848" y="1356"/>
                  </a:cubicBezTo>
                  <a:cubicBezTo>
                    <a:pt x="8070" y="-1337"/>
                    <a:pt x="14043" y="105"/>
                    <a:pt x="17195" y="4584"/>
                  </a:cubicBezTo>
                  <a:close/>
                </a:path>
              </a:pathLst>
            </a:custGeom>
            <a:solidFill>
              <a:schemeClr val="accent6">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4" name="Shape 14"/>
            <p:cNvSpPr/>
            <p:nvPr/>
          </p:nvSpPr>
          <p:spPr>
            <a:xfrm>
              <a:off x="3317159" y="4043608"/>
              <a:ext cx="845669" cy="880552"/>
            </a:xfrm>
            <a:custGeom>
              <a:avLst/>
              <a:gdLst/>
              <a:ahLst/>
              <a:cxnLst>
                <a:cxn ang="0">
                  <a:pos x="wd2" y="hd2"/>
                </a:cxn>
                <a:cxn ang="5400000">
                  <a:pos x="wd2" y="hd2"/>
                </a:cxn>
                <a:cxn ang="10800000">
                  <a:pos x="wd2" y="hd2"/>
                </a:cxn>
                <a:cxn ang="16200000">
                  <a:pos x="wd2" y="hd2"/>
                </a:cxn>
              </a:cxnLst>
              <a:rect l="0" t="0" r="r" b="b"/>
              <a:pathLst>
                <a:path w="20746" h="21264" extrusionOk="0">
                  <a:moveTo>
                    <a:pt x="20660" y="15604"/>
                  </a:moveTo>
                  <a:cubicBezTo>
                    <a:pt x="20385" y="17606"/>
                    <a:pt x="19447" y="19162"/>
                    <a:pt x="17874" y="20233"/>
                  </a:cubicBezTo>
                  <a:cubicBezTo>
                    <a:pt x="16267" y="21259"/>
                    <a:pt x="14448" y="21521"/>
                    <a:pt x="12463" y="21009"/>
                  </a:cubicBezTo>
                  <a:cubicBezTo>
                    <a:pt x="6191" y="19393"/>
                    <a:pt x="351" y="10641"/>
                    <a:pt x="105" y="10270"/>
                  </a:cubicBezTo>
                  <a:cubicBezTo>
                    <a:pt x="-73" y="10000"/>
                    <a:pt x="-19" y="9655"/>
                    <a:pt x="224" y="9495"/>
                  </a:cubicBezTo>
                  <a:cubicBezTo>
                    <a:pt x="225" y="9494"/>
                    <a:pt x="228" y="9492"/>
                    <a:pt x="230" y="9491"/>
                  </a:cubicBezTo>
                  <a:cubicBezTo>
                    <a:pt x="479" y="9332"/>
                    <a:pt x="827" y="9425"/>
                    <a:pt x="1006" y="9697"/>
                  </a:cubicBezTo>
                  <a:cubicBezTo>
                    <a:pt x="1064" y="9783"/>
                    <a:pt x="6823" y="18409"/>
                    <a:pt x="12633" y="19906"/>
                  </a:cubicBezTo>
                  <a:cubicBezTo>
                    <a:pt x="14313" y="20339"/>
                    <a:pt x="15851" y="20119"/>
                    <a:pt x="17209" y="19257"/>
                  </a:cubicBezTo>
                  <a:cubicBezTo>
                    <a:pt x="18535" y="18349"/>
                    <a:pt x="19326" y="17033"/>
                    <a:pt x="19558" y="15339"/>
                  </a:cubicBezTo>
                  <a:cubicBezTo>
                    <a:pt x="20363" y="9481"/>
                    <a:pt x="14449" y="956"/>
                    <a:pt x="14390" y="871"/>
                  </a:cubicBezTo>
                  <a:cubicBezTo>
                    <a:pt x="14203" y="604"/>
                    <a:pt x="14248" y="253"/>
                    <a:pt x="14493" y="86"/>
                  </a:cubicBezTo>
                  <a:cubicBezTo>
                    <a:pt x="14494" y="85"/>
                    <a:pt x="14497" y="83"/>
                    <a:pt x="14499" y="82"/>
                  </a:cubicBezTo>
                  <a:cubicBezTo>
                    <a:pt x="14742" y="-79"/>
                    <a:pt x="15086" y="4"/>
                    <a:pt x="15272" y="269"/>
                  </a:cubicBezTo>
                  <a:cubicBezTo>
                    <a:pt x="15527" y="633"/>
                    <a:pt x="21527" y="9280"/>
                    <a:pt x="20660" y="15604"/>
                  </a:cubicBezTo>
                  <a:close/>
                </a:path>
              </a:pathLst>
            </a:custGeom>
            <a:solidFill>
              <a:srgbClr val="FFFFFF"/>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5" name="Shape 15"/>
            <p:cNvSpPr/>
            <p:nvPr/>
          </p:nvSpPr>
          <p:spPr>
            <a:xfrm>
              <a:off x="3724657" y="5042164"/>
              <a:ext cx="1812730" cy="1392311"/>
            </a:xfrm>
            <a:custGeom>
              <a:avLst/>
              <a:gdLst/>
              <a:ahLst/>
              <a:cxnLst>
                <a:cxn ang="0">
                  <a:pos x="wd2" y="hd2"/>
                </a:cxn>
                <a:cxn ang="5400000">
                  <a:pos x="wd2" y="hd2"/>
                </a:cxn>
                <a:cxn ang="10800000">
                  <a:pos x="wd2" y="hd2"/>
                </a:cxn>
                <a:cxn ang="16200000">
                  <a:pos x="wd2" y="hd2"/>
                </a:cxn>
              </a:cxnLst>
              <a:rect l="0" t="0" r="r" b="b"/>
              <a:pathLst>
                <a:path w="21600" h="21420" extrusionOk="0">
                  <a:moveTo>
                    <a:pt x="18423" y="0"/>
                  </a:moveTo>
                  <a:lnTo>
                    <a:pt x="9172" y="8002"/>
                  </a:lnTo>
                  <a:lnTo>
                    <a:pt x="0" y="15935"/>
                  </a:lnTo>
                  <a:cubicBezTo>
                    <a:pt x="0" y="15935"/>
                    <a:pt x="2103" y="20365"/>
                    <a:pt x="2321" y="20836"/>
                  </a:cubicBezTo>
                  <a:cubicBezTo>
                    <a:pt x="2540" y="21307"/>
                    <a:pt x="2740" y="21600"/>
                    <a:pt x="3093" y="21294"/>
                  </a:cubicBezTo>
                  <a:cubicBezTo>
                    <a:pt x="3661" y="20803"/>
                    <a:pt x="12009" y="13583"/>
                    <a:pt x="12009" y="13583"/>
                  </a:cubicBezTo>
                  <a:lnTo>
                    <a:pt x="21600" y="5287"/>
                  </a:lnTo>
                  <a:cubicBezTo>
                    <a:pt x="21600" y="5287"/>
                    <a:pt x="18423" y="0"/>
                    <a:pt x="18423" y="0"/>
                  </a:cubicBezTo>
                  <a:close/>
                </a:path>
              </a:pathLst>
            </a:custGeom>
            <a:solidFill>
              <a:schemeClr val="accent6">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27" name="Group 57"/>
          <p:cNvGrpSpPr/>
          <p:nvPr/>
        </p:nvGrpSpPr>
        <p:grpSpPr>
          <a:xfrm>
            <a:off x="2771773" y="2894076"/>
            <a:ext cx="2751100" cy="2827877"/>
            <a:chOff x="2786287" y="3606598"/>
            <a:chExt cx="2751100" cy="2827877"/>
          </a:xfrm>
        </p:grpSpPr>
        <p:sp>
          <p:nvSpPr>
            <p:cNvPr id="28" name="Shape 6"/>
            <p:cNvSpPr/>
            <p:nvPr/>
          </p:nvSpPr>
          <p:spPr>
            <a:xfrm>
              <a:off x="2786287" y="3606598"/>
              <a:ext cx="1444524" cy="1035246"/>
            </a:xfrm>
            <a:custGeom>
              <a:avLst/>
              <a:gdLst/>
              <a:ahLst/>
              <a:cxnLst>
                <a:cxn ang="0">
                  <a:pos x="wd2" y="hd2"/>
                </a:cxn>
                <a:cxn ang="5400000">
                  <a:pos x="wd2" y="hd2"/>
                </a:cxn>
                <a:cxn ang="10800000">
                  <a:pos x="wd2" y="hd2"/>
                </a:cxn>
                <a:cxn ang="16200000">
                  <a:pos x="wd2" y="hd2"/>
                </a:cxn>
              </a:cxnLst>
              <a:rect l="0" t="0" r="r" b="b"/>
              <a:pathLst>
                <a:path w="21600" h="21600" extrusionOk="0">
                  <a:moveTo>
                    <a:pt x="10800" y="10096"/>
                  </a:moveTo>
                  <a:lnTo>
                    <a:pt x="0" y="20191"/>
                  </a:lnTo>
                  <a:lnTo>
                    <a:pt x="4003" y="21600"/>
                  </a:lnTo>
                  <a:lnTo>
                    <a:pt x="12600" y="13844"/>
                  </a:lnTo>
                  <a:lnTo>
                    <a:pt x="21010" y="5702"/>
                  </a:lnTo>
                  <a:lnTo>
                    <a:pt x="21600" y="0"/>
                  </a:lnTo>
                  <a:cubicBezTo>
                    <a:pt x="21600" y="0"/>
                    <a:pt x="10800" y="10096"/>
                    <a:pt x="10800" y="10096"/>
                  </a:cubicBezTo>
                  <a:close/>
                </a:path>
              </a:pathLst>
            </a:custGeom>
            <a:solidFill>
              <a:schemeClr val="tx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9" name="Shape 7"/>
            <p:cNvSpPr/>
            <p:nvPr/>
          </p:nvSpPr>
          <p:spPr>
            <a:xfrm>
              <a:off x="4088801" y="3606598"/>
              <a:ext cx="217929" cy="290688"/>
            </a:xfrm>
            <a:custGeom>
              <a:avLst/>
              <a:gdLst/>
              <a:ahLst/>
              <a:cxnLst>
                <a:cxn ang="0">
                  <a:pos x="wd2" y="hd2"/>
                </a:cxn>
                <a:cxn ang="5400000">
                  <a:pos x="wd2" y="hd2"/>
                </a:cxn>
                <a:cxn ang="10800000">
                  <a:pos x="wd2" y="hd2"/>
                </a:cxn>
                <a:cxn ang="16200000">
                  <a:pos x="wd2" y="hd2"/>
                </a:cxn>
              </a:cxnLst>
              <a:rect l="0" t="0" r="r" b="b"/>
              <a:pathLst>
                <a:path w="21600" h="21600" extrusionOk="0">
                  <a:moveTo>
                    <a:pt x="21600" y="8548"/>
                  </a:moveTo>
                  <a:lnTo>
                    <a:pt x="13961" y="0"/>
                  </a:lnTo>
                  <a:lnTo>
                    <a:pt x="0" y="13231"/>
                  </a:lnTo>
                  <a:lnTo>
                    <a:pt x="7478" y="21600"/>
                  </a:lnTo>
                  <a:cubicBezTo>
                    <a:pt x="7478" y="21600"/>
                    <a:pt x="21600" y="8548"/>
                    <a:pt x="21600" y="8548"/>
                  </a:cubicBezTo>
                  <a:close/>
                </a:path>
              </a:pathLst>
            </a:custGeom>
            <a:solidFill>
              <a:schemeClr val="tx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0" name="Shape 8"/>
            <p:cNvSpPr/>
            <p:nvPr/>
          </p:nvSpPr>
          <p:spPr>
            <a:xfrm>
              <a:off x="4088801" y="3683628"/>
              <a:ext cx="248342" cy="193436"/>
            </a:xfrm>
            <a:custGeom>
              <a:avLst/>
              <a:gdLst/>
              <a:ahLst/>
              <a:cxnLst>
                <a:cxn ang="0">
                  <a:pos x="wd2" y="hd2"/>
                </a:cxn>
                <a:cxn ang="5400000">
                  <a:pos x="wd2" y="hd2"/>
                </a:cxn>
                <a:cxn ang="10800000">
                  <a:pos x="wd2" y="hd2"/>
                </a:cxn>
                <a:cxn ang="16200000">
                  <a:pos x="wd2" y="hd2"/>
                </a:cxn>
              </a:cxnLst>
              <a:rect l="0" t="0" r="r" b="b"/>
              <a:pathLst>
                <a:path w="21600" h="21600" extrusionOk="0">
                  <a:moveTo>
                    <a:pt x="0" y="10634"/>
                  </a:moveTo>
                  <a:lnTo>
                    <a:pt x="5722" y="21600"/>
                  </a:lnTo>
                  <a:lnTo>
                    <a:pt x="21600" y="0"/>
                  </a:lnTo>
                  <a:cubicBezTo>
                    <a:pt x="21600" y="0"/>
                    <a:pt x="0" y="10634"/>
                    <a:pt x="0" y="10634"/>
                  </a:cubicBezTo>
                  <a:close/>
                </a:path>
              </a:pathLst>
            </a:custGeom>
            <a:solidFill>
              <a:schemeClr val="tx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1" name="Shape 9"/>
            <p:cNvSpPr/>
            <p:nvPr/>
          </p:nvSpPr>
          <p:spPr>
            <a:xfrm>
              <a:off x="2786287" y="4509954"/>
              <a:ext cx="293671" cy="177535"/>
            </a:xfrm>
            <a:custGeom>
              <a:avLst/>
              <a:gdLst/>
              <a:ahLst/>
              <a:cxnLst>
                <a:cxn ang="0">
                  <a:pos x="wd2" y="hd2"/>
                </a:cxn>
                <a:cxn ang="5400000">
                  <a:pos x="wd2" y="hd2"/>
                </a:cxn>
                <a:cxn ang="10800000">
                  <a:pos x="wd2" y="hd2"/>
                </a:cxn>
                <a:cxn ang="16200000">
                  <a:pos x="wd2" y="hd2"/>
                </a:cxn>
              </a:cxnLst>
              <a:rect l="0" t="0" r="r" b="b"/>
              <a:pathLst>
                <a:path w="21600" h="21600" extrusionOk="0">
                  <a:moveTo>
                    <a:pt x="5669" y="21600"/>
                  </a:moveTo>
                  <a:lnTo>
                    <a:pt x="0" y="7603"/>
                  </a:lnTo>
                  <a:lnTo>
                    <a:pt x="16051" y="0"/>
                  </a:lnTo>
                  <a:lnTo>
                    <a:pt x="21600" y="13702"/>
                  </a:lnTo>
                  <a:cubicBezTo>
                    <a:pt x="21600" y="13702"/>
                    <a:pt x="5669" y="21600"/>
                    <a:pt x="5669" y="21600"/>
                  </a:cubicBezTo>
                  <a:close/>
                </a:path>
              </a:pathLst>
            </a:custGeom>
            <a:solidFill>
              <a:schemeClr val="tx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2" name="Shape 10"/>
            <p:cNvSpPr/>
            <p:nvPr/>
          </p:nvSpPr>
          <p:spPr>
            <a:xfrm>
              <a:off x="2821301" y="4509954"/>
              <a:ext cx="248342" cy="193436"/>
            </a:xfrm>
            <a:custGeom>
              <a:avLst/>
              <a:gdLst/>
              <a:ahLst/>
              <a:cxnLst>
                <a:cxn ang="0">
                  <a:pos x="wd2" y="hd2"/>
                </a:cxn>
                <a:cxn ang="5400000">
                  <a:pos x="wd2" y="hd2"/>
                </a:cxn>
                <a:cxn ang="10800000">
                  <a:pos x="wd2" y="hd2"/>
                </a:cxn>
                <a:cxn ang="16200000">
                  <a:pos x="wd2" y="hd2"/>
                </a:cxn>
              </a:cxnLst>
              <a:rect l="0" t="0" r="r" b="b"/>
              <a:pathLst>
                <a:path w="21600" h="21600" extrusionOk="0">
                  <a:moveTo>
                    <a:pt x="15878" y="0"/>
                  </a:moveTo>
                  <a:lnTo>
                    <a:pt x="21600" y="10966"/>
                  </a:lnTo>
                  <a:lnTo>
                    <a:pt x="0" y="21600"/>
                  </a:lnTo>
                  <a:cubicBezTo>
                    <a:pt x="0" y="21600"/>
                    <a:pt x="15878" y="0"/>
                    <a:pt x="15878" y="0"/>
                  </a:cubicBezTo>
                  <a:close/>
                </a:path>
              </a:pathLst>
            </a:custGeom>
            <a:solidFill>
              <a:schemeClr val="tx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3" name="Shape 11"/>
            <p:cNvSpPr/>
            <p:nvPr/>
          </p:nvSpPr>
          <p:spPr>
            <a:xfrm>
              <a:off x="2821301" y="3683628"/>
              <a:ext cx="2515530" cy="2487807"/>
            </a:xfrm>
            <a:custGeom>
              <a:avLst/>
              <a:gdLst/>
              <a:ahLst/>
              <a:cxnLst>
                <a:cxn ang="0">
                  <a:pos x="wd2" y="hd2"/>
                </a:cxn>
                <a:cxn ang="5400000">
                  <a:pos x="wd2" y="hd2"/>
                </a:cxn>
                <a:cxn ang="10800000">
                  <a:pos x="wd2" y="hd2"/>
                </a:cxn>
                <a:cxn ang="16200000">
                  <a:pos x="wd2" y="hd2"/>
                </a:cxn>
              </a:cxnLst>
              <a:rect l="0" t="0" r="r" b="b"/>
              <a:pathLst>
                <a:path w="21600" h="21600" extrusionOk="0">
                  <a:moveTo>
                    <a:pt x="13020" y="0"/>
                  </a:moveTo>
                  <a:lnTo>
                    <a:pt x="6510" y="4410"/>
                  </a:lnTo>
                  <a:lnTo>
                    <a:pt x="0" y="8820"/>
                  </a:lnTo>
                  <a:lnTo>
                    <a:pt x="8324" y="21600"/>
                  </a:lnTo>
                  <a:lnTo>
                    <a:pt x="14933" y="17123"/>
                  </a:lnTo>
                  <a:lnTo>
                    <a:pt x="21600" y="12607"/>
                  </a:lnTo>
                  <a:cubicBezTo>
                    <a:pt x="21600" y="12607"/>
                    <a:pt x="13020" y="0"/>
                    <a:pt x="13020" y="0"/>
                  </a:cubicBezTo>
                  <a:close/>
                </a:path>
              </a:pathLst>
            </a:custGeom>
            <a:solidFill>
              <a:schemeClr val="tx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4" name="Shape 12"/>
            <p:cNvSpPr/>
            <p:nvPr/>
          </p:nvSpPr>
          <p:spPr>
            <a:xfrm>
              <a:off x="3871715" y="4019761"/>
              <a:ext cx="65641" cy="68356"/>
            </a:xfrm>
            <a:custGeom>
              <a:avLst/>
              <a:gdLst/>
              <a:ahLst/>
              <a:cxnLst>
                <a:cxn ang="0">
                  <a:pos x="wd2" y="hd2"/>
                </a:cxn>
                <a:cxn ang="5400000">
                  <a:pos x="wd2" y="hd2"/>
                </a:cxn>
                <a:cxn ang="10800000">
                  <a:pos x="wd2" y="hd2"/>
                </a:cxn>
                <a:cxn ang="16200000">
                  <a:pos x="wd2" y="hd2"/>
                </a:cxn>
              </a:cxnLst>
              <a:rect l="0" t="0" r="r" b="b"/>
              <a:pathLst>
                <a:path w="19087" h="18922" extrusionOk="0">
                  <a:moveTo>
                    <a:pt x="1889" y="14346"/>
                  </a:moveTo>
                  <a:cubicBezTo>
                    <a:pt x="5036" y="18818"/>
                    <a:pt x="11027" y="20259"/>
                    <a:pt x="15249" y="17566"/>
                  </a:cubicBezTo>
                  <a:cubicBezTo>
                    <a:pt x="19483" y="14866"/>
                    <a:pt x="20338" y="9059"/>
                    <a:pt x="17191" y="4587"/>
                  </a:cubicBezTo>
                  <a:cubicBezTo>
                    <a:pt x="14040" y="109"/>
                    <a:pt x="8078" y="-1341"/>
                    <a:pt x="3844" y="1359"/>
                  </a:cubicBezTo>
                  <a:cubicBezTo>
                    <a:pt x="-378" y="4052"/>
                    <a:pt x="-1262" y="9868"/>
                    <a:pt x="1889" y="14346"/>
                  </a:cubicBezTo>
                  <a:close/>
                </a:path>
              </a:pathLst>
            </a:custGeom>
            <a:solidFill>
              <a:schemeClr val="tx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5" name="Shape 13"/>
            <p:cNvSpPr/>
            <p:nvPr/>
          </p:nvSpPr>
          <p:spPr>
            <a:xfrm>
              <a:off x="3290486" y="4411915"/>
              <a:ext cx="65639" cy="68356"/>
            </a:xfrm>
            <a:custGeom>
              <a:avLst/>
              <a:gdLst/>
              <a:ahLst/>
              <a:cxnLst>
                <a:cxn ang="0">
                  <a:pos x="wd2" y="hd2"/>
                </a:cxn>
                <a:cxn ang="5400000">
                  <a:pos x="wd2" y="hd2"/>
                </a:cxn>
                <a:cxn ang="10800000">
                  <a:pos x="wd2" y="hd2"/>
                </a:cxn>
                <a:cxn ang="16200000">
                  <a:pos x="wd2" y="hd2"/>
                </a:cxn>
              </a:cxnLst>
              <a:rect l="0" t="0" r="r" b="b"/>
              <a:pathLst>
                <a:path w="19087" h="18922" extrusionOk="0">
                  <a:moveTo>
                    <a:pt x="17195" y="4584"/>
                  </a:moveTo>
                  <a:cubicBezTo>
                    <a:pt x="20342" y="9056"/>
                    <a:pt x="19475" y="14870"/>
                    <a:pt x="15253" y="17563"/>
                  </a:cubicBezTo>
                  <a:cubicBezTo>
                    <a:pt x="11019" y="20263"/>
                    <a:pt x="5041" y="18814"/>
                    <a:pt x="1894" y="14342"/>
                  </a:cubicBezTo>
                  <a:cubicBezTo>
                    <a:pt x="-1258" y="9864"/>
                    <a:pt x="-386" y="4056"/>
                    <a:pt x="3848" y="1356"/>
                  </a:cubicBezTo>
                  <a:cubicBezTo>
                    <a:pt x="8070" y="-1337"/>
                    <a:pt x="14043" y="105"/>
                    <a:pt x="17195" y="4584"/>
                  </a:cubicBezTo>
                  <a:close/>
                </a:path>
              </a:pathLst>
            </a:custGeom>
            <a:solidFill>
              <a:schemeClr val="tx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6" name="Shape 14"/>
            <p:cNvSpPr/>
            <p:nvPr/>
          </p:nvSpPr>
          <p:spPr>
            <a:xfrm>
              <a:off x="3317159" y="4043608"/>
              <a:ext cx="845669" cy="880552"/>
            </a:xfrm>
            <a:custGeom>
              <a:avLst/>
              <a:gdLst/>
              <a:ahLst/>
              <a:cxnLst>
                <a:cxn ang="0">
                  <a:pos x="wd2" y="hd2"/>
                </a:cxn>
                <a:cxn ang="5400000">
                  <a:pos x="wd2" y="hd2"/>
                </a:cxn>
                <a:cxn ang="10800000">
                  <a:pos x="wd2" y="hd2"/>
                </a:cxn>
                <a:cxn ang="16200000">
                  <a:pos x="wd2" y="hd2"/>
                </a:cxn>
              </a:cxnLst>
              <a:rect l="0" t="0" r="r" b="b"/>
              <a:pathLst>
                <a:path w="20746" h="21264" extrusionOk="0">
                  <a:moveTo>
                    <a:pt x="20660" y="15604"/>
                  </a:moveTo>
                  <a:cubicBezTo>
                    <a:pt x="20385" y="17606"/>
                    <a:pt x="19447" y="19162"/>
                    <a:pt x="17874" y="20233"/>
                  </a:cubicBezTo>
                  <a:cubicBezTo>
                    <a:pt x="16267" y="21259"/>
                    <a:pt x="14448" y="21521"/>
                    <a:pt x="12463" y="21009"/>
                  </a:cubicBezTo>
                  <a:cubicBezTo>
                    <a:pt x="6191" y="19393"/>
                    <a:pt x="351" y="10641"/>
                    <a:pt x="105" y="10270"/>
                  </a:cubicBezTo>
                  <a:cubicBezTo>
                    <a:pt x="-73" y="10000"/>
                    <a:pt x="-19" y="9655"/>
                    <a:pt x="224" y="9495"/>
                  </a:cubicBezTo>
                  <a:cubicBezTo>
                    <a:pt x="225" y="9494"/>
                    <a:pt x="228" y="9492"/>
                    <a:pt x="230" y="9491"/>
                  </a:cubicBezTo>
                  <a:cubicBezTo>
                    <a:pt x="479" y="9332"/>
                    <a:pt x="827" y="9425"/>
                    <a:pt x="1006" y="9697"/>
                  </a:cubicBezTo>
                  <a:cubicBezTo>
                    <a:pt x="1064" y="9783"/>
                    <a:pt x="6823" y="18409"/>
                    <a:pt x="12633" y="19906"/>
                  </a:cubicBezTo>
                  <a:cubicBezTo>
                    <a:pt x="14313" y="20339"/>
                    <a:pt x="15851" y="20119"/>
                    <a:pt x="17209" y="19257"/>
                  </a:cubicBezTo>
                  <a:cubicBezTo>
                    <a:pt x="18535" y="18349"/>
                    <a:pt x="19326" y="17033"/>
                    <a:pt x="19558" y="15339"/>
                  </a:cubicBezTo>
                  <a:cubicBezTo>
                    <a:pt x="20363" y="9481"/>
                    <a:pt x="14449" y="956"/>
                    <a:pt x="14390" y="871"/>
                  </a:cubicBezTo>
                  <a:cubicBezTo>
                    <a:pt x="14203" y="604"/>
                    <a:pt x="14248" y="253"/>
                    <a:pt x="14493" y="86"/>
                  </a:cubicBezTo>
                  <a:cubicBezTo>
                    <a:pt x="14494" y="85"/>
                    <a:pt x="14497" y="83"/>
                    <a:pt x="14499" y="82"/>
                  </a:cubicBezTo>
                  <a:cubicBezTo>
                    <a:pt x="14742" y="-79"/>
                    <a:pt x="15086" y="4"/>
                    <a:pt x="15272" y="269"/>
                  </a:cubicBezTo>
                  <a:cubicBezTo>
                    <a:pt x="15527" y="633"/>
                    <a:pt x="21527" y="9280"/>
                    <a:pt x="20660" y="15604"/>
                  </a:cubicBezTo>
                  <a:close/>
                </a:path>
              </a:pathLst>
            </a:custGeom>
            <a:solidFill>
              <a:srgbClr val="FFFFFF"/>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7" name="Shape 15"/>
            <p:cNvSpPr/>
            <p:nvPr/>
          </p:nvSpPr>
          <p:spPr>
            <a:xfrm>
              <a:off x="3724657" y="5042164"/>
              <a:ext cx="1812730" cy="1392311"/>
            </a:xfrm>
            <a:custGeom>
              <a:avLst/>
              <a:gdLst/>
              <a:ahLst/>
              <a:cxnLst>
                <a:cxn ang="0">
                  <a:pos x="wd2" y="hd2"/>
                </a:cxn>
                <a:cxn ang="5400000">
                  <a:pos x="wd2" y="hd2"/>
                </a:cxn>
                <a:cxn ang="10800000">
                  <a:pos x="wd2" y="hd2"/>
                </a:cxn>
                <a:cxn ang="16200000">
                  <a:pos x="wd2" y="hd2"/>
                </a:cxn>
              </a:cxnLst>
              <a:rect l="0" t="0" r="r" b="b"/>
              <a:pathLst>
                <a:path w="21600" h="21420" extrusionOk="0">
                  <a:moveTo>
                    <a:pt x="18423" y="0"/>
                  </a:moveTo>
                  <a:lnTo>
                    <a:pt x="9172" y="8002"/>
                  </a:lnTo>
                  <a:lnTo>
                    <a:pt x="0" y="15935"/>
                  </a:lnTo>
                  <a:cubicBezTo>
                    <a:pt x="0" y="15935"/>
                    <a:pt x="2103" y="20365"/>
                    <a:pt x="2321" y="20836"/>
                  </a:cubicBezTo>
                  <a:cubicBezTo>
                    <a:pt x="2540" y="21307"/>
                    <a:pt x="2740" y="21600"/>
                    <a:pt x="3093" y="21294"/>
                  </a:cubicBezTo>
                  <a:cubicBezTo>
                    <a:pt x="3661" y="20803"/>
                    <a:pt x="12009" y="13583"/>
                    <a:pt x="12009" y="13583"/>
                  </a:cubicBezTo>
                  <a:lnTo>
                    <a:pt x="21600" y="5287"/>
                  </a:lnTo>
                  <a:cubicBezTo>
                    <a:pt x="21600" y="5287"/>
                    <a:pt x="18423" y="0"/>
                    <a:pt x="18423" y="0"/>
                  </a:cubicBezTo>
                  <a:close/>
                </a:path>
              </a:pathLst>
            </a:custGeom>
            <a:solidFill>
              <a:schemeClr val="tx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38" name="Group 56"/>
          <p:cNvGrpSpPr/>
          <p:nvPr/>
        </p:nvGrpSpPr>
        <p:grpSpPr>
          <a:xfrm>
            <a:off x="4473444" y="1734086"/>
            <a:ext cx="1775755" cy="2698436"/>
            <a:chOff x="4487958" y="2416128"/>
            <a:chExt cx="1775755" cy="2698436"/>
          </a:xfrm>
        </p:grpSpPr>
        <p:sp>
          <p:nvSpPr>
            <p:cNvPr id="39" name="Shape 16"/>
            <p:cNvSpPr/>
            <p:nvPr/>
          </p:nvSpPr>
          <p:spPr>
            <a:xfrm>
              <a:off x="5153221" y="2451141"/>
              <a:ext cx="475497" cy="487951"/>
            </a:xfrm>
            <a:custGeom>
              <a:avLst/>
              <a:gdLst/>
              <a:ahLst/>
              <a:cxnLst>
                <a:cxn ang="0">
                  <a:pos x="wd2" y="hd2"/>
                </a:cxn>
                <a:cxn ang="5400000">
                  <a:pos x="wd2" y="hd2"/>
                </a:cxn>
                <a:cxn ang="10800000">
                  <a:pos x="wd2" y="hd2"/>
                </a:cxn>
                <a:cxn ang="16200000">
                  <a:pos x="wd2" y="hd2"/>
                </a:cxn>
              </a:cxnLst>
              <a:rect l="0" t="0" r="r" b="b"/>
              <a:pathLst>
                <a:path w="21599" h="21305" extrusionOk="0">
                  <a:moveTo>
                    <a:pt x="1714" y="21017"/>
                  </a:moveTo>
                  <a:cubicBezTo>
                    <a:pt x="1714" y="15657"/>
                    <a:pt x="5133" y="5233"/>
                    <a:pt x="9675" y="2365"/>
                  </a:cubicBezTo>
                  <a:cubicBezTo>
                    <a:pt x="10933" y="1571"/>
                    <a:pt x="12143" y="1434"/>
                    <a:pt x="13375" y="1947"/>
                  </a:cubicBezTo>
                  <a:cubicBezTo>
                    <a:pt x="18147" y="3932"/>
                    <a:pt x="19689" y="16534"/>
                    <a:pt x="19884" y="21281"/>
                  </a:cubicBezTo>
                  <a:lnTo>
                    <a:pt x="21597" y="21305"/>
                  </a:lnTo>
                  <a:cubicBezTo>
                    <a:pt x="21597" y="21290"/>
                    <a:pt x="21600" y="21277"/>
                    <a:pt x="21599" y="21262"/>
                  </a:cubicBezTo>
                  <a:cubicBezTo>
                    <a:pt x="21570" y="20527"/>
                    <a:pt x="20808" y="3243"/>
                    <a:pt x="14056" y="434"/>
                  </a:cubicBezTo>
                  <a:cubicBezTo>
                    <a:pt x="12304" y="-295"/>
                    <a:pt x="10463" y="-104"/>
                    <a:pt x="8734" y="987"/>
                  </a:cubicBezTo>
                  <a:cubicBezTo>
                    <a:pt x="3487" y="4300"/>
                    <a:pt x="5" y="15224"/>
                    <a:pt x="0" y="21006"/>
                  </a:cubicBezTo>
                  <a:lnTo>
                    <a:pt x="1713" y="21029"/>
                  </a:lnTo>
                  <a:cubicBezTo>
                    <a:pt x="1713" y="21025"/>
                    <a:pt x="1714" y="21022"/>
                    <a:pt x="1714" y="21017"/>
                  </a:cubicBezTo>
                  <a:close/>
                </a:path>
              </a:pathLst>
            </a:custGeom>
            <a:solidFill>
              <a:schemeClr val="accent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0" name="Shape 17"/>
            <p:cNvSpPr/>
            <p:nvPr/>
          </p:nvSpPr>
          <p:spPr>
            <a:xfrm>
              <a:off x="4487958" y="2948338"/>
              <a:ext cx="196244" cy="21662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9794"/>
                  </a:lnTo>
                  <a:lnTo>
                    <a:pt x="13258" y="19838"/>
                  </a:lnTo>
                  <a:lnTo>
                    <a:pt x="21600" y="21600"/>
                  </a:lnTo>
                  <a:lnTo>
                    <a:pt x="18074" y="176"/>
                  </a:lnTo>
                  <a:cubicBezTo>
                    <a:pt x="18074" y="176"/>
                    <a:pt x="0" y="0"/>
                    <a:pt x="0" y="0"/>
                  </a:cubicBezTo>
                  <a:close/>
                </a:path>
              </a:pathLst>
            </a:custGeom>
            <a:solidFill>
              <a:srgbClr val="ADAFB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1" name="Shape 18"/>
            <p:cNvSpPr/>
            <p:nvPr/>
          </p:nvSpPr>
          <p:spPr>
            <a:xfrm>
              <a:off x="4497102" y="2948338"/>
              <a:ext cx="130711" cy="198948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552"/>
                  </a:lnTo>
                  <a:lnTo>
                    <a:pt x="19904" y="21600"/>
                  </a:lnTo>
                  <a:lnTo>
                    <a:pt x="21600" y="152"/>
                  </a:lnTo>
                  <a:cubicBezTo>
                    <a:pt x="21600" y="152"/>
                    <a:pt x="0" y="0"/>
                    <a:pt x="0" y="0"/>
                  </a:cubicBezTo>
                  <a:close/>
                </a:path>
              </a:pathLst>
            </a:custGeom>
            <a:solidFill>
              <a:schemeClr val="accent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2" name="Shape 19"/>
            <p:cNvSpPr/>
            <p:nvPr/>
          </p:nvSpPr>
          <p:spPr>
            <a:xfrm>
              <a:off x="4656025" y="2920327"/>
              <a:ext cx="1607688" cy="2193902"/>
            </a:xfrm>
            <a:custGeom>
              <a:avLst/>
              <a:gdLst/>
              <a:ahLst/>
              <a:cxnLst>
                <a:cxn ang="0">
                  <a:pos x="wd2" y="hd2"/>
                </a:cxn>
                <a:cxn ang="5400000">
                  <a:pos x="wd2" y="hd2"/>
                </a:cxn>
                <a:cxn ang="10800000">
                  <a:pos x="wd2" y="hd2"/>
                </a:cxn>
                <a:cxn ang="16200000">
                  <a:pos x="wd2" y="hd2"/>
                </a:cxn>
              </a:cxnLst>
              <a:rect l="0" t="0" r="r" b="b"/>
              <a:pathLst>
                <a:path w="21600" h="21600" extrusionOk="0">
                  <a:moveTo>
                    <a:pt x="439" y="21600"/>
                  </a:moveTo>
                  <a:lnTo>
                    <a:pt x="21600" y="19544"/>
                  </a:lnTo>
                  <a:lnTo>
                    <a:pt x="21093" y="223"/>
                  </a:lnTo>
                  <a:lnTo>
                    <a:pt x="0" y="0"/>
                  </a:lnTo>
                  <a:cubicBezTo>
                    <a:pt x="0" y="0"/>
                    <a:pt x="439" y="21600"/>
                    <a:pt x="439" y="21600"/>
                  </a:cubicBezTo>
                  <a:close/>
                </a:path>
              </a:pathLst>
            </a:custGeom>
            <a:solidFill>
              <a:schemeClr val="accent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3" name="Shape 20"/>
            <p:cNvSpPr/>
            <p:nvPr/>
          </p:nvSpPr>
          <p:spPr>
            <a:xfrm>
              <a:off x="4494833" y="4930247"/>
              <a:ext cx="196244" cy="1811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13258" y="525"/>
                  </a:lnTo>
                  <a:cubicBezTo>
                    <a:pt x="13258" y="525"/>
                    <a:pt x="0" y="0"/>
                    <a:pt x="0" y="0"/>
                  </a:cubicBezTo>
                  <a:close/>
                </a:path>
              </a:pathLst>
            </a:custGeom>
            <a:solidFill>
              <a:schemeClr val="accent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4" name="Shape 21"/>
            <p:cNvSpPr/>
            <p:nvPr/>
          </p:nvSpPr>
          <p:spPr>
            <a:xfrm>
              <a:off x="4614008" y="2962343"/>
              <a:ext cx="75794" cy="2152215"/>
            </a:xfrm>
            <a:custGeom>
              <a:avLst/>
              <a:gdLst/>
              <a:ahLst/>
              <a:cxnLst>
                <a:cxn ang="0">
                  <a:pos x="wd2" y="hd2"/>
                </a:cxn>
                <a:cxn ang="5400000">
                  <a:pos x="wd2" y="hd2"/>
                </a:cxn>
                <a:cxn ang="10800000">
                  <a:pos x="wd2" y="hd2"/>
                </a:cxn>
                <a:cxn ang="16200000">
                  <a:pos x="wd2" y="hd2"/>
                </a:cxn>
              </a:cxnLst>
              <a:rect l="0" t="0" r="r" b="b"/>
              <a:pathLst>
                <a:path w="21600" h="21600" extrusionOk="0">
                  <a:moveTo>
                    <a:pt x="12471" y="36"/>
                  </a:moveTo>
                  <a:lnTo>
                    <a:pt x="2924" y="0"/>
                  </a:lnTo>
                  <a:lnTo>
                    <a:pt x="0" y="19826"/>
                  </a:lnTo>
                  <a:lnTo>
                    <a:pt x="21600" y="21600"/>
                  </a:lnTo>
                  <a:cubicBezTo>
                    <a:pt x="21600" y="21600"/>
                    <a:pt x="12471" y="36"/>
                    <a:pt x="12471" y="36"/>
                  </a:cubicBezTo>
                  <a:close/>
                </a:path>
              </a:pathLst>
            </a:custGeom>
            <a:solidFill>
              <a:schemeClr val="accent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5" name="Shape 22"/>
            <p:cNvSpPr/>
            <p:nvPr/>
          </p:nvSpPr>
          <p:spPr>
            <a:xfrm>
              <a:off x="5209243" y="3039374"/>
              <a:ext cx="89945" cy="89945"/>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6" name="Shape 23"/>
            <p:cNvSpPr/>
            <p:nvPr/>
          </p:nvSpPr>
          <p:spPr>
            <a:xfrm>
              <a:off x="5706439" y="3039374"/>
              <a:ext cx="89945" cy="89945"/>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7" name="Shape 24"/>
            <p:cNvSpPr/>
            <p:nvPr/>
          </p:nvSpPr>
          <p:spPr>
            <a:xfrm>
              <a:off x="5237254" y="2416128"/>
              <a:ext cx="533761" cy="686842"/>
            </a:xfrm>
            <a:custGeom>
              <a:avLst/>
              <a:gdLst/>
              <a:ahLst/>
              <a:cxnLst>
                <a:cxn ang="0">
                  <a:pos x="wd2" y="hd2"/>
                </a:cxn>
                <a:cxn ang="5400000">
                  <a:pos x="wd2" y="hd2"/>
                </a:cxn>
                <a:cxn ang="10800000">
                  <a:pos x="wd2" y="hd2"/>
                </a:cxn>
                <a:cxn ang="16200000">
                  <a:pos x="wd2" y="hd2"/>
                </a:cxn>
              </a:cxnLst>
              <a:rect l="0" t="0" r="r" b="b"/>
              <a:pathLst>
                <a:path w="21482" h="21488" extrusionOk="0">
                  <a:moveTo>
                    <a:pt x="762" y="21488"/>
                  </a:moveTo>
                  <a:cubicBezTo>
                    <a:pt x="346" y="21488"/>
                    <a:pt x="7" y="21232"/>
                    <a:pt x="3" y="20913"/>
                  </a:cubicBezTo>
                  <a:cubicBezTo>
                    <a:pt x="-89" y="13637"/>
                    <a:pt x="2326" y="4546"/>
                    <a:pt x="7119" y="1251"/>
                  </a:cubicBezTo>
                  <a:cubicBezTo>
                    <a:pt x="8504" y="300"/>
                    <a:pt x="9999" y="-112"/>
                    <a:pt x="11558" y="25"/>
                  </a:cubicBezTo>
                  <a:cubicBezTo>
                    <a:pt x="15003" y="330"/>
                    <a:pt x="17719" y="3918"/>
                    <a:pt x="19630" y="10691"/>
                  </a:cubicBezTo>
                  <a:cubicBezTo>
                    <a:pt x="21009" y="15575"/>
                    <a:pt x="21476" y="20442"/>
                    <a:pt x="21481" y="20491"/>
                  </a:cubicBezTo>
                  <a:cubicBezTo>
                    <a:pt x="21511" y="20810"/>
                    <a:pt x="21196" y="21088"/>
                    <a:pt x="20778" y="21111"/>
                  </a:cubicBezTo>
                  <a:cubicBezTo>
                    <a:pt x="20362" y="21133"/>
                    <a:pt x="19996" y="20893"/>
                    <a:pt x="19966" y="20574"/>
                  </a:cubicBezTo>
                  <a:cubicBezTo>
                    <a:pt x="19961" y="20526"/>
                    <a:pt x="19500" y="15730"/>
                    <a:pt x="18143" y="10925"/>
                  </a:cubicBezTo>
                  <a:cubicBezTo>
                    <a:pt x="16433" y="4874"/>
                    <a:pt x="14033" y="1412"/>
                    <a:pt x="11383" y="1178"/>
                  </a:cubicBezTo>
                  <a:cubicBezTo>
                    <a:pt x="10274" y="1080"/>
                    <a:pt x="9182" y="1395"/>
                    <a:pt x="8136" y="2114"/>
                  </a:cubicBezTo>
                  <a:cubicBezTo>
                    <a:pt x="4200" y="4819"/>
                    <a:pt x="1418" y="12721"/>
                    <a:pt x="1522" y="20902"/>
                  </a:cubicBezTo>
                  <a:cubicBezTo>
                    <a:pt x="1526" y="21223"/>
                    <a:pt x="1189" y="21485"/>
                    <a:pt x="770" y="21488"/>
                  </a:cubicBezTo>
                  <a:cubicBezTo>
                    <a:pt x="767" y="21488"/>
                    <a:pt x="765" y="21488"/>
                    <a:pt x="762" y="21488"/>
                  </a:cubicBezTo>
                  <a:close/>
                </a:path>
              </a:pathLst>
            </a:custGeom>
            <a:solidFill>
              <a:schemeClr val="accent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48" name="Group 55"/>
          <p:cNvGrpSpPr/>
          <p:nvPr/>
        </p:nvGrpSpPr>
        <p:grpSpPr>
          <a:xfrm>
            <a:off x="5719936" y="2378340"/>
            <a:ext cx="2118212" cy="2369117"/>
            <a:chOff x="5734450" y="3060382"/>
            <a:chExt cx="2118212" cy="2369117"/>
          </a:xfrm>
        </p:grpSpPr>
        <p:sp>
          <p:nvSpPr>
            <p:cNvPr id="49" name="Shape 25"/>
            <p:cNvSpPr/>
            <p:nvPr/>
          </p:nvSpPr>
          <p:spPr>
            <a:xfrm>
              <a:off x="6315679" y="3060382"/>
              <a:ext cx="1525166" cy="547887"/>
            </a:xfrm>
            <a:custGeom>
              <a:avLst/>
              <a:gdLst/>
              <a:ahLst/>
              <a:cxnLst>
                <a:cxn ang="0">
                  <a:pos x="wd2" y="hd2"/>
                </a:cxn>
                <a:cxn ang="5400000">
                  <a:pos x="wd2" y="hd2"/>
                </a:cxn>
                <a:cxn ang="10800000">
                  <a:pos x="wd2" y="hd2"/>
                </a:cxn>
                <a:cxn ang="16200000">
                  <a:pos x="wd2" y="hd2"/>
                </a:cxn>
              </a:cxnLst>
              <a:rect l="0" t="0" r="r" b="b"/>
              <a:pathLst>
                <a:path w="21600" h="21600" extrusionOk="0">
                  <a:moveTo>
                    <a:pt x="10800" y="8117"/>
                  </a:moveTo>
                  <a:lnTo>
                    <a:pt x="0" y="0"/>
                  </a:lnTo>
                  <a:lnTo>
                    <a:pt x="1608" y="8818"/>
                  </a:lnTo>
                  <a:lnTo>
                    <a:pt x="10075" y="15595"/>
                  </a:lnTo>
                  <a:lnTo>
                    <a:pt x="18615" y="21600"/>
                  </a:lnTo>
                  <a:lnTo>
                    <a:pt x="21600" y="16233"/>
                  </a:lnTo>
                  <a:cubicBezTo>
                    <a:pt x="21600" y="16233"/>
                    <a:pt x="10800" y="8117"/>
                    <a:pt x="10800" y="8117"/>
                  </a:cubicBezTo>
                  <a:close/>
                </a:path>
              </a:pathLst>
            </a:custGeom>
            <a:solidFill>
              <a:schemeClr val="accent4">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0" name="Shape 26"/>
            <p:cNvSpPr/>
            <p:nvPr/>
          </p:nvSpPr>
          <p:spPr>
            <a:xfrm>
              <a:off x="7604188" y="3466542"/>
              <a:ext cx="238157" cy="128725"/>
            </a:xfrm>
            <a:custGeom>
              <a:avLst/>
              <a:gdLst/>
              <a:ahLst/>
              <a:cxnLst>
                <a:cxn ang="0">
                  <a:pos x="wd2" y="hd2"/>
                </a:cxn>
                <a:cxn ang="5400000">
                  <a:pos x="wd2" y="hd2"/>
                </a:cxn>
                <a:cxn ang="10800000">
                  <a:pos x="wd2" y="hd2"/>
                </a:cxn>
                <a:cxn ang="16200000">
                  <a:pos x="wd2" y="hd2"/>
                </a:cxn>
              </a:cxnLst>
              <a:rect l="0" t="0" r="r" b="b"/>
              <a:pathLst>
                <a:path w="21600" h="21600" extrusionOk="0">
                  <a:moveTo>
                    <a:pt x="18626" y="20382"/>
                  </a:moveTo>
                  <a:lnTo>
                    <a:pt x="21600" y="0"/>
                  </a:lnTo>
                  <a:lnTo>
                    <a:pt x="2912" y="1647"/>
                  </a:lnTo>
                  <a:lnTo>
                    <a:pt x="0" y="21600"/>
                  </a:lnTo>
                  <a:cubicBezTo>
                    <a:pt x="0" y="21600"/>
                    <a:pt x="18626" y="20382"/>
                    <a:pt x="18626" y="20382"/>
                  </a:cubicBezTo>
                  <a:close/>
                </a:path>
              </a:pathLst>
            </a:custGeom>
            <a:solidFill>
              <a:schemeClr val="accent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1" name="Shape 27"/>
            <p:cNvSpPr/>
            <p:nvPr/>
          </p:nvSpPr>
          <p:spPr>
            <a:xfrm>
              <a:off x="7611191" y="3480548"/>
              <a:ext cx="241471" cy="113257"/>
            </a:xfrm>
            <a:custGeom>
              <a:avLst/>
              <a:gdLst/>
              <a:ahLst/>
              <a:cxnLst>
                <a:cxn ang="0">
                  <a:pos x="wd2" y="hd2"/>
                </a:cxn>
                <a:cxn ang="5400000">
                  <a:pos x="wd2" y="hd2"/>
                </a:cxn>
                <a:cxn ang="10800000">
                  <a:pos x="wd2" y="hd2"/>
                </a:cxn>
                <a:cxn ang="16200000">
                  <a:pos x="wd2" y="hd2"/>
                </a:cxn>
              </a:cxnLst>
              <a:rect l="0" t="0" r="r" b="b"/>
              <a:pathLst>
                <a:path w="21600" h="21600" extrusionOk="0">
                  <a:moveTo>
                    <a:pt x="2504" y="0"/>
                  </a:moveTo>
                  <a:lnTo>
                    <a:pt x="0" y="19775"/>
                  </a:lnTo>
                  <a:lnTo>
                    <a:pt x="21600" y="21600"/>
                  </a:lnTo>
                  <a:cubicBezTo>
                    <a:pt x="21600" y="21600"/>
                    <a:pt x="2504" y="0"/>
                    <a:pt x="2504" y="0"/>
                  </a:cubicBezTo>
                  <a:close/>
                </a:path>
              </a:pathLst>
            </a:custGeom>
            <a:solidFill>
              <a:schemeClr val="accent4">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2" name="Shape 28"/>
            <p:cNvSpPr/>
            <p:nvPr/>
          </p:nvSpPr>
          <p:spPr>
            <a:xfrm>
              <a:off x="6287668" y="3060382"/>
              <a:ext cx="205866" cy="231080"/>
            </a:xfrm>
            <a:custGeom>
              <a:avLst/>
              <a:gdLst/>
              <a:ahLst/>
              <a:cxnLst>
                <a:cxn ang="0">
                  <a:pos x="wd2" y="hd2"/>
                </a:cxn>
                <a:cxn ang="5400000">
                  <a:pos x="wd2" y="hd2"/>
                </a:cxn>
                <a:cxn ang="10800000">
                  <a:pos x="wd2" y="hd2"/>
                </a:cxn>
                <a:cxn ang="16200000">
                  <a:pos x="wd2" y="hd2"/>
                </a:cxn>
              </a:cxnLst>
              <a:rect l="0" t="0" r="r" b="b"/>
              <a:pathLst>
                <a:path w="21600" h="21600" extrusionOk="0">
                  <a:moveTo>
                    <a:pt x="0" y="11354"/>
                  </a:moveTo>
                  <a:lnTo>
                    <a:pt x="3441" y="0"/>
                  </a:lnTo>
                  <a:lnTo>
                    <a:pt x="21600" y="10485"/>
                  </a:lnTo>
                  <a:lnTo>
                    <a:pt x="18232" y="21600"/>
                  </a:lnTo>
                  <a:cubicBezTo>
                    <a:pt x="18232" y="21600"/>
                    <a:pt x="0" y="11354"/>
                    <a:pt x="0" y="11354"/>
                  </a:cubicBezTo>
                  <a:close/>
                </a:path>
              </a:pathLst>
            </a:custGeom>
            <a:solidFill>
              <a:schemeClr val="accent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3" name="Shape 29"/>
            <p:cNvSpPr/>
            <p:nvPr/>
          </p:nvSpPr>
          <p:spPr>
            <a:xfrm>
              <a:off x="6245652" y="3158421"/>
              <a:ext cx="241471" cy="113257"/>
            </a:xfrm>
            <a:custGeom>
              <a:avLst/>
              <a:gdLst/>
              <a:ahLst/>
              <a:cxnLst>
                <a:cxn ang="0">
                  <a:pos x="wd2" y="hd2"/>
                </a:cxn>
                <a:cxn ang="5400000">
                  <a:pos x="wd2" y="hd2"/>
                </a:cxn>
                <a:cxn ang="10800000">
                  <a:pos x="wd2" y="hd2"/>
                </a:cxn>
                <a:cxn ang="16200000">
                  <a:pos x="wd2" y="hd2"/>
                </a:cxn>
              </a:cxnLst>
              <a:rect l="0" t="0" r="r" b="b"/>
              <a:pathLst>
                <a:path w="21600" h="21600" extrusionOk="0">
                  <a:moveTo>
                    <a:pt x="21600" y="1825"/>
                  </a:moveTo>
                  <a:lnTo>
                    <a:pt x="19096" y="21600"/>
                  </a:lnTo>
                  <a:lnTo>
                    <a:pt x="0" y="0"/>
                  </a:lnTo>
                  <a:cubicBezTo>
                    <a:pt x="0" y="0"/>
                    <a:pt x="21600" y="1825"/>
                    <a:pt x="21600" y="1825"/>
                  </a:cubicBezTo>
                  <a:close/>
                </a:path>
              </a:pathLst>
            </a:custGeom>
            <a:solidFill>
              <a:schemeClr val="accent4">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4" name="Shape 30"/>
            <p:cNvSpPr/>
            <p:nvPr/>
          </p:nvSpPr>
          <p:spPr>
            <a:xfrm>
              <a:off x="5818483" y="3158421"/>
              <a:ext cx="2030544" cy="1983432"/>
            </a:xfrm>
            <a:custGeom>
              <a:avLst/>
              <a:gdLst/>
              <a:ahLst/>
              <a:cxnLst>
                <a:cxn ang="0">
                  <a:pos x="wd2" y="hd2"/>
                </a:cxn>
                <a:cxn ang="5400000">
                  <a:pos x="wd2" y="hd2"/>
                </a:cxn>
                <a:cxn ang="10800000">
                  <a:pos x="wd2" y="hd2"/>
                </a:cxn>
                <a:cxn ang="16200000">
                  <a:pos x="wd2" y="hd2"/>
                </a:cxn>
              </a:cxnLst>
              <a:rect l="0" t="0" r="r" b="b"/>
              <a:pathLst>
                <a:path w="21600" h="21600" extrusionOk="0">
                  <a:moveTo>
                    <a:pt x="21600" y="4707"/>
                  </a:moveTo>
                  <a:lnTo>
                    <a:pt x="13085" y="2354"/>
                  </a:lnTo>
                  <a:lnTo>
                    <a:pt x="4569" y="0"/>
                  </a:lnTo>
                  <a:lnTo>
                    <a:pt x="0" y="16800"/>
                  </a:lnTo>
                  <a:lnTo>
                    <a:pt x="8645" y="19190"/>
                  </a:lnTo>
                  <a:lnTo>
                    <a:pt x="17365" y="21600"/>
                  </a:lnTo>
                  <a:cubicBezTo>
                    <a:pt x="17365" y="21600"/>
                    <a:pt x="21600" y="4707"/>
                    <a:pt x="21600" y="4707"/>
                  </a:cubicBezTo>
                  <a:close/>
                </a:path>
              </a:pathLst>
            </a:custGeom>
            <a:solidFill>
              <a:schemeClr val="accent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5" name="Shape 31"/>
            <p:cNvSpPr/>
            <p:nvPr/>
          </p:nvSpPr>
          <p:spPr>
            <a:xfrm>
              <a:off x="7310072" y="3487551"/>
              <a:ext cx="58029" cy="63626"/>
            </a:xfrm>
            <a:custGeom>
              <a:avLst/>
              <a:gdLst/>
              <a:ahLst/>
              <a:cxnLst>
                <a:cxn ang="0">
                  <a:pos x="wd2" y="hd2"/>
                </a:cxn>
                <a:cxn ang="5400000">
                  <a:pos x="wd2" y="hd2"/>
                </a:cxn>
                <a:cxn ang="10800000">
                  <a:pos x="wd2" y="hd2"/>
                </a:cxn>
                <a:cxn ang="16200000">
                  <a:pos x="wd2" y="hd2"/>
                </a:cxn>
              </a:cxnLst>
              <a:rect l="0" t="0" r="r" b="b"/>
              <a:pathLst>
                <a:path w="19350" h="19604" extrusionOk="0">
                  <a:moveTo>
                    <a:pt x="410" y="7489"/>
                  </a:moveTo>
                  <a:cubicBezTo>
                    <a:pt x="-1126" y="12744"/>
                    <a:pt x="1786" y="18049"/>
                    <a:pt x="6897" y="19324"/>
                  </a:cubicBezTo>
                  <a:cubicBezTo>
                    <a:pt x="12024" y="20603"/>
                    <a:pt x="17401" y="17365"/>
                    <a:pt x="18936" y="12110"/>
                  </a:cubicBezTo>
                  <a:cubicBezTo>
                    <a:pt x="20474" y="6847"/>
                    <a:pt x="17589" y="1557"/>
                    <a:pt x="12462" y="278"/>
                  </a:cubicBezTo>
                  <a:cubicBezTo>
                    <a:pt x="7351" y="-997"/>
                    <a:pt x="1947" y="2226"/>
                    <a:pt x="410" y="7489"/>
                  </a:cubicBezTo>
                  <a:close/>
                </a:path>
              </a:pathLst>
            </a:custGeom>
            <a:solidFill>
              <a:schemeClr val="accent4">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6" name="Shape 32"/>
            <p:cNvSpPr/>
            <p:nvPr/>
          </p:nvSpPr>
          <p:spPr>
            <a:xfrm>
              <a:off x="6700831" y="3319484"/>
              <a:ext cx="58027" cy="63626"/>
            </a:xfrm>
            <a:custGeom>
              <a:avLst/>
              <a:gdLst/>
              <a:ahLst/>
              <a:cxnLst>
                <a:cxn ang="0">
                  <a:pos x="wd2" y="hd2"/>
                </a:cxn>
                <a:cxn ang="5400000">
                  <a:pos x="wd2" y="hd2"/>
                </a:cxn>
                <a:cxn ang="10800000">
                  <a:pos x="wd2" y="hd2"/>
                </a:cxn>
                <a:cxn ang="16200000">
                  <a:pos x="wd2" y="hd2"/>
                </a:cxn>
              </a:cxnLst>
              <a:rect l="0" t="0" r="r" b="b"/>
              <a:pathLst>
                <a:path w="19350" h="19604" extrusionOk="0">
                  <a:moveTo>
                    <a:pt x="18938" y="12112"/>
                  </a:moveTo>
                  <a:cubicBezTo>
                    <a:pt x="17403" y="17367"/>
                    <a:pt x="12011" y="20601"/>
                    <a:pt x="6900" y="19326"/>
                  </a:cubicBezTo>
                  <a:cubicBezTo>
                    <a:pt x="1773" y="18047"/>
                    <a:pt x="-1124" y="12745"/>
                    <a:pt x="411" y="7490"/>
                  </a:cubicBezTo>
                  <a:cubicBezTo>
                    <a:pt x="1949" y="2227"/>
                    <a:pt x="7338" y="-999"/>
                    <a:pt x="12465" y="280"/>
                  </a:cubicBezTo>
                  <a:cubicBezTo>
                    <a:pt x="17577" y="1555"/>
                    <a:pt x="20476" y="6849"/>
                    <a:pt x="18938" y="12112"/>
                  </a:cubicBezTo>
                  <a:close/>
                </a:path>
              </a:pathLst>
            </a:custGeom>
            <a:solidFill>
              <a:schemeClr val="accent4">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7" name="Shape 33"/>
            <p:cNvSpPr/>
            <p:nvPr/>
          </p:nvSpPr>
          <p:spPr>
            <a:xfrm>
              <a:off x="6646131" y="3345967"/>
              <a:ext cx="704871" cy="766569"/>
            </a:xfrm>
            <a:custGeom>
              <a:avLst/>
              <a:gdLst/>
              <a:ahLst/>
              <a:cxnLst>
                <a:cxn ang="0">
                  <a:pos x="wd2" y="hd2"/>
                </a:cxn>
                <a:cxn ang="5400000">
                  <a:pos x="wd2" y="hd2"/>
                </a:cxn>
                <a:cxn ang="10800000">
                  <a:pos x="wd2" y="hd2"/>
                </a:cxn>
                <a:cxn ang="16200000">
                  <a:pos x="wd2" y="hd2"/>
                </a:cxn>
              </a:cxnLst>
              <a:rect l="0" t="0" r="r" b="b"/>
              <a:pathLst>
                <a:path w="19866" h="21268" extrusionOk="0">
                  <a:moveTo>
                    <a:pt x="11280" y="20039"/>
                  </a:moveTo>
                  <a:cubicBezTo>
                    <a:pt x="9490" y="21199"/>
                    <a:pt x="7603" y="21539"/>
                    <a:pt x="5668" y="21056"/>
                  </a:cubicBezTo>
                  <a:cubicBezTo>
                    <a:pt x="3747" y="20514"/>
                    <a:pt x="2290" y="19285"/>
                    <a:pt x="1337" y="17396"/>
                  </a:cubicBezTo>
                  <a:cubicBezTo>
                    <a:pt x="-1672" y="11429"/>
                    <a:pt x="1320" y="902"/>
                    <a:pt x="1447" y="457"/>
                  </a:cubicBezTo>
                  <a:cubicBezTo>
                    <a:pt x="1541" y="134"/>
                    <a:pt x="1854" y="-61"/>
                    <a:pt x="2149" y="17"/>
                  </a:cubicBezTo>
                  <a:cubicBezTo>
                    <a:pt x="2150" y="18"/>
                    <a:pt x="2154" y="19"/>
                    <a:pt x="2156" y="19"/>
                  </a:cubicBezTo>
                  <a:cubicBezTo>
                    <a:pt x="2454" y="104"/>
                    <a:pt x="2618" y="436"/>
                    <a:pt x="2523" y="762"/>
                  </a:cubicBezTo>
                  <a:cubicBezTo>
                    <a:pt x="2495" y="866"/>
                    <a:pt x="-452" y="11244"/>
                    <a:pt x="2336" y="16771"/>
                  </a:cubicBezTo>
                  <a:cubicBezTo>
                    <a:pt x="3142" y="18369"/>
                    <a:pt x="4373" y="19410"/>
                    <a:pt x="5993" y="19871"/>
                  </a:cubicBezTo>
                  <a:cubicBezTo>
                    <a:pt x="7628" y="20275"/>
                    <a:pt x="9222" y="19985"/>
                    <a:pt x="10735" y="19003"/>
                  </a:cubicBezTo>
                  <a:cubicBezTo>
                    <a:pt x="15972" y="15609"/>
                    <a:pt x="18731" y="5181"/>
                    <a:pt x="18758" y="5076"/>
                  </a:cubicBezTo>
                  <a:cubicBezTo>
                    <a:pt x="18843" y="4748"/>
                    <a:pt x="19155" y="4542"/>
                    <a:pt x="19456" y="4617"/>
                  </a:cubicBezTo>
                  <a:cubicBezTo>
                    <a:pt x="19457" y="4618"/>
                    <a:pt x="19461" y="4619"/>
                    <a:pt x="19463" y="4619"/>
                  </a:cubicBezTo>
                  <a:cubicBezTo>
                    <a:pt x="19759" y="4698"/>
                    <a:pt x="19928" y="5021"/>
                    <a:pt x="19844" y="5346"/>
                  </a:cubicBezTo>
                  <a:cubicBezTo>
                    <a:pt x="19728" y="5795"/>
                    <a:pt x="16930" y="16373"/>
                    <a:pt x="11280" y="20039"/>
                  </a:cubicBezTo>
                  <a:close/>
                </a:path>
              </a:pathLst>
            </a:custGeom>
            <a:solidFill>
              <a:srgbClr val="FFFFFF"/>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8" name="Shape 34"/>
            <p:cNvSpPr/>
            <p:nvPr/>
          </p:nvSpPr>
          <p:spPr>
            <a:xfrm>
              <a:off x="5734450" y="4600990"/>
              <a:ext cx="1741277" cy="828509"/>
            </a:xfrm>
            <a:custGeom>
              <a:avLst/>
              <a:gdLst/>
              <a:ahLst/>
              <a:cxnLst>
                <a:cxn ang="0">
                  <a:pos x="wd2" y="hd2"/>
                </a:cxn>
                <a:cxn ang="5400000">
                  <a:pos x="wd2" y="hd2"/>
                </a:cxn>
                <a:cxn ang="10800000">
                  <a:pos x="wd2" y="hd2"/>
                </a:cxn>
                <a:cxn ang="16200000">
                  <a:pos x="wd2" y="hd2"/>
                </a:cxn>
              </a:cxnLst>
              <a:rect l="0" t="0" r="r" b="b"/>
              <a:pathLst>
                <a:path w="21524" h="21600" extrusionOk="0">
                  <a:moveTo>
                    <a:pt x="21524" y="11490"/>
                  </a:moveTo>
                  <a:lnTo>
                    <a:pt x="11391" y="5720"/>
                  </a:lnTo>
                  <a:lnTo>
                    <a:pt x="1345" y="0"/>
                  </a:lnTo>
                  <a:cubicBezTo>
                    <a:pt x="1345" y="0"/>
                    <a:pt x="210" y="7634"/>
                    <a:pt x="85" y="8437"/>
                  </a:cubicBezTo>
                  <a:cubicBezTo>
                    <a:pt x="-39" y="9241"/>
                    <a:pt x="-76" y="9838"/>
                    <a:pt x="311" y="10058"/>
                  </a:cubicBezTo>
                  <a:cubicBezTo>
                    <a:pt x="933" y="10412"/>
                    <a:pt x="10077" y="15619"/>
                    <a:pt x="10077" y="15619"/>
                  </a:cubicBezTo>
                  <a:lnTo>
                    <a:pt x="20581" y="21600"/>
                  </a:lnTo>
                  <a:cubicBezTo>
                    <a:pt x="20581" y="21600"/>
                    <a:pt x="21524" y="11490"/>
                    <a:pt x="21524" y="11490"/>
                  </a:cubicBezTo>
                  <a:close/>
                </a:path>
              </a:pathLst>
            </a:custGeom>
            <a:solidFill>
              <a:schemeClr val="accent4">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59" name="Group 52"/>
          <p:cNvGrpSpPr/>
          <p:nvPr/>
        </p:nvGrpSpPr>
        <p:grpSpPr>
          <a:xfrm>
            <a:off x="6791359" y="2427359"/>
            <a:ext cx="2599840" cy="3053252"/>
            <a:chOff x="6805873" y="3109401"/>
            <a:chExt cx="2599840" cy="3053252"/>
          </a:xfrm>
        </p:grpSpPr>
        <p:sp>
          <p:nvSpPr>
            <p:cNvPr id="60" name="Shape 35"/>
            <p:cNvSpPr/>
            <p:nvPr/>
          </p:nvSpPr>
          <p:spPr>
            <a:xfrm>
              <a:off x="8542558" y="3109401"/>
              <a:ext cx="816224" cy="697369"/>
            </a:xfrm>
            <a:custGeom>
              <a:avLst/>
              <a:gdLst/>
              <a:ahLst/>
              <a:cxnLst>
                <a:cxn ang="0">
                  <a:pos x="wd2" y="hd2"/>
                </a:cxn>
                <a:cxn ang="5400000">
                  <a:pos x="wd2" y="hd2"/>
                </a:cxn>
                <a:cxn ang="10800000">
                  <a:pos x="wd2" y="hd2"/>
                </a:cxn>
                <a:cxn ang="16200000">
                  <a:pos x="wd2" y="hd2"/>
                </a:cxn>
              </a:cxnLst>
              <a:rect l="0" t="0" r="r" b="b"/>
              <a:pathLst>
                <a:path w="20192" h="19072" extrusionOk="0">
                  <a:moveTo>
                    <a:pt x="18388" y="2913"/>
                  </a:moveTo>
                  <a:cubicBezTo>
                    <a:pt x="15487" y="952"/>
                    <a:pt x="11036" y="6739"/>
                    <a:pt x="9324" y="8727"/>
                  </a:cubicBezTo>
                  <a:cubicBezTo>
                    <a:pt x="6703" y="11769"/>
                    <a:pt x="4408" y="15150"/>
                    <a:pt x="2162" y="18535"/>
                  </a:cubicBezTo>
                  <a:cubicBezTo>
                    <a:pt x="1279" y="19865"/>
                    <a:pt x="-661" y="18467"/>
                    <a:pt x="228" y="17126"/>
                  </a:cubicBezTo>
                  <a:cubicBezTo>
                    <a:pt x="2993" y="12956"/>
                    <a:pt x="5870" y="8864"/>
                    <a:pt x="9195" y="5218"/>
                  </a:cubicBezTo>
                  <a:cubicBezTo>
                    <a:pt x="11695" y="2479"/>
                    <a:pt x="15967" y="-1735"/>
                    <a:pt x="19664" y="761"/>
                  </a:cubicBezTo>
                  <a:cubicBezTo>
                    <a:pt x="20939" y="1622"/>
                    <a:pt x="19663" y="3769"/>
                    <a:pt x="18388" y="2913"/>
                  </a:cubicBezTo>
                  <a:cubicBezTo>
                    <a:pt x="18388" y="2913"/>
                    <a:pt x="18388" y="2913"/>
                    <a:pt x="18388" y="2913"/>
                  </a:cubicBezTo>
                  <a:close/>
                </a:path>
              </a:pathLst>
            </a:custGeom>
            <a:solidFill>
              <a:schemeClr val="bg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1" name="Shape 36"/>
            <p:cNvSpPr/>
            <p:nvPr/>
          </p:nvSpPr>
          <p:spPr>
            <a:xfrm>
              <a:off x="6805873" y="3662619"/>
              <a:ext cx="2307766" cy="2500034"/>
            </a:xfrm>
            <a:custGeom>
              <a:avLst/>
              <a:gdLst/>
              <a:ahLst/>
              <a:cxnLst>
                <a:cxn ang="0">
                  <a:pos x="wd2" y="hd2"/>
                </a:cxn>
                <a:cxn ang="5400000">
                  <a:pos x="wd2" y="hd2"/>
                </a:cxn>
                <a:cxn ang="10800000">
                  <a:pos x="wd2" y="hd2"/>
                </a:cxn>
                <a:cxn ang="16200000">
                  <a:pos x="wd2" y="hd2"/>
                </a:cxn>
              </a:cxnLst>
              <a:rect l="0" t="0" r="r" b="b"/>
              <a:pathLst>
                <a:path w="21465" h="21485" extrusionOk="0">
                  <a:moveTo>
                    <a:pt x="21304" y="7166"/>
                  </a:moveTo>
                  <a:cubicBezTo>
                    <a:pt x="21494" y="6919"/>
                    <a:pt x="21520" y="6501"/>
                    <a:pt x="21362" y="6236"/>
                  </a:cubicBezTo>
                  <a:lnTo>
                    <a:pt x="18538" y="1492"/>
                  </a:lnTo>
                  <a:cubicBezTo>
                    <a:pt x="18380" y="1227"/>
                    <a:pt x="17987" y="968"/>
                    <a:pt x="17664" y="918"/>
                  </a:cubicBezTo>
                  <a:lnTo>
                    <a:pt x="11888" y="9"/>
                  </a:lnTo>
                  <a:cubicBezTo>
                    <a:pt x="11565" y="-41"/>
                    <a:pt x="11146" y="119"/>
                    <a:pt x="10956" y="365"/>
                  </a:cubicBezTo>
                  <a:lnTo>
                    <a:pt x="110" y="14454"/>
                  </a:lnTo>
                  <a:cubicBezTo>
                    <a:pt x="-80" y="14700"/>
                    <a:pt x="-17" y="15045"/>
                    <a:pt x="250" y="15221"/>
                  </a:cubicBezTo>
                  <a:lnTo>
                    <a:pt x="4454" y="17983"/>
                  </a:lnTo>
                  <a:cubicBezTo>
                    <a:pt x="4720" y="18159"/>
                    <a:pt x="5157" y="18446"/>
                    <a:pt x="5424" y="18621"/>
                  </a:cubicBezTo>
                  <a:lnTo>
                    <a:pt x="9627" y="21384"/>
                  </a:lnTo>
                  <a:cubicBezTo>
                    <a:pt x="9894" y="21559"/>
                    <a:pt x="10267" y="21500"/>
                    <a:pt x="10457" y="21254"/>
                  </a:cubicBezTo>
                  <a:cubicBezTo>
                    <a:pt x="10457" y="21254"/>
                    <a:pt x="21304" y="7166"/>
                    <a:pt x="21304" y="7166"/>
                  </a:cubicBezTo>
                  <a:close/>
                </a:path>
              </a:pathLst>
            </a:custGeom>
            <a:solidFill>
              <a:schemeClr val="accent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2" name="Shape 37"/>
            <p:cNvSpPr/>
            <p:nvPr/>
          </p:nvSpPr>
          <p:spPr>
            <a:xfrm>
              <a:off x="6882903" y="3732647"/>
              <a:ext cx="2164011" cy="2356337"/>
            </a:xfrm>
            <a:custGeom>
              <a:avLst/>
              <a:gdLst/>
              <a:ahLst/>
              <a:cxnLst>
                <a:cxn ang="0">
                  <a:pos x="wd2" y="hd2"/>
                </a:cxn>
                <a:cxn ang="5400000">
                  <a:pos x="wd2" y="hd2"/>
                </a:cxn>
                <a:cxn ang="10800000">
                  <a:pos x="wd2" y="hd2"/>
                </a:cxn>
                <a:cxn ang="16200000">
                  <a:pos x="wd2" y="hd2"/>
                </a:cxn>
              </a:cxnLst>
              <a:rect l="0" t="0" r="r" b="b"/>
              <a:pathLst>
                <a:path w="21585" h="21589" extrusionOk="0">
                  <a:moveTo>
                    <a:pt x="0" y="15089"/>
                  </a:moveTo>
                  <a:lnTo>
                    <a:pt x="11593" y="118"/>
                  </a:lnTo>
                  <a:cubicBezTo>
                    <a:pt x="11640" y="58"/>
                    <a:pt x="11821" y="-11"/>
                    <a:pt x="11901" y="1"/>
                  </a:cubicBezTo>
                  <a:lnTo>
                    <a:pt x="18095" y="970"/>
                  </a:lnTo>
                  <a:cubicBezTo>
                    <a:pt x="18101" y="971"/>
                    <a:pt x="18113" y="973"/>
                    <a:pt x="18131" y="979"/>
                  </a:cubicBezTo>
                  <a:cubicBezTo>
                    <a:pt x="18292" y="1026"/>
                    <a:pt x="18479" y="1167"/>
                    <a:pt x="18532" y="1256"/>
                  </a:cubicBezTo>
                  <a:lnTo>
                    <a:pt x="21561" y="6314"/>
                  </a:lnTo>
                  <a:cubicBezTo>
                    <a:pt x="21600" y="6379"/>
                    <a:pt x="21589" y="6558"/>
                    <a:pt x="21542" y="6618"/>
                  </a:cubicBezTo>
                  <a:lnTo>
                    <a:pt x="9948" y="21589"/>
                  </a:lnTo>
                  <a:cubicBezTo>
                    <a:pt x="9948" y="21589"/>
                    <a:pt x="0" y="15089"/>
                    <a:pt x="0" y="15089"/>
                  </a:cubicBezTo>
                  <a:close/>
                </a:path>
              </a:pathLst>
            </a:custGeom>
            <a:gradFill>
              <a:gsLst>
                <a:gs pos="100000">
                  <a:schemeClr val="bg1"/>
                </a:gs>
                <a:gs pos="40000">
                  <a:schemeClr val="tx1"/>
                </a:gs>
              </a:gsLst>
              <a:lin ang="72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3" name="Shape 38"/>
            <p:cNvSpPr/>
            <p:nvPr/>
          </p:nvSpPr>
          <p:spPr>
            <a:xfrm>
              <a:off x="8451522" y="3900714"/>
              <a:ext cx="277458" cy="281049"/>
            </a:xfrm>
            <a:custGeom>
              <a:avLst/>
              <a:gdLst/>
              <a:ahLst/>
              <a:cxnLst>
                <a:cxn ang="0">
                  <a:pos x="wd2" y="hd2"/>
                </a:cxn>
                <a:cxn ang="5400000">
                  <a:pos x="wd2" y="hd2"/>
                </a:cxn>
                <a:cxn ang="10800000">
                  <a:pos x="wd2" y="hd2"/>
                </a:cxn>
                <a:cxn ang="16200000">
                  <a:pos x="wd2" y="hd2"/>
                </a:cxn>
              </a:cxnLst>
              <a:rect l="0" t="0" r="r" b="b"/>
              <a:pathLst>
                <a:path w="19074" h="18994" extrusionOk="0">
                  <a:moveTo>
                    <a:pt x="1871" y="4138"/>
                  </a:moveTo>
                  <a:cubicBezTo>
                    <a:pt x="5001" y="-191"/>
                    <a:pt x="10972" y="-1304"/>
                    <a:pt x="15209" y="1659"/>
                  </a:cubicBezTo>
                  <a:cubicBezTo>
                    <a:pt x="19442" y="4624"/>
                    <a:pt x="20336" y="10532"/>
                    <a:pt x="17207" y="14857"/>
                  </a:cubicBezTo>
                  <a:cubicBezTo>
                    <a:pt x="14073" y="19187"/>
                    <a:pt x="8102" y="20296"/>
                    <a:pt x="3866" y="17335"/>
                  </a:cubicBezTo>
                  <a:cubicBezTo>
                    <a:pt x="-366" y="14374"/>
                    <a:pt x="-1264" y="8463"/>
                    <a:pt x="1871" y="4138"/>
                  </a:cubicBezTo>
                  <a:close/>
                </a:path>
              </a:pathLst>
            </a:custGeom>
            <a:solidFill>
              <a:schemeClr val="accent5">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4" name="Shape 39"/>
            <p:cNvSpPr/>
            <p:nvPr/>
          </p:nvSpPr>
          <p:spPr>
            <a:xfrm>
              <a:off x="8507544" y="3956735"/>
              <a:ext cx="167409" cy="169594"/>
            </a:xfrm>
            <a:custGeom>
              <a:avLst/>
              <a:gdLst/>
              <a:ahLst/>
              <a:cxnLst>
                <a:cxn ang="0">
                  <a:pos x="wd2" y="hd2"/>
                </a:cxn>
                <a:cxn ang="5400000">
                  <a:pos x="wd2" y="hd2"/>
                </a:cxn>
                <a:cxn ang="10800000">
                  <a:pos x="wd2" y="hd2"/>
                </a:cxn>
                <a:cxn ang="16200000">
                  <a:pos x="wd2" y="hd2"/>
                </a:cxn>
              </a:cxnLst>
              <a:rect l="0" t="0" r="r" b="b"/>
              <a:pathLst>
                <a:path w="19077" h="18992" extrusionOk="0">
                  <a:moveTo>
                    <a:pt x="1875" y="4137"/>
                  </a:moveTo>
                  <a:cubicBezTo>
                    <a:pt x="5005" y="-188"/>
                    <a:pt x="10973" y="-1303"/>
                    <a:pt x="15207" y="1655"/>
                  </a:cubicBezTo>
                  <a:cubicBezTo>
                    <a:pt x="19449" y="4620"/>
                    <a:pt x="20339" y="10531"/>
                    <a:pt x="17207" y="14855"/>
                  </a:cubicBezTo>
                  <a:cubicBezTo>
                    <a:pt x="14072" y="19184"/>
                    <a:pt x="8105" y="20297"/>
                    <a:pt x="3865" y="17328"/>
                  </a:cubicBezTo>
                  <a:cubicBezTo>
                    <a:pt x="-372" y="14373"/>
                    <a:pt x="-1261" y="8463"/>
                    <a:pt x="1875" y="4137"/>
                  </a:cubicBezTo>
                  <a:close/>
                </a:path>
              </a:pathLst>
            </a:custGeom>
            <a:solidFill>
              <a:srgbClr val="FFFFFF"/>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5" name="Shape 40"/>
            <p:cNvSpPr/>
            <p:nvPr/>
          </p:nvSpPr>
          <p:spPr>
            <a:xfrm>
              <a:off x="7240044" y="4320879"/>
              <a:ext cx="1298635" cy="1406842"/>
            </a:xfrm>
            <a:custGeom>
              <a:avLst/>
              <a:gdLst/>
              <a:ahLst/>
              <a:cxnLst>
                <a:cxn ang="0">
                  <a:pos x="wd2" y="hd2"/>
                </a:cxn>
                <a:cxn ang="5400000">
                  <a:pos x="wd2" y="hd2"/>
                </a:cxn>
                <a:cxn ang="10800000">
                  <a:pos x="wd2" y="hd2"/>
                </a:cxn>
                <a:cxn ang="16200000">
                  <a:pos x="wd2" y="hd2"/>
                </a:cxn>
              </a:cxnLst>
              <a:rect l="0" t="0" r="r" b="b"/>
              <a:pathLst>
                <a:path w="21466" h="21484" extrusionOk="0">
                  <a:moveTo>
                    <a:pt x="21304" y="7166"/>
                  </a:moveTo>
                  <a:cubicBezTo>
                    <a:pt x="21494" y="6920"/>
                    <a:pt x="21520" y="6502"/>
                    <a:pt x="21363" y="6235"/>
                  </a:cubicBezTo>
                  <a:lnTo>
                    <a:pt x="11888" y="10"/>
                  </a:lnTo>
                  <a:cubicBezTo>
                    <a:pt x="11565" y="-41"/>
                    <a:pt x="11146" y="119"/>
                    <a:pt x="10956" y="366"/>
                  </a:cubicBezTo>
                  <a:lnTo>
                    <a:pt x="109" y="14453"/>
                  </a:lnTo>
                  <a:cubicBezTo>
                    <a:pt x="-80" y="14700"/>
                    <a:pt x="-17" y="15045"/>
                    <a:pt x="249" y="15220"/>
                  </a:cubicBezTo>
                  <a:lnTo>
                    <a:pt x="4453" y="17983"/>
                  </a:lnTo>
                  <a:cubicBezTo>
                    <a:pt x="4720" y="18158"/>
                    <a:pt x="5157" y="18445"/>
                    <a:pt x="5424" y="18620"/>
                  </a:cubicBezTo>
                  <a:lnTo>
                    <a:pt x="9627" y="21383"/>
                  </a:lnTo>
                  <a:cubicBezTo>
                    <a:pt x="9894" y="21559"/>
                    <a:pt x="10268" y="21500"/>
                    <a:pt x="10457" y="21254"/>
                  </a:cubicBezTo>
                  <a:cubicBezTo>
                    <a:pt x="10457" y="21254"/>
                    <a:pt x="21304" y="7166"/>
                    <a:pt x="21304" y="7166"/>
                  </a:cubicBezTo>
                  <a:close/>
                </a:path>
              </a:pathLst>
            </a:custGeom>
            <a:solidFill>
              <a:schemeClr val="accent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6" name="Shape 41"/>
            <p:cNvSpPr/>
            <p:nvPr/>
          </p:nvSpPr>
          <p:spPr>
            <a:xfrm>
              <a:off x="8549561" y="3144415"/>
              <a:ext cx="856152" cy="955564"/>
            </a:xfrm>
            <a:custGeom>
              <a:avLst/>
              <a:gdLst/>
              <a:ahLst/>
              <a:cxnLst>
                <a:cxn ang="0">
                  <a:pos x="wd2" y="hd2"/>
                </a:cxn>
                <a:cxn ang="5400000">
                  <a:pos x="wd2" y="hd2"/>
                </a:cxn>
                <a:cxn ang="10800000">
                  <a:pos x="wd2" y="hd2"/>
                </a:cxn>
                <a:cxn ang="16200000">
                  <a:pos x="wd2" y="hd2"/>
                </a:cxn>
              </a:cxnLst>
              <a:rect l="0" t="0" r="r" b="b"/>
              <a:pathLst>
                <a:path w="19399" h="20829" extrusionOk="0">
                  <a:moveTo>
                    <a:pt x="817" y="18818"/>
                  </a:moveTo>
                  <a:cubicBezTo>
                    <a:pt x="5668" y="18261"/>
                    <a:pt x="8436" y="15365"/>
                    <a:pt x="11505" y="12004"/>
                  </a:cubicBezTo>
                  <a:cubicBezTo>
                    <a:pt x="13783" y="9511"/>
                    <a:pt x="18897" y="5138"/>
                    <a:pt x="16781" y="1462"/>
                  </a:cubicBezTo>
                  <a:cubicBezTo>
                    <a:pt x="16115" y="305"/>
                    <a:pt x="18008" y="-625"/>
                    <a:pt x="18671" y="526"/>
                  </a:cubicBezTo>
                  <a:cubicBezTo>
                    <a:pt x="21060" y="4676"/>
                    <a:pt x="17041" y="9094"/>
                    <a:pt x="14305" y="12041"/>
                  </a:cubicBezTo>
                  <a:cubicBezTo>
                    <a:pt x="10529" y="16112"/>
                    <a:pt x="7226" y="20135"/>
                    <a:pt x="1270" y="20820"/>
                  </a:cubicBezTo>
                  <a:cubicBezTo>
                    <a:pt x="-79" y="20975"/>
                    <a:pt x="-540" y="18975"/>
                    <a:pt x="817" y="18818"/>
                  </a:cubicBezTo>
                  <a:cubicBezTo>
                    <a:pt x="817" y="18818"/>
                    <a:pt x="817" y="18818"/>
                    <a:pt x="817" y="18818"/>
                  </a:cubicBezTo>
                  <a:close/>
                </a:path>
              </a:pathLst>
            </a:custGeom>
            <a:solidFill>
              <a:schemeClr val="bg2">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7" name="Shape 42"/>
            <p:cNvSpPr/>
            <p:nvPr/>
          </p:nvSpPr>
          <p:spPr>
            <a:xfrm>
              <a:off x="7527157" y="4685023"/>
              <a:ext cx="633375" cy="733070"/>
            </a:xfrm>
            <a:custGeom>
              <a:avLst/>
              <a:gdLst/>
              <a:ahLst/>
              <a:cxnLst>
                <a:cxn ang="0">
                  <a:pos x="wd2" y="hd2"/>
                </a:cxn>
                <a:cxn ang="5400000">
                  <a:pos x="wd2" y="hd2"/>
                </a:cxn>
                <a:cxn ang="10800000">
                  <a:pos x="wd2" y="hd2"/>
                </a:cxn>
                <a:cxn ang="16200000">
                  <a:pos x="wd2" y="hd2"/>
                </a:cxn>
              </a:cxnLst>
              <a:rect l="0" t="0" r="r" b="b"/>
              <a:pathLst>
                <a:path w="21600" h="21600" extrusionOk="0">
                  <a:moveTo>
                    <a:pt x="1407" y="20461"/>
                  </a:moveTo>
                  <a:lnTo>
                    <a:pt x="3520" y="17927"/>
                  </a:lnTo>
                  <a:cubicBezTo>
                    <a:pt x="1858" y="16854"/>
                    <a:pt x="494" y="15318"/>
                    <a:pt x="0" y="14058"/>
                  </a:cubicBezTo>
                  <a:lnTo>
                    <a:pt x="2098" y="12812"/>
                  </a:lnTo>
                  <a:cubicBezTo>
                    <a:pt x="2642" y="14065"/>
                    <a:pt x="3754" y="15482"/>
                    <a:pt x="5377" y="16495"/>
                  </a:cubicBezTo>
                  <a:cubicBezTo>
                    <a:pt x="7439" y="17778"/>
                    <a:pt x="9690" y="17618"/>
                    <a:pt x="10883" y="16189"/>
                  </a:cubicBezTo>
                  <a:cubicBezTo>
                    <a:pt x="12033" y="14809"/>
                    <a:pt x="11613" y="13251"/>
                    <a:pt x="10093" y="11161"/>
                  </a:cubicBezTo>
                  <a:cubicBezTo>
                    <a:pt x="7970" y="8313"/>
                    <a:pt x="7105" y="6021"/>
                    <a:pt x="8925" y="3839"/>
                  </a:cubicBezTo>
                  <a:cubicBezTo>
                    <a:pt x="10662" y="1758"/>
                    <a:pt x="13692" y="1245"/>
                    <a:pt x="16677" y="2533"/>
                  </a:cubicBezTo>
                  <a:lnTo>
                    <a:pt x="18792" y="0"/>
                  </a:lnTo>
                  <a:lnTo>
                    <a:pt x="20591" y="1121"/>
                  </a:lnTo>
                  <a:lnTo>
                    <a:pt x="18560" y="3553"/>
                  </a:lnTo>
                  <a:cubicBezTo>
                    <a:pt x="20261" y="4690"/>
                    <a:pt x="21116" y="5832"/>
                    <a:pt x="21600" y="6782"/>
                  </a:cubicBezTo>
                  <a:lnTo>
                    <a:pt x="19495" y="7986"/>
                  </a:lnTo>
                  <a:cubicBezTo>
                    <a:pt x="19136" y="7305"/>
                    <a:pt x="18407" y="6011"/>
                    <a:pt x="16548" y="4854"/>
                  </a:cubicBezTo>
                  <a:cubicBezTo>
                    <a:pt x="14313" y="3461"/>
                    <a:pt x="12511" y="4090"/>
                    <a:pt x="11674" y="5093"/>
                  </a:cubicBezTo>
                  <a:cubicBezTo>
                    <a:pt x="10585" y="6398"/>
                    <a:pt x="11114" y="7717"/>
                    <a:pt x="12885" y="10194"/>
                  </a:cubicBezTo>
                  <a:cubicBezTo>
                    <a:pt x="14996" y="13109"/>
                    <a:pt x="15417" y="15354"/>
                    <a:pt x="13554" y="17586"/>
                  </a:cubicBezTo>
                  <a:cubicBezTo>
                    <a:pt x="11901" y="19567"/>
                    <a:pt x="8756" y="20429"/>
                    <a:pt x="5412" y="18992"/>
                  </a:cubicBezTo>
                  <a:lnTo>
                    <a:pt x="3235" y="21600"/>
                  </a:lnTo>
                  <a:cubicBezTo>
                    <a:pt x="3235" y="21600"/>
                    <a:pt x="1407" y="20461"/>
                    <a:pt x="1407" y="20461"/>
                  </a:cubicBezTo>
                  <a:close/>
                </a:path>
              </a:pathLst>
            </a:custGeom>
            <a:solidFill>
              <a:schemeClr val="tx1">
                <a:alpha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68" name="Group 54"/>
          <p:cNvGrpSpPr/>
          <p:nvPr/>
        </p:nvGrpSpPr>
        <p:grpSpPr>
          <a:xfrm>
            <a:off x="3927229" y="3703155"/>
            <a:ext cx="3963778" cy="2491259"/>
            <a:chOff x="3941743" y="4376901"/>
            <a:chExt cx="3963778" cy="2491259"/>
          </a:xfrm>
        </p:grpSpPr>
        <p:sp>
          <p:nvSpPr>
            <p:cNvPr id="69" name="Shape 43"/>
            <p:cNvSpPr/>
            <p:nvPr/>
          </p:nvSpPr>
          <p:spPr>
            <a:xfrm>
              <a:off x="3941743" y="4888103"/>
              <a:ext cx="3963778" cy="198005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1838"/>
                  </a:lnTo>
                  <a:cubicBezTo>
                    <a:pt x="0" y="823"/>
                    <a:pt x="411" y="0"/>
                    <a:pt x="918" y="0"/>
                  </a:cubicBezTo>
                  <a:lnTo>
                    <a:pt x="20682" y="0"/>
                  </a:lnTo>
                  <a:cubicBezTo>
                    <a:pt x="21189" y="0"/>
                    <a:pt x="21600" y="823"/>
                    <a:pt x="21600" y="1838"/>
                  </a:cubicBezTo>
                  <a:lnTo>
                    <a:pt x="21600" y="21600"/>
                  </a:lnTo>
                  <a:cubicBezTo>
                    <a:pt x="21600" y="21600"/>
                    <a:pt x="0" y="21600"/>
                    <a:pt x="0" y="21600"/>
                  </a:cubicBezTo>
                  <a:close/>
                </a:path>
              </a:pathLst>
            </a:custGeom>
            <a:solidFill>
              <a:schemeClr val="tx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0" name="Shape 44"/>
            <p:cNvSpPr/>
            <p:nvPr/>
          </p:nvSpPr>
          <p:spPr>
            <a:xfrm>
              <a:off x="4011770" y="4972136"/>
              <a:ext cx="3826730" cy="215165"/>
            </a:xfrm>
            <a:custGeom>
              <a:avLst/>
              <a:gdLst/>
              <a:ahLst/>
              <a:cxnLst>
                <a:cxn ang="0">
                  <a:pos x="wd2" y="hd2"/>
                </a:cxn>
                <a:cxn ang="5400000">
                  <a:pos x="wd2" y="hd2"/>
                </a:cxn>
                <a:cxn ang="10800000">
                  <a:pos x="wd2" y="hd2"/>
                </a:cxn>
                <a:cxn ang="16200000">
                  <a:pos x="wd2" y="hd2"/>
                </a:cxn>
              </a:cxnLst>
              <a:rect l="0" t="0" r="r" b="b"/>
              <a:pathLst>
                <a:path w="21600" h="21600" extrusionOk="0">
                  <a:moveTo>
                    <a:pt x="20682" y="0"/>
                  </a:moveTo>
                  <a:lnTo>
                    <a:pt x="918" y="0"/>
                  </a:lnTo>
                  <a:cubicBezTo>
                    <a:pt x="411" y="0"/>
                    <a:pt x="0" y="7309"/>
                    <a:pt x="0" y="16326"/>
                  </a:cubicBezTo>
                  <a:lnTo>
                    <a:pt x="0" y="21600"/>
                  </a:lnTo>
                  <a:cubicBezTo>
                    <a:pt x="0" y="12583"/>
                    <a:pt x="411" y="5274"/>
                    <a:pt x="918" y="5274"/>
                  </a:cubicBezTo>
                  <a:lnTo>
                    <a:pt x="20682" y="5274"/>
                  </a:lnTo>
                  <a:cubicBezTo>
                    <a:pt x="21189" y="5274"/>
                    <a:pt x="21600" y="12583"/>
                    <a:pt x="21600" y="21600"/>
                  </a:cubicBezTo>
                  <a:lnTo>
                    <a:pt x="21600" y="16326"/>
                  </a:lnTo>
                  <a:cubicBezTo>
                    <a:pt x="21600" y="7309"/>
                    <a:pt x="21189" y="0"/>
                    <a:pt x="20682" y="0"/>
                  </a:cubicBezTo>
                  <a:close/>
                </a:path>
              </a:pathLst>
            </a:custGeom>
            <a:solidFill>
              <a:schemeClr val="bg1">
                <a:alpha val="2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1" name="Shape 45"/>
            <p:cNvSpPr/>
            <p:nvPr/>
          </p:nvSpPr>
          <p:spPr>
            <a:xfrm>
              <a:off x="5300279" y="4376901"/>
              <a:ext cx="1251485" cy="528100"/>
            </a:xfrm>
            <a:custGeom>
              <a:avLst/>
              <a:gdLst/>
              <a:ahLst/>
              <a:cxnLst>
                <a:cxn ang="0">
                  <a:pos x="wd2" y="hd2"/>
                </a:cxn>
                <a:cxn ang="5400000">
                  <a:pos x="wd2" y="hd2"/>
                </a:cxn>
                <a:cxn ang="10800000">
                  <a:pos x="wd2" y="hd2"/>
                </a:cxn>
                <a:cxn ang="16200000">
                  <a:pos x="wd2" y="hd2"/>
                </a:cxn>
              </a:cxnLst>
              <a:rect l="0" t="0" r="r" b="b"/>
              <a:pathLst>
                <a:path w="21600" h="20836" extrusionOk="0">
                  <a:moveTo>
                    <a:pt x="0" y="18757"/>
                  </a:moveTo>
                  <a:lnTo>
                    <a:pt x="0" y="10237"/>
                  </a:lnTo>
                  <a:cubicBezTo>
                    <a:pt x="0" y="4592"/>
                    <a:pt x="2122" y="0"/>
                    <a:pt x="4731" y="0"/>
                  </a:cubicBezTo>
                  <a:lnTo>
                    <a:pt x="16869" y="0"/>
                  </a:lnTo>
                  <a:cubicBezTo>
                    <a:pt x="19478" y="0"/>
                    <a:pt x="21600" y="4592"/>
                    <a:pt x="21600" y="10237"/>
                  </a:cubicBezTo>
                  <a:lnTo>
                    <a:pt x="21600" y="18757"/>
                  </a:lnTo>
                  <a:cubicBezTo>
                    <a:pt x="21600" y="21245"/>
                    <a:pt x="18446" y="21316"/>
                    <a:pt x="18446" y="18757"/>
                  </a:cubicBezTo>
                  <a:lnTo>
                    <a:pt x="18446" y="10237"/>
                  </a:lnTo>
                  <a:cubicBezTo>
                    <a:pt x="18446" y="8356"/>
                    <a:pt x="17739" y="6825"/>
                    <a:pt x="16869" y="6825"/>
                  </a:cubicBezTo>
                  <a:lnTo>
                    <a:pt x="4731" y="6825"/>
                  </a:lnTo>
                  <a:cubicBezTo>
                    <a:pt x="3861" y="6825"/>
                    <a:pt x="3154" y="8356"/>
                    <a:pt x="3154" y="10237"/>
                  </a:cubicBezTo>
                  <a:lnTo>
                    <a:pt x="3154" y="18757"/>
                  </a:lnTo>
                  <a:cubicBezTo>
                    <a:pt x="3154" y="21458"/>
                    <a:pt x="0" y="21600"/>
                    <a:pt x="0" y="18757"/>
                  </a:cubicBezTo>
                  <a:close/>
                </a:path>
              </a:pathLst>
            </a:custGeom>
            <a:solidFill>
              <a:schemeClr val="tx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2" name="Shape 46"/>
            <p:cNvSpPr/>
            <p:nvPr/>
          </p:nvSpPr>
          <p:spPr>
            <a:xfrm>
              <a:off x="6329685" y="5175216"/>
              <a:ext cx="257224" cy="669180"/>
            </a:xfrm>
            <a:custGeom>
              <a:avLst/>
              <a:gdLst/>
              <a:ahLst/>
              <a:cxnLst>
                <a:cxn ang="0">
                  <a:pos x="wd2" y="hd2"/>
                </a:cxn>
                <a:cxn ang="5400000">
                  <a:pos x="wd2" y="hd2"/>
                </a:cxn>
                <a:cxn ang="10800000">
                  <a:pos x="wd2" y="hd2"/>
                </a:cxn>
                <a:cxn ang="16200000">
                  <a:pos x="wd2" y="hd2"/>
                </a:cxn>
              </a:cxnLst>
              <a:rect l="0" t="0" r="r" b="b"/>
              <a:pathLst>
                <a:path w="21600" h="21600" extrusionOk="0">
                  <a:moveTo>
                    <a:pt x="21600" y="17449"/>
                  </a:moveTo>
                  <a:cubicBezTo>
                    <a:pt x="21600" y="19741"/>
                    <a:pt x="16765" y="21600"/>
                    <a:pt x="10800" y="21600"/>
                  </a:cubicBezTo>
                  <a:lnTo>
                    <a:pt x="10800" y="21600"/>
                  </a:lnTo>
                  <a:cubicBezTo>
                    <a:pt x="4835" y="21600"/>
                    <a:pt x="0" y="19741"/>
                    <a:pt x="0" y="17449"/>
                  </a:cubicBezTo>
                  <a:lnTo>
                    <a:pt x="0" y="2539"/>
                  </a:lnTo>
                  <a:cubicBezTo>
                    <a:pt x="0" y="246"/>
                    <a:pt x="4835" y="0"/>
                    <a:pt x="10800" y="0"/>
                  </a:cubicBezTo>
                  <a:lnTo>
                    <a:pt x="10800" y="0"/>
                  </a:lnTo>
                  <a:cubicBezTo>
                    <a:pt x="16765" y="0"/>
                    <a:pt x="21600" y="246"/>
                    <a:pt x="21600" y="2539"/>
                  </a:cubicBezTo>
                  <a:cubicBezTo>
                    <a:pt x="21600" y="2539"/>
                    <a:pt x="21600" y="17449"/>
                    <a:pt x="21600" y="17449"/>
                  </a:cubicBezTo>
                  <a:close/>
                </a:path>
              </a:pathLst>
            </a:custGeom>
            <a:solidFill>
              <a:schemeClr val="tx2">
                <a:alpha val="3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3" name="Shape 47"/>
            <p:cNvSpPr/>
            <p:nvPr/>
          </p:nvSpPr>
          <p:spPr>
            <a:xfrm>
              <a:off x="6371702" y="5140203"/>
              <a:ext cx="177017" cy="9897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8896" y="21600"/>
                    <a:pt x="15561" y="21600"/>
                  </a:cubicBezTo>
                  <a:lnTo>
                    <a:pt x="6039" y="21600"/>
                  </a:lnTo>
                  <a:cubicBezTo>
                    <a:pt x="2704" y="21600"/>
                    <a:pt x="0" y="16765"/>
                    <a:pt x="0" y="10800"/>
                  </a:cubicBezTo>
                  <a:lnTo>
                    <a:pt x="0" y="10800"/>
                  </a:lnTo>
                  <a:cubicBezTo>
                    <a:pt x="0" y="4835"/>
                    <a:pt x="2704" y="0"/>
                    <a:pt x="6039" y="0"/>
                  </a:cubicBezTo>
                  <a:lnTo>
                    <a:pt x="15561" y="0"/>
                  </a:lnTo>
                  <a:cubicBezTo>
                    <a:pt x="18896" y="0"/>
                    <a:pt x="21600" y="4835"/>
                    <a:pt x="21600" y="10800"/>
                  </a:cubicBezTo>
                  <a:cubicBezTo>
                    <a:pt x="21600" y="10800"/>
                    <a:pt x="21600" y="10800"/>
                    <a:pt x="21600" y="10800"/>
                  </a:cubicBezTo>
                  <a:close/>
                </a:path>
              </a:pathLst>
            </a:custGeom>
            <a:solidFill>
              <a:schemeClr val="accent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4" name="Shape 48"/>
            <p:cNvSpPr/>
            <p:nvPr/>
          </p:nvSpPr>
          <p:spPr>
            <a:xfrm>
              <a:off x="6287668" y="4972136"/>
              <a:ext cx="348323" cy="234119"/>
            </a:xfrm>
            <a:custGeom>
              <a:avLst/>
              <a:gdLst/>
              <a:ahLst/>
              <a:cxnLst>
                <a:cxn ang="0">
                  <a:pos x="wd2" y="hd2"/>
                </a:cxn>
                <a:cxn ang="5400000">
                  <a:pos x="wd2" y="hd2"/>
                </a:cxn>
                <a:cxn ang="10800000">
                  <a:pos x="wd2" y="hd2"/>
                </a:cxn>
                <a:cxn ang="16200000">
                  <a:pos x="wd2" y="hd2"/>
                </a:cxn>
              </a:cxnLst>
              <a:rect l="0" t="0" r="r" b="b"/>
              <a:pathLst>
                <a:path w="21600" h="21600" extrusionOk="0">
                  <a:moveTo>
                    <a:pt x="7259" y="2107"/>
                  </a:moveTo>
                  <a:cubicBezTo>
                    <a:pt x="4038" y="2107"/>
                    <a:pt x="1416" y="6007"/>
                    <a:pt x="1416" y="10800"/>
                  </a:cubicBezTo>
                  <a:cubicBezTo>
                    <a:pt x="1416" y="15593"/>
                    <a:pt x="4038" y="19493"/>
                    <a:pt x="7259" y="19493"/>
                  </a:cubicBezTo>
                  <a:lnTo>
                    <a:pt x="14341" y="19493"/>
                  </a:lnTo>
                  <a:cubicBezTo>
                    <a:pt x="17562" y="19493"/>
                    <a:pt x="20184" y="15593"/>
                    <a:pt x="20184" y="10800"/>
                  </a:cubicBezTo>
                  <a:cubicBezTo>
                    <a:pt x="20184" y="6007"/>
                    <a:pt x="17562" y="2107"/>
                    <a:pt x="14341" y="2107"/>
                  </a:cubicBezTo>
                  <a:cubicBezTo>
                    <a:pt x="14341" y="2107"/>
                    <a:pt x="7259" y="2107"/>
                    <a:pt x="7259" y="2107"/>
                  </a:cubicBezTo>
                  <a:close/>
                  <a:moveTo>
                    <a:pt x="14341" y="21600"/>
                  </a:moveTo>
                  <a:lnTo>
                    <a:pt x="7259" y="21600"/>
                  </a:lnTo>
                  <a:cubicBezTo>
                    <a:pt x="3256" y="21600"/>
                    <a:pt x="0" y="16756"/>
                    <a:pt x="0" y="10800"/>
                  </a:cubicBezTo>
                  <a:cubicBezTo>
                    <a:pt x="0" y="4844"/>
                    <a:pt x="3256" y="0"/>
                    <a:pt x="7259" y="0"/>
                  </a:cubicBezTo>
                  <a:lnTo>
                    <a:pt x="14341" y="0"/>
                  </a:lnTo>
                  <a:cubicBezTo>
                    <a:pt x="18344" y="0"/>
                    <a:pt x="21600" y="4844"/>
                    <a:pt x="21600" y="10800"/>
                  </a:cubicBezTo>
                  <a:cubicBezTo>
                    <a:pt x="21600" y="16756"/>
                    <a:pt x="18344" y="21600"/>
                    <a:pt x="14341" y="21600"/>
                  </a:cubicBezTo>
                  <a:close/>
                </a:path>
              </a:pathLst>
            </a:custGeom>
            <a:solidFill>
              <a:schemeClr val="accent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5" name="Shape 49"/>
            <p:cNvSpPr/>
            <p:nvPr/>
          </p:nvSpPr>
          <p:spPr>
            <a:xfrm>
              <a:off x="6392710" y="4832081"/>
              <a:ext cx="133239" cy="205568"/>
            </a:xfrm>
            <a:custGeom>
              <a:avLst/>
              <a:gdLst/>
              <a:ahLst/>
              <a:cxnLst>
                <a:cxn ang="0">
                  <a:pos x="wd2" y="hd2"/>
                </a:cxn>
                <a:cxn ang="5400000">
                  <a:pos x="wd2" y="hd2"/>
                </a:cxn>
                <a:cxn ang="10800000">
                  <a:pos x="wd2" y="hd2"/>
                </a:cxn>
                <a:cxn ang="16200000">
                  <a:pos x="wd2" y="hd2"/>
                </a:cxn>
              </a:cxnLst>
              <a:rect l="0" t="0" r="r" b="b"/>
              <a:pathLst>
                <a:path w="21600" h="21600" extrusionOk="0">
                  <a:moveTo>
                    <a:pt x="21600" y="14600"/>
                  </a:moveTo>
                  <a:cubicBezTo>
                    <a:pt x="21600" y="18466"/>
                    <a:pt x="16765" y="21600"/>
                    <a:pt x="10800" y="21600"/>
                  </a:cubicBezTo>
                  <a:lnTo>
                    <a:pt x="10800" y="21600"/>
                  </a:lnTo>
                  <a:cubicBezTo>
                    <a:pt x="4835" y="21600"/>
                    <a:pt x="0" y="18466"/>
                    <a:pt x="0" y="14600"/>
                  </a:cubicBezTo>
                  <a:lnTo>
                    <a:pt x="0" y="7000"/>
                  </a:lnTo>
                  <a:cubicBezTo>
                    <a:pt x="0" y="3134"/>
                    <a:pt x="4835" y="0"/>
                    <a:pt x="10800" y="0"/>
                  </a:cubicBezTo>
                  <a:lnTo>
                    <a:pt x="10800" y="0"/>
                  </a:lnTo>
                  <a:cubicBezTo>
                    <a:pt x="16765" y="0"/>
                    <a:pt x="21600" y="3134"/>
                    <a:pt x="21600" y="7000"/>
                  </a:cubicBezTo>
                  <a:cubicBezTo>
                    <a:pt x="21600" y="7000"/>
                    <a:pt x="21600" y="14600"/>
                    <a:pt x="21600" y="14600"/>
                  </a:cubicBezTo>
                  <a:close/>
                </a:path>
              </a:pathLst>
            </a:custGeom>
            <a:solidFill>
              <a:schemeClr val="accent1">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6" name="Shape 50"/>
            <p:cNvSpPr/>
            <p:nvPr/>
          </p:nvSpPr>
          <p:spPr>
            <a:xfrm>
              <a:off x="5258262" y="5182219"/>
              <a:ext cx="257224" cy="669180"/>
            </a:xfrm>
            <a:custGeom>
              <a:avLst/>
              <a:gdLst/>
              <a:ahLst/>
              <a:cxnLst>
                <a:cxn ang="0">
                  <a:pos x="wd2" y="hd2"/>
                </a:cxn>
                <a:cxn ang="5400000">
                  <a:pos x="wd2" y="hd2"/>
                </a:cxn>
                <a:cxn ang="10800000">
                  <a:pos x="wd2" y="hd2"/>
                </a:cxn>
                <a:cxn ang="16200000">
                  <a:pos x="wd2" y="hd2"/>
                </a:cxn>
              </a:cxnLst>
              <a:rect l="0" t="0" r="r" b="b"/>
              <a:pathLst>
                <a:path w="21600" h="21600" extrusionOk="0">
                  <a:moveTo>
                    <a:pt x="21600" y="17449"/>
                  </a:moveTo>
                  <a:cubicBezTo>
                    <a:pt x="21600" y="19741"/>
                    <a:pt x="16765" y="21600"/>
                    <a:pt x="10800" y="21600"/>
                  </a:cubicBezTo>
                  <a:lnTo>
                    <a:pt x="10800" y="21600"/>
                  </a:lnTo>
                  <a:cubicBezTo>
                    <a:pt x="4835" y="21600"/>
                    <a:pt x="0" y="19741"/>
                    <a:pt x="0" y="17449"/>
                  </a:cubicBezTo>
                  <a:lnTo>
                    <a:pt x="0" y="2539"/>
                  </a:lnTo>
                  <a:cubicBezTo>
                    <a:pt x="0" y="246"/>
                    <a:pt x="4835" y="0"/>
                    <a:pt x="10800" y="0"/>
                  </a:cubicBezTo>
                  <a:lnTo>
                    <a:pt x="10800" y="0"/>
                  </a:lnTo>
                  <a:cubicBezTo>
                    <a:pt x="16765" y="0"/>
                    <a:pt x="21600" y="246"/>
                    <a:pt x="21600" y="2539"/>
                  </a:cubicBezTo>
                  <a:cubicBezTo>
                    <a:pt x="21600" y="2539"/>
                    <a:pt x="21600" y="17449"/>
                    <a:pt x="21600" y="17449"/>
                  </a:cubicBezTo>
                  <a:close/>
                </a:path>
              </a:pathLst>
            </a:custGeom>
            <a:solidFill>
              <a:schemeClr val="tx2">
                <a:alpha val="3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7" name="Shape 51"/>
            <p:cNvSpPr/>
            <p:nvPr/>
          </p:nvSpPr>
          <p:spPr>
            <a:xfrm>
              <a:off x="5300279" y="5140203"/>
              <a:ext cx="177017" cy="9897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8896" y="21600"/>
                    <a:pt x="15561" y="21600"/>
                  </a:cubicBezTo>
                  <a:lnTo>
                    <a:pt x="6039" y="21600"/>
                  </a:lnTo>
                  <a:cubicBezTo>
                    <a:pt x="2704" y="21600"/>
                    <a:pt x="0" y="16765"/>
                    <a:pt x="0" y="10800"/>
                  </a:cubicBezTo>
                  <a:lnTo>
                    <a:pt x="0" y="10800"/>
                  </a:lnTo>
                  <a:cubicBezTo>
                    <a:pt x="0" y="4835"/>
                    <a:pt x="2704" y="0"/>
                    <a:pt x="6039" y="0"/>
                  </a:cubicBezTo>
                  <a:lnTo>
                    <a:pt x="15561" y="0"/>
                  </a:lnTo>
                  <a:cubicBezTo>
                    <a:pt x="18896" y="0"/>
                    <a:pt x="21600" y="4835"/>
                    <a:pt x="21600" y="10800"/>
                  </a:cubicBezTo>
                  <a:cubicBezTo>
                    <a:pt x="21600" y="10800"/>
                    <a:pt x="21600" y="10800"/>
                    <a:pt x="21600" y="10800"/>
                  </a:cubicBezTo>
                  <a:close/>
                </a:path>
              </a:pathLst>
            </a:custGeom>
            <a:solidFill>
              <a:schemeClr val="accent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8" name="Shape 52"/>
            <p:cNvSpPr/>
            <p:nvPr/>
          </p:nvSpPr>
          <p:spPr>
            <a:xfrm>
              <a:off x="5216246" y="4972136"/>
              <a:ext cx="348323" cy="234119"/>
            </a:xfrm>
            <a:custGeom>
              <a:avLst/>
              <a:gdLst/>
              <a:ahLst/>
              <a:cxnLst>
                <a:cxn ang="0">
                  <a:pos x="wd2" y="hd2"/>
                </a:cxn>
                <a:cxn ang="5400000">
                  <a:pos x="wd2" y="hd2"/>
                </a:cxn>
                <a:cxn ang="10800000">
                  <a:pos x="wd2" y="hd2"/>
                </a:cxn>
                <a:cxn ang="16200000">
                  <a:pos x="wd2" y="hd2"/>
                </a:cxn>
              </a:cxnLst>
              <a:rect l="0" t="0" r="r" b="b"/>
              <a:pathLst>
                <a:path w="21600" h="21600" extrusionOk="0">
                  <a:moveTo>
                    <a:pt x="7259" y="2107"/>
                  </a:moveTo>
                  <a:cubicBezTo>
                    <a:pt x="4038" y="2107"/>
                    <a:pt x="1416" y="6007"/>
                    <a:pt x="1416" y="10800"/>
                  </a:cubicBezTo>
                  <a:cubicBezTo>
                    <a:pt x="1416" y="15593"/>
                    <a:pt x="4038" y="19493"/>
                    <a:pt x="7259" y="19493"/>
                  </a:cubicBezTo>
                  <a:lnTo>
                    <a:pt x="14341" y="19493"/>
                  </a:lnTo>
                  <a:cubicBezTo>
                    <a:pt x="17562" y="19493"/>
                    <a:pt x="20184" y="15593"/>
                    <a:pt x="20184" y="10800"/>
                  </a:cubicBezTo>
                  <a:cubicBezTo>
                    <a:pt x="20184" y="6007"/>
                    <a:pt x="17562" y="2107"/>
                    <a:pt x="14341" y="2107"/>
                  </a:cubicBezTo>
                  <a:cubicBezTo>
                    <a:pt x="14341" y="2107"/>
                    <a:pt x="7259" y="2107"/>
                    <a:pt x="7259" y="2107"/>
                  </a:cubicBezTo>
                  <a:close/>
                  <a:moveTo>
                    <a:pt x="14341" y="21600"/>
                  </a:moveTo>
                  <a:lnTo>
                    <a:pt x="7259" y="21600"/>
                  </a:lnTo>
                  <a:cubicBezTo>
                    <a:pt x="3256" y="21600"/>
                    <a:pt x="0" y="16756"/>
                    <a:pt x="0" y="10800"/>
                  </a:cubicBezTo>
                  <a:cubicBezTo>
                    <a:pt x="0" y="4844"/>
                    <a:pt x="3256" y="0"/>
                    <a:pt x="7259" y="0"/>
                  </a:cubicBezTo>
                  <a:lnTo>
                    <a:pt x="14341" y="0"/>
                  </a:lnTo>
                  <a:cubicBezTo>
                    <a:pt x="18344" y="0"/>
                    <a:pt x="21600" y="4844"/>
                    <a:pt x="21600" y="10800"/>
                  </a:cubicBezTo>
                  <a:cubicBezTo>
                    <a:pt x="21600" y="16756"/>
                    <a:pt x="18344" y="21600"/>
                    <a:pt x="14341" y="21600"/>
                  </a:cubicBezTo>
                  <a:close/>
                </a:path>
              </a:pathLst>
            </a:custGeom>
            <a:solidFill>
              <a:schemeClr val="accent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9" name="Shape 53"/>
            <p:cNvSpPr/>
            <p:nvPr/>
          </p:nvSpPr>
          <p:spPr>
            <a:xfrm>
              <a:off x="5321287" y="4839084"/>
              <a:ext cx="133239" cy="205568"/>
            </a:xfrm>
            <a:custGeom>
              <a:avLst/>
              <a:gdLst/>
              <a:ahLst/>
              <a:cxnLst>
                <a:cxn ang="0">
                  <a:pos x="wd2" y="hd2"/>
                </a:cxn>
                <a:cxn ang="5400000">
                  <a:pos x="wd2" y="hd2"/>
                </a:cxn>
                <a:cxn ang="10800000">
                  <a:pos x="wd2" y="hd2"/>
                </a:cxn>
                <a:cxn ang="16200000">
                  <a:pos x="wd2" y="hd2"/>
                </a:cxn>
              </a:cxnLst>
              <a:rect l="0" t="0" r="r" b="b"/>
              <a:pathLst>
                <a:path w="21600" h="21600" extrusionOk="0">
                  <a:moveTo>
                    <a:pt x="21600" y="14600"/>
                  </a:moveTo>
                  <a:cubicBezTo>
                    <a:pt x="21600" y="18466"/>
                    <a:pt x="16765" y="21600"/>
                    <a:pt x="10800" y="21600"/>
                  </a:cubicBezTo>
                  <a:lnTo>
                    <a:pt x="10800" y="21600"/>
                  </a:lnTo>
                  <a:cubicBezTo>
                    <a:pt x="4835" y="21600"/>
                    <a:pt x="0" y="18466"/>
                    <a:pt x="0" y="14600"/>
                  </a:cubicBezTo>
                  <a:lnTo>
                    <a:pt x="0" y="7000"/>
                  </a:lnTo>
                  <a:cubicBezTo>
                    <a:pt x="0" y="3134"/>
                    <a:pt x="4835" y="0"/>
                    <a:pt x="10800" y="0"/>
                  </a:cubicBezTo>
                  <a:lnTo>
                    <a:pt x="10800" y="0"/>
                  </a:lnTo>
                  <a:cubicBezTo>
                    <a:pt x="16765" y="0"/>
                    <a:pt x="21600" y="3134"/>
                    <a:pt x="21600" y="7000"/>
                  </a:cubicBezTo>
                  <a:cubicBezTo>
                    <a:pt x="21600" y="7000"/>
                    <a:pt x="21600" y="14600"/>
                    <a:pt x="21600" y="14600"/>
                  </a:cubicBezTo>
                  <a:close/>
                </a:path>
              </a:pathLst>
            </a:custGeom>
            <a:solidFill>
              <a:schemeClr val="accent1">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sp>
        <p:nvSpPr>
          <p:cNvPr id="84" name="TextBox 62"/>
          <p:cNvSpPr txBox="1"/>
          <p:nvPr/>
        </p:nvSpPr>
        <p:spPr>
          <a:xfrm>
            <a:off x="2017855" y="1350481"/>
            <a:ext cx="3157970" cy="783163"/>
          </a:xfrm>
          <a:prstGeom prst="rect">
            <a:avLst/>
          </a:prstGeom>
          <a:noFill/>
        </p:spPr>
        <p:txBody>
          <a:bodyPr wrap="square" numCol="1" spcCol="0" rtlCol="0" anchor="ctr">
            <a:spAutoFit/>
          </a:bodyPr>
          <a:lstStyle/>
          <a:p>
            <a:pPr algn="r">
              <a:lnSpc>
                <a:spcPct val="150000"/>
              </a:lnSpc>
            </a:pPr>
            <a:r>
              <a:rPr lang="zh-CN" altLang="en-US" sz="1600" dirty="0"/>
              <a:t>单击此处添加段落文字内容单击此处添加段落文字</a:t>
            </a:r>
            <a:endParaRPr lang="en-US" sz="1600" b="1" dirty="0">
              <a:latin typeface="Montserrat Light" charset="0"/>
              <a:ea typeface="Montserrat Light" charset="0"/>
              <a:cs typeface="Montserrat Light" charset="0"/>
            </a:endParaRPr>
          </a:p>
        </p:txBody>
      </p:sp>
      <p:sp>
        <p:nvSpPr>
          <p:cNvPr id="85" name="TextBox 63"/>
          <p:cNvSpPr txBox="1"/>
          <p:nvPr/>
        </p:nvSpPr>
        <p:spPr>
          <a:xfrm>
            <a:off x="1241773" y="2338019"/>
            <a:ext cx="2468370" cy="783163"/>
          </a:xfrm>
          <a:prstGeom prst="rect">
            <a:avLst/>
          </a:prstGeom>
          <a:noFill/>
        </p:spPr>
        <p:txBody>
          <a:bodyPr wrap="square" numCol="1" spcCol="0" rtlCol="0" anchor="ctr">
            <a:spAutoFit/>
          </a:bodyPr>
          <a:lstStyle/>
          <a:p>
            <a:pPr algn="r">
              <a:lnSpc>
                <a:spcPct val="150000"/>
              </a:lnSpc>
            </a:pPr>
            <a:r>
              <a:rPr lang="zh-CN" altLang="en-US" sz="1600" dirty="0"/>
              <a:t>单击此处添加段落文字内容单击此处添加段落文字</a:t>
            </a:r>
            <a:endParaRPr lang="en-US" sz="1600" b="1" dirty="0">
              <a:latin typeface="Montserrat Light" charset="0"/>
              <a:ea typeface="Montserrat Light" charset="0"/>
              <a:cs typeface="Montserrat Light" charset="0"/>
            </a:endParaRPr>
          </a:p>
        </p:txBody>
      </p:sp>
      <p:sp>
        <p:nvSpPr>
          <p:cNvPr id="86" name="TextBox 65"/>
          <p:cNvSpPr txBox="1"/>
          <p:nvPr/>
        </p:nvSpPr>
        <p:spPr>
          <a:xfrm>
            <a:off x="6912152" y="1424514"/>
            <a:ext cx="3157970" cy="783163"/>
          </a:xfrm>
          <a:prstGeom prst="rect">
            <a:avLst/>
          </a:prstGeom>
          <a:noFill/>
        </p:spPr>
        <p:txBody>
          <a:bodyPr wrap="square" numCol="1" spcCol="0" rtlCol="0" anchor="ctr">
            <a:spAutoFit/>
          </a:bodyPr>
          <a:lstStyle/>
          <a:p>
            <a:pPr>
              <a:lnSpc>
                <a:spcPct val="150000"/>
              </a:lnSpc>
            </a:pPr>
            <a:r>
              <a:rPr lang="zh-CN" altLang="en-US" sz="1600" dirty="0"/>
              <a:t>单击此处添加段落文字内容单击此处添加段落文字</a:t>
            </a:r>
            <a:endParaRPr lang="en-US" sz="1600" b="1" dirty="0">
              <a:latin typeface="Montserrat Light" charset="0"/>
              <a:ea typeface="Montserrat Light" charset="0"/>
              <a:cs typeface="Montserrat Light" charset="0"/>
            </a:endParaRPr>
          </a:p>
        </p:txBody>
      </p:sp>
      <p:sp>
        <p:nvSpPr>
          <p:cNvPr id="87" name="TextBox 66"/>
          <p:cNvSpPr txBox="1"/>
          <p:nvPr/>
        </p:nvSpPr>
        <p:spPr>
          <a:xfrm>
            <a:off x="9076231" y="3013840"/>
            <a:ext cx="2477140" cy="830997"/>
          </a:xfrm>
          <a:prstGeom prst="rect">
            <a:avLst/>
          </a:prstGeom>
          <a:noFill/>
        </p:spPr>
        <p:txBody>
          <a:bodyPr wrap="square" numCol="1" spcCol="0" rtlCol="0" anchor="ctr">
            <a:spAutoFit/>
          </a:bodyPr>
          <a:lstStyle/>
          <a:p>
            <a:pPr>
              <a:lnSpc>
                <a:spcPct val="150000"/>
              </a:lnSpc>
            </a:pPr>
            <a:r>
              <a:rPr lang="zh-CN" altLang="en-US" sz="1600" dirty="0"/>
              <a:t>单击此处添加段落文字内容单击此处添加段落文字</a:t>
            </a:r>
            <a:endParaRPr lang="en-US" sz="1600" b="1" dirty="0">
              <a:latin typeface="Montserrat Light" charset="0"/>
              <a:ea typeface="Montserrat Light" charset="0"/>
              <a:cs typeface="Montserrat Light"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additive="base">
                                        <p:cTn id="7" dur="500" fill="hold"/>
                                        <p:tgtEl>
                                          <p:spTgt spid="68"/>
                                        </p:tgtEl>
                                        <p:attrNameLst>
                                          <p:attrName>ppt_x</p:attrName>
                                        </p:attrNameLst>
                                      </p:cBhvr>
                                      <p:tavLst>
                                        <p:tav tm="0">
                                          <p:val>
                                            <p:strVal val="#ppt_x"/>
                                          </p:val>
                                        </p:tav>
                                        <p:tav tm="100000">
                                          <p:val>
                                            <p:strVal val="#ppt_x"/>
                                          </p:val>
                                        </p:tav>
                                      </p:tavLst>
                                    </p:anim>
                                    <p:anim calcmode="lin" valueType="num">
                                      <p:cBhvr additive="base">
                                        <p:cTn id="8" dur="500" fill="hold"/>
                                        <p:tgtEl>
                                          <p:spTgt spid="68"/>
                                        </p:tgtEl>
                                        <p:attrNameLst>
                                          <p:attrName>ppt_y</p:attrName>
                                        </p:attrNameLst>
                                      </p:cBhvr>
                                      <p:tavLst>
                                        <p:tav tm="0">
                                          <p:val>
                                            <p:strVal val="1+#ppt_h/2"/>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85"/>
                                        </p:tgtEl>
                                        <p:attrNameLst>
                                          <p:attrName>style.visibility</p:attrName>
                                        </p:attrNameLst>
                                      </p:cBhvr>
                                      <p:to>
                                        <p:strVal val="visible"/>
                                      </p:to>
                                    </p:set>
                                    <p:anim calcmode="lin" valueType="num">
                                      <p:cBhvr>
                                        <p:cTn id="11" dur="500" fill="hold"/>
                                        <p:tgtEl>
                                          <p:spTgt spid="85"/>
                                        </p:tgtEl>
                                        <p:attrNameLst>
                                          <p:attrName>ppt_w</p:attrName>
                                        </p:attrNameLst>
                                      </p:cBhvr>
                                      <p:tavLst>
                                        <p:tav tm="0">
                                          <p:val>
                                            <p:fltVal val="0"/>
                                          </p:val>
                                        </p:tav>
                                        <p:tav tm="100000">
                                          <p:val>
                                            <p:strVal val="#ppt_w"/>
                                          </p:val>
                                        </p:tav>
                                      </p:tavLst>
                                    </p:anim>
                                    <p:anim calcmode="lin" valueType="num">
                                      <p:cBhvr>
                                        <p:cTn id="12" dur="500" fill="hold"/>
                                        <p:tgtEl>
                                          <p:spTgt spid="85"/>
                                        </p:tgtEl>
                                        <p:attrNameLst>
                                          <p:attrName>ppt_h</p:attrName>
                                        </p:attrNameLst>
                                      </p:cBhvr>
                                      <p:tavLst>
                                        <p:tav tm="0">
                                          <p:val>
                                            <p:fltVal val="0"/>
                                          </p:val>
                                        </p:tav>
                                        <p:tav tm="100000">
                                          <p:val>
                                            <p:strVal val="#ppt_h"/>
                                          </p:val>
                                        </p:tav>
                                      </p:tavLst>
                                    </p:anim>
                                    <p:animEffect transition="in" filter="fade">
                                      <p:cBhvr>
                                        <p:cTn id="13" dur="500"/>
                                        <p:tgtEl>
                                          <p:spTgt spid="85"/>
                                        </p:tgtEl>
                                      </p:cBhvr>
                                    </p:animEffect>
                                  </p:childTnLst>
                                </p:cTn>
                              </p:par>
                              <p:par>
                                <p:cTn id="14" presetID="53" presetClass="entr" presetSubtype="16"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 calcmode="lin" valueType="num">
                                      <p:cBhvr>
                                        <p:cTn id="16" dur="500" fill="hold"/>
                                        <p:tgtEl>
                                          <p:spTgt spid="27"/>
                                        </p:tgtEl>
                                        <p:attrNameLst>
                                          <p:attrName>ppt_w</p:attrName>
                                        </p:attrNameLst>
                                      </p:cBhvr>
                                      <p:tavLst>
                                        <p:tav tm="0">
                                          <p:val>
                                            <p:fltVal val="0"/>
                                          </p:val>
                                        </p:tav>
                                        <p:tav tm="100000">
                                          <p:val>
                                            <p:strVal val="#ppt_w"/>
                                          </p:val>
                                        </p:tav>
                                      </p:tavLst>
                                    </p:anim>
                                    <p:anim calcmode="lin" valueType="num">
                                      <p:cBhvr>
                                        <p:cTn id="17" dur="500" fill="hold"/>
                                        <p:tgtEl>
                                          <p:spTgt spid="27"/>
                                        </p:tgtEl>
                                        <p:attrNameLst>
                                          <p:attrName>ppt_h</p:attrName>
                                        </p:attrNameLst>
                                      </p:cBhvr>
                                      <p:tavLst>
                                        <p:tav tm="0">
                                          <p:val>
                                            <p:fltVal val="0"/>
                                          </p:val>
                                        </p:tav>
                                        <p:tav tm="100000">
                                          <p:val>
                                            <p:strVal val="#ppt_h"/>
                                          </p:val>
                                        </p:tav>
                                      </p:tavLst>
                                    </p:anim>
                                    <p:animEffect transition="in" filter="fade">
                                      <p:cBhvr>
                                        <p:cTn id="18" dur="500"/>
                                        <p:tgtEl>
                                          <p:spTgt spid="27"/>
                                        </p:tgtEl>
                                      </p:cBhvr>
                                    </p:animEffect>
                                  </p:childTnLst>
                                </p:cTn>
                              </p:par>
                              <p:par>
                                <p:cTn id="19" presetID="10" presetClass="entr" presetSubtype="0" fill="hold"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500"/>
                                        <p:tgtEl>
                                          <p:spTgt spid="3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4"/>
                                        </p:tgtEl>
                                        <p:attrNameLst>
                                          <p:attrName>style.visibility</p:attrName>
                                        </p:attrNameLst>
                                      </p:cBhvr>
                                      <p:to>
                                        <p:strVal val="visible"/>
                                      </p:to>
                                    </p:set>
                                    <p:animEffect transition="in" filter="fade">
                                      <p:cBhvr>
                                        <p:cTn id="24" dur="500"/>
                                        <p:tgtEl>
                                          <p:spTgt spid="84"/>
                                        </p:tgtEl>
                                      </p:cBhvr>
                                    </p:animEffect>
                                  </p:childTnLst>
                                </p:cTn>
                              </p:par>
                              <p:par>
                                <p:cTn id="25" presetID="53" presetClass="entr" presetSubtype="16" fill="hold" nodeType="with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p:cTn id="27" dur="500" fill="hold"/>
                                        <p:tgtEl>
                                          <p:spTgt spid="48"/>
                                        </p:tgtEl>
                                        <p:attrNameLst>
                                          <p:attrName>ppt_w</p:attrName>
                                        </p:attrNameLst>
                                      </p:cBhvr>
                                      <p:tavLst>
                                        <p:tav tm="0">
                                          <p:val>
                                            <p:fltVal val="0"/>
                                          </p:val>
                                        </p:tav>
                                        <p:tav tm="100000">
                                          <p:val>
                                            <p:strVal val="#ppt_w"/>
                                          </p:val>
                                        </p:tav>
                                      </p:tavLst>
                                    </p:anim>
                                    <p:anim calcmode="lin" valueType="num">
                                      <p:cBhvr>
                                        <p:cTn id="28" dur="500" fill="hold"/>
                                        <p:tgtEl>
                                          <p:spTgt spid="48"/>
                                        </p:tgtEl>
                                        <p:attrNameLst>
                                          <p:attrName>ppt_h</p:attrName>
                                        </p:attrNameLst>
                                      </p:cBhvr>
                                      <p:tavLst>
                                        <p:tav tm="0">
                                          <p:val>
                                            <p:fltVal val="0"/>
                                          </p:val>
                                        </p:tav>
                                        <p:tav tm="100000">
                                          <p:val>
                                            <p:strVal val="#ppt_h"/>
                                          </p:val>
                                        </p:tav>
                                      </p:tavLst>
                                    </p:anim>
                                    <p:animEffect transition="in" filter="fade">
                                      <p:cBhvr>
                                        <p:cTn id="29" dur="500"/>
                                        <p:tgtEl>
                                          <p:spTgt spid="4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6"/>
                                        </p:tgtEl>
                                        <p:attrNameLst>
                                          <p:attrName>style.visibility</p:attrName>
                                        </p:attrNameLst>
                                      </p:cBhvr>
                                      <p:to>
                                        <p:strVal val="visible"/>
                                      </p:to>
                                    </p:set>
                                    <p:anim calcmode="lin" valueType="num">
                                      <p:cBhvr>
                                        <p:cTn id="32" dur="500" fill="hold"/>
                                        <p:tgtEl>
                                          <p:spTgt spid="86"/>
                                        </p:tgtEl>
                                        <p:attrNameLst>
                                          <p:attrName>ppt_w</p:attrName>
                                        </p:attrNameLst>
                                      </p:cBhvr>
                                      <p:tavLst>
                                        <p:tav tm="0">
                                          <p:val>
                                            <p:fltVal val="0"/>
                                          </p:val>
                                        </p:tav>
                                        <p:tav tm="100000">
                                          <p:val>
                                            <p:strVal val="#ppt_w"/>
                                          </p:val>
                                        </p:tav>
                                      </p:tavLst>
                                    </p:anim>
                                    <p:anim calcmode="lin" valueType="num">
                                      <p:cBhvr>
                                        <p:cTn id="33" dur="500" fill="hold"/>
                                        <p:tgtEl>
                                          <p:spTgt spid="86"/>
                                        </p:tgtEl>
                                        <p:attrNameLst>
                                          <p:attrName>ppt_h</p:attrName>
                                        </p:attrNameLst>
                                      </p:cBhvr>
                                      <p:tavLst>
                                        <p:tav tm="0">
                                          <p:val>
                                            <p:fltVal val="0"/>
                                          </p:val>
                                        </p:tav>
                                        <p:tav tm="100000">
                                          <p:val>
                                            <p:strVal val="#ppt_h"/>
                                          </p:val>
                                        </p:tav>
                                      </p:tavLst>
                                    </p:anim>
                                    <p:animEffect transition="in" filter="fade">
                                      <p:cBhvr>
                                        <p:cTn id="34" dur="500"/>
                                        <p:tgtEl>
                                          <p:spTgt spid="86"/>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8" fill="hold" nodeType="clickEffect">
                                  <p:stCondLst>
                                    <p:cond delay="0"/>
                                  </p:stCondLst>
                                  <p:childTnLst>
                                    <p:set>
                                      <p:cBhvr>
                                        <p:cTn id="38" dur="1" fill="hold">
                                          <p:stCondLst>
                                            <p:cond delay="0"/>
                                          </p:stCondLst>
                                        </p:cTn>
                                        <p:tgtEl>
                                          <p:spTgt spid="59"/>
                                        </p:tgtEl>
                                        <p:attrNameLst>
                                          <p:attrName>style.visibility</p:attrName>
                                        </p:attrNameLst>
                                      </p:cBhvr>
                                      <p:to>
                                        <p:strVal val="visible"/>
                                      </p:to>
                                    </p:set>
                                    <p:anim calcmode="lin" valueType="num">
                                      <p:cBhvr additive="base">
                                        <p:cTn id="39" dur="500"/>
                                        <p:tgtEl>
                                          <p:spTgt spid="59"/>
                                        </p:tgtEl>
                                        <p:attrNameLst>
                                          <p:attrName>ppt_x</p:attrName>
                                        </p:attrNameLst>
                                      </p:cBhvr>
                                      <p:tavLst>
                                        <p:tav tm="0">
                                          <p:val>
                                            <p:strVal val="#ppt_x-#ppt_w*1.125000"/>
                                          </p:val>
                                        </p:tav>
                                        <p:tav tm="100000">
                                          <p:val>
                                            <p:strVal val="#ppt_x"/>
                                          </p:val>
                                        </p:tav>
                                      </p:tavLst>
                                    </p:anim>
                                    <p:animEffect transition="in" filter="wipe(right)">
                                      <p:cBhvr>
                                        <p:cTn id="40" dur="500"/>
                                        <p:tgtEl>
                                          <p:spTgt spid="59"/>
                                        </p:tgtEl>
                                      </p:cBhvr>
                                    </p:animEffect>
                                  </p:childTnLst>
                                </p:cTn>
                              </p:par>
                              <p:par>
                                <p:cTn id="41" presetID="12" presetClass="entr" presetSubtype="8" fill="hold" grpId="0" nodeType="withEffect">
                                  <p:stCondLst>
                                    <p:cond delay="0"/>
                                  </p:stCondLst>
                                  <p:childTnLst>
                                    <p:set>
                                      <p:cBhvr>
                                        <p:cTn id="42" dur="1" fill="hold">
                                          <p:stCondLst>
                                            <p:cond delay="0"/>
                                          </p:stCondLst>
                                        </p:cTn>
                                        <p:tgtEl>
                                          <p:spTgt spid="87"/>
                                        </p:tgtEl>
                                        <p:attrNameLst>
                                          <p:attrName>style.visibility</p:attrName>
                                        </p:attrNameLst>
                                      </p:cBhvr>
                                      <p:to>
                                        <p:strVal val="visible"/>
                                      </p:to>
                                    </p:set>
                                    <p:anim calcmode="lin" valueType="num">
                                      <p:cBhvr additive="base">
                                        <p:cTn id="43" dur="500"/>
                                        <p:tgtEl>
                                          <p:spTgt spid="87"/>
                                        </p:tgtEl>
                                        <p:attrNameLst>
                                          <p:attrName>ppt_x</p:attrName>
                                        </p:attrNameLst>
                                      </p:cBhvr>
                                      <p:tavLst>
                                        <p:tav tm="0">
                                          <p:val>
                                            <p:strVal val="#ppt_x-#ppt_w*1.125000"/>
                                          </p:val>
                                        </p:tav>
                                        <p:tav tm="100000">
                                          <p:val>
                                            <p:strVal val="#ppt_x"/>
                                          </p:val>
                                        </p:tav>
                                      </p:tavLst>
                                    </p:anim>
                                    <p:animEffect transition="in" filter="wipe(right)">
                                      <p:cBhvr>
                                        <p:cTn id="44" dur="500"/>
                                        <p:tgtEl>
                                          <p:spTgt spid="87"/>
                                        </p:tgtEl>
                                      </p:cBhvr>
                                    </p:animEffect>
                                  </p:childTnLst>
                                </p:cTn>
                              </p:par>
                              <p:par>
                                <p:cTn id="45" presetID="2" presetClass="entr" presetSubtype="4"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additive="base">
                                        <p:cTn id="51" dur="500" fill="hold"/>
                                        <p:tgtEl>
                                          <p:spTgt spid="4"/>
                                        </p:tgtEl>
                                        <p:attrNameLst>
                                          <p:attrName>ppt_x</p:attrName>
                                        </p:attrNameLst>
                                      </p:cBhvr>
                                      <p:tavLst>
                                        <p:tav tm="0">
                                          <p:val>
                                            <p:strVal val="#ppt_x"/>
                                          </p:val>
                                        </p:tav>
                                        <p:tav tm="100000">
                                          <p:val>
                                            <p:strVal val="#ppt_x"/>
                                          </p:val>
                                        </p:tav>
                                      </p:tavLst>
                                    </p:anim>
                                    <p:anim calcmode="lin" valueType="num">
                                      <p:cBhvr additive="base">
                                        <p:cTn id="5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85" grpId="0"/>
      <p:bldP spid="86" grpId="0"/>
      <p:bldP spid="8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49674" y="2486572"/>
            <a:ext cx="4841476" cy="1862048"/>
          </a:xfrm>
          <a:prstGeom prst="rect">
            <a:avLst/>
          </a:prstGeom>
          <a:noFill/>
        </p:spPr>
        <p:txBody>
          <a:bodyPr vert="horz" wrap="square" rtlCol="0">
            <a:spAutoFit/>
          </a:bodyPr>
          <a:lstStyle/>
          <a:p>
            <a:pPr algn="ctr"/>
            <a:r>
              <a:rPr lang="en-US" altLang="zh-CN" sz="11500">
                <a:solidFill>
                  <a:schemeClr val="accent2"/>
                </a:solidFill>
                <a:latin typeface="Arial" panose="020B0604020202020204" pitchFamily="34" charset="0"/>
                <a:ea typeface="造字工房版黑（非商用）常规体" pitchFamily="2" charset="-122"/>
                <a:cs typeface="Arial" panose="020B0604020202020204" pitchFamily="34" charset="0"/>
              </a:rPr>
              <a:t>PART3</a:t>
            </a:r>
            <a:endParaRPr lang="zh-CN" altLang="en-US" sz="11500" dirty="0">
              <a:solidFill>
                <a:schemeClr val="accent2"/>
              </a:solidFill>
              <a:latin typeface="Arial" panose="020B0604020202020204" pitchFamily="34" charset="0"/>
              <a:ea typeface="造字工房版黑（非商用）常规体" pitchFamily="2" charset="-122"/>
              <a:cs typeface="Arial" panose="020B0604020202020204" pitchFamily="34" charset="0"/>
            </a:endParaRPr>
          </a:p>
        </p:txBody>
      </p:sp>
      <p:sp>
        <p:nvSpPr>
          <p:cNvPr id="9" name="矩形 8"/>
          <p:cNvSpPr/>
          <p:nvPr/>
        </p:nvSpPr>
        <p:spPr>
          <a:xfrm>
            <a:off x="549673" y="4348620"/>
            <a:ext cx="3890809" cy="646331"/>
          </a:xfrm>
          <a:prstGeom prst="rect">
            <a:avLst/>
          </a:prstGeom>
        </p:spPr>
        <p:txBody>
          <a:bodyPr wrap="none">
            <a:spAutoFit/>
          </a:bodyPr>
          <a:lstStyle/>
          <a:p>
            <a:pPr marL="0" lvl="1" algn="ctr"/>
            <a:r>
              <a:rPr lang="zh-CN" altLang="en-US" sz="3600" b="1" dirty="0">
                <a:solidFill>
                  <a:schemeClr val="accent1"/>
                </a:solidFill>
                <a:latin typeface="+mj-ea"/>
              </a:rPr>
              <a:t>输入标题文字内容</a:t>
            </a:r>
            <a:endParaRPr lang="en-US" altLang="zh-CN" sz="3600" b="1" dirty="0">
              <a:solidFill>
                <a:schemeClr val="accent1"/>
              </a:solidFill>
              <a:latin typeface="+mj-ea"/>
            </a:endParaRPr>
          </a:p>
        </p:txBody>
      </p:sp>
      <p:sp>
        <p:nvSpPr>
          <p:cNvPr id="10" name="矩形 9"/>
          <p:cNvSpPr/>
          <p:nvPr/>
        </p:nvSpPr>
        <p:spPr>
          <a:xfrm>
            <a:off x="5547981" y="6049112"/>
            <a:ext cx="6167769" cy="54857"/>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47981" y="1948301"/>
            <a:ext cx="6167769" cy="54857"/>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rot="5400000">
            <a:off x="3883393" y="4410188"/>
            <a:ext cx="3339354" cy="48211"/>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rot="5400000">
            <a:off x="9635720" y="4034977"/>
            <a:ext cx="4111846" cy="48211"/>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菱形 13"/>
          <p:cNvSpPr/>
          <p:nvPr/>
        </p:nvSpPr>
        <p:spPr>
          <a:xfrm>
            <a:off x="6963204" y="831874"/>
            <a:ext cx="3042695" cy="3042695"/>
          </a:xfrm>
          <a:prstGeom prst="diamond">
            <a:avLst/>
          </a:prstGeom>
          <a:solidFill>
            <a:schemeClr val="accent1"/>
          </a:solidFill>
          <a:ln w="38100">
            <a:gradFill flip="none" rotWithShape="1">
              <a:gsLst>
                <a:gs pos="0">
                  <a:schemeClr val="bg1">
                    <a:lumMod val="75000"/>
                  </a:schemeClr>
                </a:gs>
                <a:gs pos="100000">
                  <a:schemeClr val="bg1"/>
                </a:gs>
              </a:gsLst>
              <a:lin ang="8100000" scaled="1"/>
              <a:tileRect/>
            </a:gradFill>
          </a:ln>
          <a:effectLst>
            <a:innerShdw blurRad="63500" dist="254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5" name="菱形 14"/>
          <p:cNvSpPr/>
          <p:nvPr/>
        </p:nvSpPr>
        <p:spPr>
          <a:xfrm>
            <a:off x="6839996" y="317615"/>
            <a:ext cx="3289110" cy="3289110"/>
          </a:xfrm>
          <a:prstGeom prst="diamond">
            <a:avLst/>
          </a:prstGeom>
          <a:solidFill>
            <a:schemeClr val="bg1"/>
          </a:solidFill>
          <a:ln>
            <a:noFill/>
          </a:ln>
          <a:effectLst>
            <a:outerShdw blurRad="50800" dist="38100" dir="8100000" algn="tr" rotWithShape="0">
              <a:prstClr val="black">
                <a:alpha val="40000"/>
              </a:prstClr>
            </a:outerShdw>
          </a:effectLst>
          <a:scene3d>
            <a:camera prst="orthographicFront"/>
            <a:lightRig rig="threePt" dir="t">
              <a:rot lat="0" lon="0" rev="4800000"/>
            </a:lightRig>
          </a:scene3d>
          <a:sp3d>
            <a:bevelT w="6350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500"/>
                                        <p:tgtEl>
                                          <p:spTgt spid="13"/>
                                        </p:tgtEl>
                                      </p:cBhvr>
                                    </p:animEffect>
                                  </p:childTnLst>
                                </p:cTn>
                              </p:par>
                            </p:childTnLst>
                          </p:cTn>
                        </p:par>
                        <p:par>
                          <p:cTn id="22" fill="hold">
                            <p:stCondLst>
                              <p:cond delay="2000"/>
                            </p:stCondLst>
                            <p:childTnLst>
                              <p:par>
                                <p:cTn id="23" presetID="22" presetClass="entr" presetSubtype="2"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right)">
                                      <p:cBhvr>
                                        <p:cTn id="25" dur="500"/>
                                        <p:tgtEl>
                                          <p:spTgt spid="10"/>
                                        </p:tgtEl>
                                      </p:cBhvr>
                                    </p:animEffect>
                                  </p:childTnLst>
                                </p:cTn>
                              </p:par>
                            </p:childTnLst>
                          </p:cTn>
                        </p:par>
                        <p:par>
                          <p:cTn id="26" fill="hold">
                            <p:stCondLst>
                              <p:cond delay="2500"/>
                            </p:stCondLst>
                            <p:childTnLst>
                              <p:par>
                                <p:cTn id="27" presetID="22" presetClass="entr" presetSubtype="4"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randombar(horizontal)">
                                      <p:cBhvr>
                                        <p:cTn id="33" dur="500"/>
                                        <p:tgtEl>
                                          <p:spTgt spid="14"/>
                                        </p:tgtEl>
                                      </p:cBhvr>
                                    </p:animEffect>
                                  </p:childTnLst>
                                </p:cTn>
                              </p:par>
                            </p:childTnLst>
                          </p:cTn>
                        </p:par>
                        <p:par>
                          <p:cTn id="34" fill="hold">
                            <p:stCondLst>
                              <p:cond delay="3500"/>
                            </p:stCondLst>
                            <p:childTnLst>
                              <p:par>
                                <p:cTn id="35" presetID="37" presetClass="entr" presetSubtype="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900" decel="100000" fill="hold"/>
                                        <p:tgtEl>
                                          <p:spTgt spid="15"/>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animBg="1"/>
      <p:bldP spid="12" grpId="0" animBg="1"/>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Oval 34"/>
          <p:cNvSpPr/>
          <p:nvPr/>
        </p:nvSpPr>
        <p:spPr>
          <a:xfrm>
            <a:off x="5644368" y="5555296"/>
            <a:ext cx="4497573" cy="127722"/>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65"/>
          <p:cNvSpPr/>
          <p:nvPr/>
        </p:nvSpPr>
        <p:spPr>
          <a:xfrm>
            <a:off x="2635354" y="5555296"/>
            <a:ext cx="1488559" cy="95824"/>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35"/>
          <p:cNvGrpSpPr/>
          <p:nvPr/>
        </p:nvGrpSpPr>
        <p:grpSpPr>
          <a:xfrm>
            <a:off x="1562421" y="1663911"/>
            <a:ext cx="9313162" cy="3925742"/>
            <a:chOff x="2999336" y="2200940"/>
            <a:chExt cx="9313162" cy="3925742"/>
          </a:xfrm>
        </p:grpSpPr>
        <p:sp>
          <p:nvSpPr>
            <p:cNvPr id="7" name="Shape 6"/>
            <p:cNvSpPr/>
            <p:nvPr/>
          </p:nvSpPr>
          <p:spPr>
            <a:xfrm>
              <a:off x="11108891" y="5332214"/>
              <a:ext cx="649459" cy="315451"/>
            </a:xfrm>
            <a:custGeom>
              <a:avLst/>
              <a:gdLst/>
              <a:ahLst/>
              <a:cxnLst>
                <a:cxn ang="0">
                  <a:pos x="wd2" y="hd2"/>
                </a:cxn>
                <a:cxn ang="5400000">
                  <a:pos x="wd2" y="hd2"/>
                </a:cxn>
                <a:cxn ang="10800000">
                  <a:pos x="wd2" y="hd2"/>
                </a:cxn>
                <a:cxn ang="16200000">
                  <a:pos x="wd2" y="hd2"/>
                </a:cxn>
              </a:cxnLst>
              <a:rect l="0" t="0" r="r" b="b"/>
              <a:pathLst>
                <a:path w="21600" h="21600" extrusionOk="0">
                  <a:moveTo>
                    <a:pt x="19131" y="10206"/>
                  </a:moveTo>
                  <a:lnTo>
                    <a:pt x="19131" y="0"/>
                  </a:lnTo>
                  <a:lnTo>
                    <a:pt x="17280" y="0"/>
                  </a:lnTo>
                  <a:lnTo>
                    <a:pt x="17280" y="10165"/>
                  </a:lnTo>
                  <a:lnTo>
                    <a:pt x="15429" y="10165"/>
                  </a:lnTo>
                  <a:lnTo>
                    <a:pt x="15429" y="0"/>
                  </a:lnTo>
                  <a:lnTo>
                    <a:pt x="5554" y="0"/>
                  </a:lnTo>
                  <a:lnTo>
                    <a:pt x="5554" y="10165"/>
                  </a:lnTo>
                  <a:lnTo>
                    <a:pt x="3703" y="10165"/>
                  </a:lnTo>
                  <a:lnTo>
                    <a:pt x="3703" y="0"/>
                  </a:lnTo>
                  <a:lnTo>
                    <a:pt x="1851" y="0"/>
                  </a:lnTo>
                  <a:lnTo>
                    <a:pt x="1851" y="10454"/>
                  </a:lnTo>
                  <a:cubicBezTo>
                    <a:pt x="780" y="11166"/>
                    <a:pt x="0" y="13212"/>
                    <a:pt x="0" y="15654"/>
                  </a:cubicBezTo>
                  <a:lnTo>
                    <a:pt x="0" y="16111"/>
                  </a:lnTo>
                  <a:cubicBezTo>
                    <a:pt x="0" y="19142"/>
                    <a:pt x="1194" y="21600"/>
                    <a:pt x="2666" y="21600"/>
                  </a:cubicBezTo>
                  <a:lnTo>
                    <a:pt x="18934" y="21600"/>
                  </a:lnTo>
                  <a:cubicBezTo>
                    <a:pt x="20406" y="21600"/>
                    <a:pt x="21600" y="19142"/>
                    <a:pt x="21600" y="16111"/>
                  </a:cubicBezTo>
                  <a:lnTo>
                    <a:pt x="21600" y="15654"/>
                  </a:lnTo>
                  <a:cubicBezTo>
                    <a:pt x="21600" y="12762"/>
                    <a:pt x="20510" y="10418"/>
                    <a:pt x="19131" y="10206"/>
                  </a:cubicBezTo>
                  <a:close/>
                </a:path>
              </a:pathLst>
            </a:custGeom>
            <a:solidFill>
              <a:schemeClr val="tx1">
                <a:alpha val="2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8" name="Shape 7"/>
            <p:cNvSpPr/>
            <p:nvPr/>
          </p:nvSpPr>
          <p:spPr>
            <a:xfrm>
              <a:off x="3561677" y="3832518"/>
              <a:ext cx="8401515" cy="1811389"/>
            </a:xfrm>
            <a:custGeom>
              <a:avLst/>
              <a:gdLst/>
              <a:ahLst/>
              <a:cxnLst>
                <a:cxn ang="0">
                  <a:pos x="wd2" y="hd2"/>
                </a:cxn>
                <a:cxn ang="5400000">
                  <a:pos x="wd2" y="hd2"/>
                </a:cxn>
                <a:cxn ang="10800000">
                  <a:pos x="wd2" y="hd2"/>
                </a:cxn>
                <a:cxn ang="16200000">
                  <a:pos x="wd2" y="hd2"/>
                </a:cxn>
              </a:cxnLst>
              <a:rect l="0" t="0" r="r" b="b"/>
              <a:pathLst>
                <a:path w="21600" h="21567" extrusionOk="0">
                  <a:moveTo>
                    <a:pt x="3384" y="9"/>
                  </a:moveTo>
                  <a:cubicBezTo>
                    <a:pt x="3345" y="-33"/>
                    <a:pt x="3308" y="80"/>
                    <a:pt x="3299" y="259"/>
                  </a:cubicBezTo>
                  <a:cubicBezTo>
                    <a:pt x="3290" y="437"/>
                    <a:pt x="3316" y="614"/>
                    <a:pt x="3354" y="655"/>
                  </a:cubicBezTo>
                  <a:lnTo>
                    <a:pt x="3853" y="1191"/>
                  </a:lnTo>
                  <a:lnTo>
                    <a:pt x="3853" y="13392"/>
                  </a:lnTo>
                  <a:lnTo>
                    <a:pt x="1099" y="13392"/>
                  </a:lnTo>
                  <a:cubicBezTo>
                    <a:pt x="454" y="13392"/>
                    <a:pt x="0" y="14491"/>
                    <a:pt x="0" y="17478"/>
                  </a:cubicBezTo>
                  <a:cubicBezTo>
                    <a:pt x="0" y="20465"/>
                    <a:pt x="454" y="21567"/>
                    <a:pt x="1099" y="21567"/>
                  </a:cubicBezTo>
                  <a:lnTo>
                    <a:pt x="16972" y="21567"/>
                  </a:lnTo>
                  <a:lnTo>
                    <a:pt x="16972" y="18032"/>
                  </a:lnTo>
                  <a:lnTo>
                    <a:pt x="21600" y="18032"/>
                  </a:lnTo>
                  <a:cubicBezTo>
                    <a:pt x="21600" y="18032"/>
                    <a:pt x="21600" y="16263"/>
                    <a:pt x="21600" y="16263"/>
                  </a:cubicBezTo>
                  <a:lnTo>
                    <a:pt x="16972" y="16263"/>
                  </a:lnTo>
                  <a:lnTo>
                    <a:pt x="16972" y="14930"/>
                  </a:lnTo>
                  <a:cubicBezTo>
                    <a:pt x="16972" y="14930"/>
                    <a:pt x="4580" y="14967"/>
                    <a:pt x="4393" y="14967"/>
                  </a:cubicBezTo>
                  <a:lnTo>
                    <a:pt x="3980" y="13495"/>
                  </a:lnTo>
                  <a:lnTo>
                    <a:pt x="3980" y="927"/>
                  </a:lnTo>
                  <a:cubicBezTo>
                    <a:pt x="3980" y="773"/>
                    <a:pt x="3962" y="639"/>
                    <a:pt x="3929" y="604"/>
                  </a:cubicBezTo>
                  <a:lnTo>
                    <a:pt x="3384" y="9"/>
                  </a:lnTo>
                  <a:close/>
                </a:path>
              </a:pathLst>
            </a:custGeom>
            <a:solidFill>
              <a:schemeClr val="tx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9" name="Shape 9"/>
            <p:cNvSpPr/>
            <p:nvPr/>
          </p:nvSpPr>
          <p:spPr>
            <a:xfrm>
              <a:off x="5246768" y="2200940"/>
              <a:ext cx="7032721" cy="3415365"/>
            </a:xfrm>
            <a:custGeom>
              <a:avLst/>
              <a:gdLst/>
              <a:ahLst/>
              <a:cxnLst>
                <a:cxn ang="0">
                  <a:pos x="wd2" y="hd2"/>
                </a:cxn>
                <a:cxn ang="5400000">
                  <a:pos x="wd2" y="hd2"/>
                </a:cxn>
                <a:cxn ang="10800000">
                  <a:pos x="wd2" y="hd2"/>
                </a:cxn>
                <a:cxn ang="16200000">
                  <a:pos x="wd2" y="hd2"/>
                </a:cxn>
              </a:cxnLst>
              <a:rect l="0" t="0" r="r" b="b"/>
              <a:pathLst>
                <a:path w="21600" h="21600" extrusionOk="0">
                  <a:moveTo>
                    <a:pt x="13649" y="1415"/>
                  </a:moveTo>
                  <a:lnTo>
                    <a:pt x="12797" y="0"/>
                  </a:lnTo>
                  <a:lnTo>
                    <a:pt x="10294" y="0"/>
                  </a:lnTo>
                  <a:lnTo>
                    <a:pt x="7453" y="0"/>
                  </a:lnTo>
                  <a:lnTo>
                    <a:pt x="6739" y="1415"/>
                  </a:lnTo>
                  <a:lnTo>
                    <a:pt x="0" y="1415"/>
                  </a:lnTo>
                  <a:lnTo>
                    <a:pt x="0" y="18901"/>
                  </a:lnTo>
                  <a:lnTo>
                    <a:pt x="798" y="18901"/>
                  </a:lnTo>
                  <a:lnTo>
                    <a:pt x="798" y="21600"/>
                  </a:lnTo>
                  <a:lnTo>
                    <a:pt x="2907" y="21600"/>
                  </a:lnTo>
                  <a:lnTo>
                    <a:pt x="2907" y="21131"/>
                  </a:lnTo>
                  <a:lnTo>
                    <a:pt x="14761" y="21131"/>
                  </a:lnTo>
                  <a:lnTo>
                    <a:pt x="14761" y="20309"/>
                  </a:lnTo>
                  <a:lnTo>
                    <a:pt x="2907" y="20309"/>
                  </a:lnTo>
                  <a:lnTo>
                    <a:pt x="2907" y="18901"/>
                  </a:lnTo>
                  <a:lnTo>
                    <a:pt x="20379" y="18901"/>
                  </a:lnTo>
                  <a:lnTo>
                    <a:pt x="20672" y="20661"/>
                  </a:lnTo>
                  <a:lnTo>
                    <a:pt x="21600" y="20661"/>
                  </a:lnTo>
                  <a:lnTo>
                    <a:pt x="21600" y="18901"/>
                  </a:lnTo>
                  <a:lnTo>
                    <a:pt x="21600" y="18197"/>
                  </a:lnTo>
                  <a:lnTo>
                    <a:pt x="21600" y="1415"/>
                  </a:lnTo>
                  <a:cubicBezTo>
                    <a:pt x="21600" y="1415"/>
                    <a:pt x="13649" y="1415"/>
                    <a:pt x="13649" y="1415"/>
                  </a:cubicBezTo>
                  <a:close/>
                </a:path>
              </a:pathLst>
            </a:custGeom>
            <a:solidFill>
              <a:schemeClr val="accent1"/>
            </a:solidFill>
            <a:ln w="63500">
              <a:solidFill>
                <a:schemeClr val="accent1"/>
              </a:solidFill>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0" name="Shape 10"/>
            <p:cNvSpPr/>
            <p:nvPr/>
          </p:nvSpPr>
          <p:spPr>
            <a:xfrm>
              <a:off x="2999336" y="2767150"/>
              <a:ext cx="1989014" cy="2952408"/>
            </a:xfrm>
            <a:custGeom>
              <a:avLst/>
              <a:gdLst/>
              <a:ahLst/>
              <a:cxnLst>
                <a:cxn ang="0">
                  <a:pos x="wd2" y="hd2"/>
                </a:cxn>
                <a:cxn ang="5400000">
                  <a:pos x="wd2" y="hd2"/>
                </a:cxn>
                <a:cxn ang="10800000">
                  <a:pos x="wd2" y="hd2"/>
                </a:cxn>
                <a:cxn ang="16200000">
                  <a:pos x="wd2" y="hd2"/>
                </a:cxn>
              </a:cxnLst>
              <a:rect l="0" t="0" r="r" b="b"/>
              <a:pathLst>
                <a:path w="21331" h="21576" extrusionOk="0">
                  <a:moveTo>
                    <a:pt x="19494" y="5173"/>
                  </a:moveTo>
                  <a:lnTo>
                    <a:pt x="19487" y="5168"/>
                  </a:lnTo>
                  <a:cubicBezTo>
                    <a:pt x="19518" y="5168"/>
                    <a:pt x="19548" y="5168"/>
                    <a:pt x="19576" y="5168"/>
                  </a:cubicBezTo>
                  <a:cubicBezTo>
                    <a:pt x="19548" y="5168"/>
                    <a:pt x="19522" y="5172"/>
                    <a:pt x="19494" y="5173"/>
                  </a:cubicBezTo>
                  <a:close/>
                  <a:moveTo>
                    <a:pt x="19684" y="5168"/>
                  </a:moveTo>
                  <a:cubicBezTo>
                    <a:pt x="19823" y="5168"/>
                    <a:pt x="19915" y="5168"/>
                    <a:pt x="19952" y="5168"/>
                  </a:cubicBezTo>
                  <a:cubicBezTo>
                    <a:pt x="20525" y="5168"/>
                    <a:pt x="20991" y="4488"/>
                    <a:pt x="20991" y="4488"/>
                  </a:cubicBezTo>
                  <a:cubicBezTo>
                    <a:pt x="21600" y="3780"/>
                    <a:pt x="21206" y="0"/>
                    <a:pt x="21206" y="0"/>
                  </a:cubicBezTo>
                  <a:cubicBezTo>
                    <a:pt x="7236" y="-24"/>
                    <a:pt x="5696" y="5168"/>
                    <a:pt x="5696" y="5168"/>
                  </a:cubicBezTo>
                  <a:cubicBezTo>
                    <a:pt x="5696" y="5168"/>
                    <a:pt x="5708" y="5168"/>
                    <a:pt x="5731" y="5168"/>
                  </a:cubicBezTo>
                  <a:lnTo>
                    <a:pt x="3170" y="8067"/>
                  </a:lnTo>
                  <a:lnTo>
                    <a:pt x="765" y="13082"/>
                  </a:lnTo>
                  <a:lnTo>
                    <a:pt x="740" y="20627"/>
                  </a:lnTo>
                  <a:lnTo>
                    <a:pt x="670" y="20627"/>
                  </a:lnTo>
                  <a:cubicBezTo>
                    <a:pt x="300" y="20627"/>
                    <a:pt x="0" y="20831"/>
                    <a:pt x="0" y="21084"/>
                  </a:cubicBezTo>
                  <a:lnTo>
                    <a:pt x="0" y="21119"/>
                  </a:lnTo>
                  <a:cubicBezTo>
                    <a:pt x="0" y="21371"/>
                    <a:pt x="300" y="21576"/>
                    <a:pt x="670" y="21576"/>
                  </a:cubicBezTo>
                  <a:lnTo>
                    <a:pt x="9678" y="21576"/>
                  </a:lnTo>
                  <a:cubicBezTo>
                    <a:pt x="10048" y="21576"/>
                    <a:pt x="10348" y="21371"/>
                    <a:pt x="10348" y="21119"/>
                  </a:cubicBezTo>
                  <a:lnTo>
                    <a:pt x="10348" y="21084"/>
                  </a:lnTo>
                  <a:cubicBezTo>
                    <a:pt x="10348" y="20831"/>
                    <a:pt x="10048" y="20627"/>
                    <a:pt x="9678" y="20627"/>
                  </a:cubicBezTo>
                  <a:lnTo>
                    <a:pt x="9552" y="20627"/>
                  </a:lnTo>
                  <a:cubicBezTo>
                    <a:pt x="9552" y="17508"/>
                    <a:pt x="13755" y="17372"/>
                    <a:pt x="13755" y="17372"/>
                  </a:cubicBezTo>
                  <a:lnTo>
                    <a:pt x="21294" y="17372"/>
                  </a:lnTo>
                  <a:lnTo>
                    <a:pt x="21294" y="8124"/>
                  </a:lnTo>
                  <a:lnTo>
                    <a:pt x="21294" y="6622"/>
                  </a:lnTo>
                  <a:lnTo>
                    <a:pt x="21294" y="6293"/>
                  </a:lnTo>
                  <a:cubicBezTo>
                    <a:pt x="21294" y="5720"/>
                    <a:pt x="20524" y="5168"/>
                    <a:pt x="19684" y="5168"/>
                  </a:cubicBezTo>
                  <a:close/>
                </a:path>
              </a:pathLst>
            </a:custGeom>
            <a:solidFill>
              <a:schemeClr val="tx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1" name="Shape 11"/>
            <p:cNvSpPr/>
            <p:nvPr/>
          </p:nvSpPr>
          <p:spPr>
            <a:xfrm>
              <a:off x="3433423" y="3605730"/>
              <a:ext cx="1295700" cy="9772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3866"/>
                  </a:lnTo>
                  <a:cubicBezTo>
                    <a:pt x="21600" y="13866"/>
                    <a:pt x="19451" y="18352"/>
                    <a:pt x="0" y="21600"/>
                  </a:cubicBezTo>
                  <a:cubicBezTo>
                    <a:pt x="0" y="21600"/>
                    <a:pt x="820" y="5670"/>
                    <a:pt x="7205" y="0"/>
                  </a:cubicBezTo>
                  <a:cubicBezTo>
                    <a:pt x="7205" y="0"/>
                    <a:pt x="21600" y="0"/>
                    <a:pt x="21600" y="0"/>
                  </a:cubicBezTo>
                  <a:close/>
                </a:path>
              </a:pathLst>
            </a:custGeom>
            <a:solidFill>
              <a:schemeClr val="tx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2" name="Shape 12"/>
            <p:cNvSpPr/>
            <p:nvPr/>
          </p:nvSpPr>
          <p:spPr>
            <a:xfrm>
              <a:off x="3068395" y="3487341"/>
              <a:ext cx="463139" cy="1131419"/>
            </a:xfrm>
            <a:custGeom>
              <a:avLst/>
              <a:gdLst/>
              <a:ahLst/>
              <a:cxnLst>
                <a:cxn ang="0">
                  <a:pos x="wd2" y="hd2"/>
                </a:cxn>
                <a:cxn ang="5400000">
                  <a:pos x="wd2" y="hd2"/>
                </a:cxn>
                <a:cxn ang="10800000">
                  <a:pos x="wd2" y="hd2"/>
                </a:cxn>
                <a:cxn ang="16200000">
                  <a:pos x="wd2" y="hd2"/>
                </a:cxn>
              </a:cxnLst>
              <a:rect l="0" t="0" r="r" b="b"/>
              <a:pathLst>
                <a:path w="21496" h="21510" extrusionOk="0">
                  <a:moveTo>
                    <a:pt x="21496" y="0"/>
                  </a:moveTo>
                  <a:cubicBezTo>
                    <a:pt x="21496" y="0"/>
                    <a:pt x="-104" y="6900"/>
                    <a:pt x="0" y="21506"/>
                  </a:cubicBezTo>
                  <a:cubicBezTo>
                    <a:pt x="0" y="21506"/>
                    <a:pt x="3421" y="21600"/>
                    <a:pt x="3617" y="20912"/>
                  </a:cubicBezTo>
                  <a:cubicBezTo>
                    <a:pt x="6923" y="9334"/>
                    <a:pt x="18860" y="3556"/>
                    <a:pt x="21496" y="0"/>
                  </a:cubicBezTo>
                  <a:close/>
                </a:path>
              </a:pathLst>
            </a:custGeom>
            <a:solidFill>
              <a:srgbClr val="01010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3" name="Shape 13"/>
            <p:cNvSpPr/>
            <p:nvPr/>
          </p:nvSpPr>
          <p:spPr>
            <a:xfrm>
              <a:off x="3315035" y="3605730"/>
              <a:ext cx="996970" cy="1625126"/>
            </a:xfrm>
            <a:custGeom>
              <a:avLst/>
              <a:gdLst/>
              <a:ahLst/>
              <a:cxnLst>
                <a:cxn ang="0">
                  <a:pos x="wd2" y="hd2"/>
                </a:cxn>
                <a:cxn ang="5400000">
                  <a:pos x="wd2" y="hd2"/>
                </a:cxn>
                <a:cxn ang="10800000">
                  <a:pos x="wd2" y="hd2"/>
                </a:cxn>
                <a:cxn ang="16200000">
                  <a:pos x="wd2" y="hd2"/>
                </a:cxn>
              </a:cxnLst>
              <a:rect l="0" t="0" r="r" b="b"/>
              <a:pathLst>
                <a:path w="21222" h="21583" extrusionOk="0">
                  <a:moveTo>
                    <a:pt x="21025" y="18557"/>
                  </a:moveTo>
                  <a:cubicBezTo>
                    <a:pt x="17417" y="18557"/>
                    <a:pt x="15116" y="19324"/>
                    <a:pt x="13822" y="19968"/>
                  </a:cubicBezTo>
                  <a:cubicBezTo>
                    <a:pt x="12651" y="20551"/>
                    <a:pt x="12075" y="21129"/>
                    <a:pt x="11901" y="21326"/>
                  </a:cubicBezTo>
                  <a:lnTo>
                    <a:pt x="410" y="21336"/>
                  </a:lnTo>
                  <a:lnTo>
                    <a:pt x="410" y="13769"/>
                  </a:lnTo>
                  <a:cubicBezTo>
                    <a:pt x="22" y="7084"/>
                    <a:pt x="7368" y="260"/>
                    <a:pt x="7442" y="192"/>
                  </a:cubicBezTo>
                  <a:cubicBezTo>
                    <a:pt x="7503" y="136"/>
                    <a:pt x="7480" y="59"/>
                    <a:pt x="7390" y="21"/>
                  </a:cubicBezTo>
                  <a:cubicBezTo>
                    <a:pt x="7301" y="-17"/>
                    <a:pt x="7177" y="-3"/>
                    <a:pt x="7115" y="53"/>
                  </a:cubicBezTo>
                  <a:cubicBezTo>
                    <a:pt x="7040" y="122"/>
                    <a:pt x="-378" y="7012"/>
                    <a:pt x="15" y="13774"/>
                  </a:cubicBezTo>
                  <a:lnTo>
                    <a:pt x="15" y="21460"/>
                  </a:lnTo>
                  <a:cubicBezTo>
                    <a:pt x="15" y="21493"/>
                    <a:pt x="36" y="21524"/>
                    <a:pt x="73" y="21547"/>
                  </a:cubicBezTo>
                  <a:cubicBezTo>
                    <a:pt x="110" y="21570"/>
                    <a:pt x="160" y="21583"/>
                    <a:pt x="212" y="21583"/>
                  </a:cubicBezTo>
                  <a:cubicBezTo>
                    <a:pt x="212" y="21583"/>
                    <a:pt x="212" y="21583"/>
                    <a:pt x="213" y="21583"/>
                  </a:cubicBezTo>
                  <a:lnTo>
                    <a:pt x="12020" y="21573"/>
                  </a:lnTo>
                  <a:cubicBezTo>
                    <a:pt x="12096" y="21573"/>
                    <a:pt x="12165" y="21545"/>
                    <a:pt x="12198" y="21503"/>
                  </a:cubicBezTo>
                  <a:cubicBezTo>
                    <a:pt x="12203" y="21496"/>
                    <a:pt x="12737" y="20820"/>
                    <a:pt x="14085" y="20152"/>
                  </a:cubicBezTo>
                  <a:cubicBezTo>
                    <a:pt x="15329" y="19537"/>
                    <a:pt x="17543" y="18803"/>
                    <a:pt x="21025" y="18803"/>
                  </a:cubicBezTo>
                  <a:cubicBezTo>
                    <a:pt x="21134" y="18803"/>
                    <a:pt x="21222" y="18748"/>
                    <a:pt x="21222" y="18680"/>
                  </a:cubicBezTo>
                  <a:cubicBezTo>
                    <a:pt x="21222" y="18612"/>
                    <a:pt x="21134" y="18557"/>
                    <a:pt x="21025" y="18557"/>
                  </a:cubicBezTo>
                  <a:close/>
                </a:path>
              </a:pathLst>
            </a:custGeom>
            <a:solidFill>
              <a:srgbClr val="010101">
                <a:alpha val="20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4" name="Shape 14"/>
            <p:cNvSpPr/>
            <p:nvPr/>
          </p:nvSpPr>
          <p:spPr>
            <a:xfrm>
              <a:off x="3423558" y="4661352"/>
              <a:ext cx="236775" cy="78924"/>
            </a:xfrm>
            <a:custGeom>
              <a:avLst/>
              <a:gdLst/>
              <a:ahLst/>
              <a:cxnLst>
                <a:cxn ang="0">
                  <a:pos x="wd2" y="hd2"/>
                </a:cxn>
                <a:cxn ang="5400000">
                  <a:pos x="wd2" y="hd2"/>
                </a:cxn>
                <a:cxn ang="10800000">
                  <a:pos x="wd2" y="hd2"/>
                </a:cxn>
                <a:cxn ang="16200000">
                  <a:pos x="wd2" y="hd2"/>
                </a:cxn>
              </a:cxnLst>
              <a:rect l="0" t="0" r="r" b="b"/>
              <a:pathLst>
                <a:path w="21600" h="21600" extrusionOk="0">
                  <a:moveTo>
                    <a:pt x="21600" y="12455"/>
                  </a:moveTo>
                  <a:cubicBezTo>
                    <a:pt x="21600" y="17506"/>
                    <a:pt x="20235" y="21600"/>
                    <a:pt x="18552" y="21600"/>
                  </a:cubicBezTo>
                  <a:lnTo>
                    <a:pt x="3048" y="21600"/>
                  </a:lnTo>
                  <a:cubicBezTo>
                    <a:pt x="1365" y="21600"/>
                    <a:pt x="0" y="17506"/>
                    <a:pt x="0" y="12455"/>
                  </a:cubicBezTo>
                  <a:lnTo>
                    <a:pt x="0" y="9145"/>
                  </a:lnTo>
                  <a:cubicBezTo>
                    <a:pt x="0" y="4094"/>
                    <a:pt x="1365" y="0"/>
                    <a:pt x="3048" y="0"/>
                  </a:cubicBezTo>
                  <a:lnTo>
                    <a:pt x="18552" y="0"/>
                  </a:lnTo>
                  <a:cubicBezTo>
                    <a:pt x="20235" y="0"/>
                    <a:pt x="21600" y="4094"/>
                    <a:pt x="21600" y="9145"/>
                  </a:cubicBezTo>
                  <a:cubicBezTo>
                    <a:pt x="21600" y="9145"/>
                    <a:pt x="21600" y="12455"/>
                    <a:pt x="21600" y="12455"/>
                  </a:cubicBezTo>
                  <a:close/>
                </a:path>
              </a:pathLst>
            </a:custGeom>
            <a:solidFill>
              <a:schemeClr val="accent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5" name="Shape 15"/>
            <p:cNvSpPr/>
            <p:nvPr/>
          </p:nvSpPr>
          <p:spPr>
            <a:xfrm>
              <a:off x="3976034" y="3605730"/>
              <a:ext cx="566818" cy="892895"/>
            </a:xfrm>
            <a:custGeom>
              <a:avLst/>
              <a:gdLst/>
              <a:ahLst/>
              <a:cxnLst>
                <a:cxn ang="0">
                  <a:pos x="wd2" y="hd2"/>
                </a:cxn>
                <a:cxn ang="5400000">
                  <a:pos x="wd2" y="hd2"/>
                </a:cxn>
                <a:cxn ang="10800000">
                  <a:pos x="wd2" y="hd2"/>
                </a:cxn>
                <a:cxn ang="16200000">
                  <a:pos x="wd2" y="hd2"/>
                </a:cxn>
              </a:cxnLst>
              <a:rect l="0" t="0" r="r" b="b"/>
              <a:pathLst>
                <a:path w="21600" h="21600" extrusionOk="0">
                  <a:moveTo>
                    <a:pt x="5308" y="0"/>
                  </a:moveTo>
                  <a:lnTo>
                    <a:pt x="0" y="21600"/>
                  </a:lnTo>
                  <a:cubicBezTo>
                    <a:pt x="7313" y="20693"/>
                    <a:pt x="12821" y="19693"/>
                    <a:pt x="16957" y="18834"/>
                  </a:cubicBezTo>
                  <a:lnTo>
                    <a:pt x="21600" y="0"/>
                  </a:lnTo>
                  <a:cubicBezTo>
                    <a:pt x="21600" y="0"/>
                    <a:pt x="5308" y="0"/>
                    <a:pt x="5308" y="0"/>
                  </a:cubicBezTo>
                  <a:close/>
                </a:path>
              </a:pathLst>
            </a:custGeom>
            <a:solidFill>
              <a:srgbClr val="010101">
                <a:alpha val="10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6" name="Shape 16"/>
            <p:cNvSpPr/>
            <p:nvPr/>
          </p:nvSpPr>
          <p:spPr>
            <a:xfrm>
              <a:off x="5406551" y="5036246"/>
              <a:ext cx="6738230" cy="8879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EBEBEA"/>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7" name="Shape 17"/>
            <p:cNvSpPr/>
            <p:nvPr/>
          </p:nvSpPr>
          <p:spPr>
            <a:xfrm>
              <a:off x="5317761" y="2510643"/>
              <a:ext cx="185560" cy="74224"/>
            </a:xfrm>
            <a:custGeom>
              <a:avLst/>
              <a:gdLst/>
              <a:ahLst/>
              <a:cxnLst>
                <a:cxn ang="0">
                  <a:pos x="wd2" y="hd2"/>
                </a:cxn>
                <a:cxn ang="5400000">
                  <a:pos x="wd2" y="hd2"/>
                </a:cxn>
                <a:cxn ang="10800000">
                  <a:pos x="wd2" y="hd2"/>
                </a:cxn>
                <a:cxn ang="16200000">
                  <a:pos x="wd2" y="hd2"/>
                </a:cxn>
              </a:cxnLst>
              <a:rect l="0" t="0" r="r" b="b"/>
              <a:pathLst>
                <a:path w="21600" h="21600" extrusionOk="0">
                  <a:moveTo>
                    <a:pt x="17451" y="0"/>
                  </a:moveTo>
                  <a:lnTo>
                    <a:pt x="4149" y="0"/>
                  </a:lnTo>
                  <a:cubicBezTo>
                    <a:pt x="1857" y="0"/>
                    <a:pt x="0" y="4641"/>
                    <a:pt x="0" y="10368"/>
                  </a:cubicBezTo>
                  <a:lnTo>
                    <a:pt x="0" y="11232"/>
                  </a:lnTo>
                  <a:cubicBezTo>
                    <a:pt x="0" y="16959"/>
                    <a:pt x="1857" y="21600"/>
                    <a:pt x="4149" y="21600"/>
                  </a:cubicBezTo>
                  <a:lnTo>
                    <a:pt x="17451" y="21600"/>
                  </a:lnTo>
                  <a:cubicBezTo>
                    <a:pt x="19743" y="21600"/>
                    <a:pt x="21600" y="16959"/>
                    <a:pt x="21600" y="11232"/>
                  </a:cubicBezTo>
                  <a:lnTo>
                    <a:pt x="21600" y="10368"/>
                  </a:lnTo>
                  <a:cubicBezTo>
                    <a:pt x="21600" y="4641"/>
                    <a:pt x="19743" y="0"/>
                    <a:pt x="17451" y="0"/>
                  </a:cubicBezTo>
                  <a:close/>
                </a:path>
              </a:pathLst>
            </a:custGeom>
            <a:solidFill>
              <a:schemeClr val="bg2">
                <a:alpha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8" name="Shape 18"/>
            <p:cNvSpPr/>
            <p:nvPr/>
          </p:nvSpPr>
          <p:spPr>
            <a:xfrm>
              <a:off x="12036260" y="2510643"/>
              <a:ext cx="185560" cy="74224"/>
            </a:xfrm>
            <a:custGeom>
              <a:avLst/>
              <a:gdLst/>
              <a:ahLst/>
              <a:cxnLst>
                <a:cxn ang="0">
                  <a:pos x="wd2" y="hd2"/>
                </a:cxn>
                <a:cxn ang="5400000">
                  <a:pos x="wd2" y="hd2"/>
                </a:cxn>
                <a:cxn ang="10800000">
                  <a:pos x="wd2" y="hd2"/>
                </a:cxn>
                <a:cxn ang="16200000">
                  <a:pos x="wd2" y="hd2"/>
                </a:cxn>
              </a:cxnLst>
              <a:rect l="0" t="0" r="r" b="b"/>
              <a:pathLst>
                <a:path w="21600" h="21600" extrusionOk="0">
                  <a:moveTo>
                    <a:pt x="17453" y="0"/>
                  </a:moveTo>
                  <a:lnTo>
                    <a:pt x="4147" y="0"/>
                  </a:lnTo>
                  <a:cubicBezTo>
                    <a:pt x="1856" y="0"/>
                    <a:pt x="0" y="4641"/>
                    <a:pt x="0" y="10368"/>
                  </a:cubicBezTo>
                  <a:lnTo>
                    <a:pt x="0" y="11232"/>
                  </a:lnTo>
                  <a:cubicBezTo>
                    <a:pt x="0" y="16959"/>
                    <a:pt x="1856" y="21600"/>
                    <a:pt x="4147" y="21600"/>
                  </a:cubicBezTo>
                  <a:lnTo>
                    <a:pt x="17453" y="21600"/>
                  </a:lnTo>
                  <a:cubicBezTo>
                    <a:pt x="19744" y="21600"/>
                    <a:pt x="21600" y="16959"/>
                    <a:pt x="21600" y="11232"/>
                  </a:cubicBezTo>
                  <a:lnTo>
                    <a:pt x="21600" y="10368"/>
                  </a:lnTo>
                  <a:cubicBezTo>
                    <a:pt x="21600" y="4641"/>
                    <a:pt x="19744" y="0"/>
                    <a:pt x="17453" y="0"/>
                  </a:cubicBezTo>
                  <a:close/>
                </a:path>
              </a:pathLst>
            </a:custGeom>
            <a:solidFill>
              <a:schemeClr val="bg2">
                <a:alpha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9" name="Shape 23"/>
            <p:cNvSpPr/>
            <p:nvPr/>
          </p:nvSpPr>
          <p:spPr>
            <a:xfrm>
              <a:off x="7764438" y="5174365"/>
              <a:ext cx="952282" cy="95231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0694"/>
                    <a:pt x="21386" y="10595"/>
                    <a:pt x="21171" y="10496"/>
                  </a:cubicBezTo>
                  <a:cubicBezTo>
                    <a:pt x="21165" y="10279"/>
                    <a:pt x="21153" y="10062"/>
                    <a:pt x="21134" y="9848"/>
                  </a:cubicBezTo>
                  <a:cubicBezTo>
                    <a:pt x="21335" y="9725"/>
                    <a:pt x="21535" y="9602"/>
                    <a:pt x="21522" y="9498"/>
                  </a:cubicBezTo>
                  <a:cubicBezTo>
                    <a:pt x="21510" y="9394"/>
                    <a:pt x="21287" y="9321"/>
                    <a:pt x="21063" y="9249"/>
                  </a:cubicBezTo>
                  <a:cubicBezTo>
                    <a:pt x="21031" y="9034"/>
                    <a:pt x="20991" y="8820"/>
                    <a:pt x="20945" y="8609"/>
                  </a:cubicBezTo>
                  <a:cubicBezTo>
                    <a:pt x="21130" y="8463"/>
                    <a:pt x="21314" y="8316"/>
                    <a:pt x="21289" y="8215"/>
                  </a:cubicBezTo>
                  <a:cubicBezTo>
                    <a:pt x="21263" y="8113"/>
                    <a:pt x="21032" y="8068"/>
                    <a:pt x="20800" y="8023"/>
                  </a:cubicBezTo>
                  <a:cubicBezTo>
                    <a:pt x="20742" y="7814"/>
                    <a:pt x="20678" y="7607"/>
                    <a:pt x="20608" y="7403"/>
                  </a:cubicBezTo>
                  <a:cubicBezTo>
                    <a:pt x="20773" y="7235"/>
                    <a:pt x="20938" y="7068"/>
                    <a:pt x="20901" y="6970"/>
                  </a:cubicBezTo>
                  <a:cubicBezTo>
                    <a:pt x="20864" y="6872"/>
                    <a:pt x="20630" y="6855"/>
                    <a:pt x="20395" y="6839"/>
                  </a:cubicBezTo>
                  <a:cubicBezTo>
                    <a:pt x="20312" y="6638"/>
                    <a:pt x="20223" y="6440"/>
                    <a:pt x="20128" y="6246"/>
                  </a:cubicBezTo>
                  <a:cubicBezTo>
                    <a:pt x="20271" y="6059"/>
                    <a:pt x="20414" y="5873"/>
                    <a:pt x="20365" y="5781"/>
                  </a:cubicBezTo>
                  <a:cubicBezTo>
                    <a:pt x="20316" y="5688"/>
                    <a:pt x="20081" y="5700"/>
                    <a:pt x="19846" y="5712"/>
                  </a:cubicBezTo>
                  <a:cubicBezTo>
                    <a:pt x="19739" y="5523"/>
                    <a:pt x="19627" y="5338"/>
                    <a:pt x="19509" y="5157"/>
                  </a:cubicBezTo>
                  <a:cubicBezTo>
                    <a:pt x="19629" y="4954"/>
                    <a:pt x="19749" y="4751"/>
                    <a:pt x="19690" y="4665"/>
                  </a:cubicBezTo>
                  <a:cubicBezTo>
                    <a:pt x="19630" y="4579"/>
                    <a:pt x="19399" y="4619"/>
                    <a:pt x="19167" y="4660"/>
                  </a:cubicBezTo>
                  <a:cubicBezTo>
                    <a:pt x="19038" y="4485"/>
                    <a:pt x="18905" y="4314"/>
                    <a:pt x="18766" y="4148"/>
                  </a:cubicBezTo>
                  <a:cubicBezTo>
                    <a:pt x="18860" y="3932"/>
                    <a:pt x="18954" y="3717"/>
                    <a:pt x="18885" y="3639"/>
                  </a:cubicBezTo>
                  <a:cubicBezTo>
                    <a:pt x="18815" y="3561"/>
                    <a:pt x="18590" y="3628"/>
                    <a:pt x="18364" y="3697"/>
                  </a:cubicBezTo>
                  <a:cubicBezTo>
                    <a:pt x="18216" y="3539"/>
                    <a:pt x="18063" y="3386"/>
                    <a:pt x="17905" y="3238"/>
                  </a:cubicBezTo>
                  <a:cubicBezTo>
                    <a:pt x="17974" y="3012"/>
                    <a:pt x="18042" y="2787"/>
                    <a:pt x="17963" y="2717"/>
                  </a:cubicBezTo>
                  <a:cubicBezTo>
                    <a:pt x="17885" y="2648"/>
                    <a:pt x="17670" y="2741"/>
                    <a:pt x="17455" y="2836"/>
                  </a:cubicBezTo>
                  <a:cubicBezTo>
                    <a:pt x="17288" y="2697"/>
                    <a:pt x="17118" y="2563"/>
                    <a:pt x="16943" y="2435"/>
                  </a:cubicBezTo>
                  <a:cubicBezTo>
                    <a:pt x="16983" y="2203"/>
                    <a:pt x="17024" y="1972"/>
                    <a:pt x="16937" y="1912"/>
                  </a:cubicBezTo>
                  <a:cubicBezTo>
                    <a:pt x="16851" y="1852"/>
                    <a:pt x="16649" y="1972"/>
                    <a:pt x="16445" y="2092"/>
                  </a:cubicBezTo>
                  <a:cubicBezTo>
                    <a:pt x="16264" y="1974"/>
                    <a:pt x="16079" y="1862"/>
                    <a:pt x="15890" y="1756"/>
                  </a:cubicBezTo>
                  <a:cubicBezTo>
                    <a:pt x="15903" y="1520"/>
                    <a:pt x="15915" y="1285"/>
                    <a:pt x="15822" y="1236"/>
                  </a:cubicBezTo>
                  <a:cubicBezTo>
                    <a:pt x="15729" y="1187"/>
                    <a:pt x="15543" y="1330"/>
                    <a:pt x="15357" y="1473"/>
                  </a:cubicBezTo>
                  <a:cubicBezTo>
                    <a:pt x="15162" y="1378"/>
                    <a:pt x="14964" y="1289"/>
                    <a:pt x="14763" y="1206"/>
                  </a:cubicBezTo>
                  <a:cubicBezTo>
                    <a:pt x="14747" y="971"/>
                    <a:pt x="14731" y="737"/>
                    <a:pt x="14632" y="700"/>
                  </a:cubicBezTo>
                  <a:cubicBezTo>
                    <a:pt x="14535" y="663"/>
                    <a:pt x="14367" y="827"/>
                    <a:pt x="14198" y="993"/>
                  </a:cubicBezTo>
                  <a:cubicBezTo>
                    <a:pt x="13995" y="922"/>
                    <a:pt x="13788" y="858"/>
                    <a:pt x="13578" y="800"/>
                  </a:cubicBezTo>
                  <a:cubicBezTo>
                    <a:pt x="13534" y="568"/>
                    <a:pt x="13489" y="337"/>
                    <a:pt x="13386" y="312"/>
                  </a:cubicBezTo>
                  <a:cubicBezTo>
                    <a:pt x="13285" y="287"/>
                    <a:pt x="13139" y="470"/>
                    <a:pt x="12992" y="655"/>
                  </a:cubicBezTo>
                  <a:cubicBezTo>
                    <a:pt x="12781" y="609"/>
                    <a:pt x="12567" y="569"/>
                    <a:pt x="12351" y="537"/>
                  </a:cubicBezTo>
                  <a:cubicBezTo>
                    <a:pt x="12279" y="313"/>
                    <a:pt x="12207" y="90"/>
                    <a:pt x="12102" y="78"/>
                  </a:cubicBezTo>
                  <a:cubicBezTo>
                    <a:pt x="11999" y="65"/>
                    <a:pt x="11876" y="265"/>
                    <a:pt x="11752" y="466"/>
                  </a:cubicBezTo>
                  <a:cubicBezTo>
                    <a:pt x="11538" y="447"/>
                    <a:pt x="11322" y="435"/>
                    <a:pt x="11104" y="429"/>
                  </a:cubicBezTo>
                  <a:cubicBezTo>
                    <a:pt x="11005" y="214"/>
                    <a:pt x="10906" y="0"/>
                    <a:pt x="10800" y="0"/>
                  </a:cubicBezTo>
                  <a:cubicBezTo>
                    <a:pt x="10694" y="0"/>
                    <a:pt x="10595" y="214"/>
                    <a:pt x="10496" y="429"/>
                  </a:cubicBezTo>
                  <a:cubicBezTo>
                    <a:pt x="10279" y="435"/>
                    <a:pt x="10062" y="447"/>
                    <a:pt x="9848" y="466"/>
                  </a:cubicBezTo>
                  <a:cubicBezTo>
                    <a:pt x="9725" y="265"/>
                    <a:pt x="9602" y="65"/>
                    <a:pt x="9498" y="78"/>
                  </a:cubicBezTo>
                  <a:cubicBezTo>
                    <a:pt x="9394" y="90"/>
                    <a:pt x="9321" y="313"/>
                    <a:pt x="9249" y="537"/>
                  </a:cubicBezTo>
                  <a:cubicBezTo>
                    <a:pt x="9033" y="569"/>
                    <a:pt x="8820" y="609"/>
                    <a:pt x="8609" y="655"/>
                  </a:cubicBezTo>
                  <a:cubicBezTo>
                    <a:pt x="8463" y="470"/>
                    <a:pt x="8316" y="287"/>
                    <a:pt x="8215" y="312"/>
                  </a:cubicBezTo>
                  <a:cubicBezTo>
                    <a:pt x="8112" y="337"/>
                    <a:pt x="8068" y="568"/>
                    <a:pt x="8023" y="800"/>
                  </a:cubicBezTo>
                  <a:cubicBezTo>
                    <a:pt x="7814" y="858"/>
                    <a:pt x="7607" y="922"/>
                    <a:pt x="7403" y="993"/>
                  </a:cubicBezTo>
                  <a:cubicBezTo>
                    <a:pt x="7235" y="827"/>
                    <a:pt x="7067" y="662"/>
                    <a:pt x="6970" y="699"/>
                  </a:cubicBezTo>
                  <a:cubicBezTo>
                    <a:pt x="6871" y="736"/>
                    <a:pt x="6855" y="971"/>
                    <a:pt x="6839" y="1206"/>
                  </a:cubicBezTo>
                  <a:cubicBezTo>
                    <a:pt x="6638" y="1289"/>
                    <a:pt x="6440" y="1377"/>
                    <a:pt x="6245" y="1473"/>
                  </a:cubicBezTo>
                  <a:cubicBezTo>
                    <a:pt x="6059" y="1329"/>
                    <a:pt x="5873" y="1186"/>
                    <a:pt x="5780" y="1235"/>
                  </a:cubicBezTo>
                  <a:cubicBezTo>
                    <a:pt x="5687" y="1284"/>
                    <a:pt x="5699" y="1519"/>
                    <a:pt x="5712" y="1755"/>
                  </a:cubicBezTo>
                  <a:cubicBezTo>
                    <a:pt x="5523" y="1861"/>
                    <a:pt x="5338" y="1973"/>
                    <a:pt x="5157" y="2091"/>
                  </a:cubicBezTo>
                  <a:cubicBezTo>
                    <a:pt x="4954" y="1971"/>
                    <a:pt x="4751" y="1851"/>
                    <a:pt x="4665" y="1911"/>
                  </a:cubicBezTo>
                  <a:cubicBezTo>
                    <a:pt x="4579" y="1970"/>
                    <a:pt x="4619" y="2202"/>
                    <a:pt x="4660" y="2434"/>
                  </a:cubicBezTo>
                  <a:cubicBezTo>
                    <a:pt x="4485" y="2562"/>
                    <a:pt x="4314" y="2696"/>
                    <a:pt x="4148" y="2835"/>
                  </a:cubicBezTo>
                  <a:cubicBezTo>
                    <a:pt x="3932" y="2740"/>
                    <a:pt x="3717" y="2646"/>
                    <a:pt x="3639" y="2715"/>
                  </a:cubicBezTo>
                  <a:cubicBezTo>
                    <a:pt x="3560" y="2785"/>
                    <a:pt x="3628" y="3010"/>
                    <a:pt x="3697" y="3236"/>
                  </a:cubicBezTo>
                  <a:cubicBezTo>
                    <a:pt x="3539" y="3384"/>
                    <a:pt x="3386" y="3537"/>
                    <a:pt x="3238" y="3695"/>
                  </a:cubicBezTo>
                  <a:cubicBezTo>
                    <a:pt x="3012" y="3627"/>
                    <a:pt x="2787" y="3559"/>
                    <a:pt x="2717" y="3637"/>
                  </a:cubicBezTo>
                  <a:cubicBezTo>
                    <a:pt x="2647" y="3716"/>
                    <a:pt x="2741" y="3930"/>
                    <a:pt x="2836" y="4146"/>
                  </a:cubicBezTo>
                  <a:cubicBezTo>
                    <a:pt x="2697" y="4312"/>
                    <a:pt x="2563" y="4483"/>
                    <a:pt x="2435" y="4658"/>
                  </a:cubicBezTo>
                  <a:cubicBezTo>
                    <a:pt x="2203" y="4617"/>
                    <a:pt x="1972" y="4577"/>
                    <a:pt x="1912" y="4663"/>
                  </a:cubicBezTo>
                  <a:cubicBezTo>
                    <a:pt x="1852" y="4749"/>
                    <a:pt x="1972" y="4952"/>
                    <a:pt x="2092" y="5155"/>
                  </a:cubicBezTo>
                  <a:cubicBezTo>
                    <a:pt x="1974" y="5336"/>
                    <a:pt x="1862" y="5521"/>
                    <a:pt x="1756" y="5710"/>
                  </a:cubicBezTo>
                  <a:cubicBezTo>
                    <a:pt x="1520" y="5698"/>
                    <a:pt x="1285" y="5686"/>
                    <a:pt x="1236" y="5779"/>
                  </a:cubicBezTo>
                  <a:cubicBezTo>
                    <a:pt x="1187" y="5871"/>
                    <a:pt x="1330" y="6057"/>
                    <a:pt x="1473" y="6244"/>
                  </a:cubicBezTo>
                  <a:cubicBezTo>
                    <a:pt x="1378" y="6438"/>
                    <a:pt x="1289" y="6636"/>
                    <a:pt x="1206" y="6837"/>
                  </a:cubicBezTo>
                  <a:cubicBezTo>
                    <a:pt x="971" y="6853"/>
                    <a:pt x="737" y="6870"/>
                    <a:pt x="700" y="6968"/>
                  </a:cubicBezTo>
                  <a:cubicBezTo>
                    <a:pt x="663" y="7066"/>
                    <a:pt x="828" y="7234"/>
                    <a:pt x="993" y="7402"/>
                  </a:cubicBezTo>
                  <a:cubicBezTo>
                    <a:pt x="922" y="7606"/>
                    <a:pt x="858" y="7813"/>
                    <a:pt x="800" y="8022"/>
                  </a:cubicBezTo>
                  <a:cubicBezTo>
                    <a:pt x="568" y="8067"/>
                    <a:pt x="337" y="8112"/>
                    <a:pt x="312" y="8214"/>
                  </a:cubicBezTo>
                  <a:cubicBezTo>
                    <a:pt x="287" y="8316"/>
                    <a:pt x="470" y="8462"/>
                    <a:pt x="655" y="8609"/>
                  </a:cubicBezTo>
                  <a:cubicBezTo>
                    <a:pt x="609" y="8820"/>
                    <a:pt x="569" y="9033"/>
                    <a:pt x="537" y="9249"/>
                  </a:cubicBezTo>
                  <a:cubicBezTo>
                    <a:pt x="313" y="9321"/>
                    <a:pt x="90" y="9394"/>
                    <a:pt x="78" y="9498"/>
                  </a:cubicBezTo>
                  <a:cubicBezTo>
                    <a:pt x="65" y="9602"/>
                    <a:pt x="265" y="9725"/>
                    <a:pt x="466" y="9848"/>
                  </a:cubicBezTo>
                  <a:cubicBezTo>
                    <a:pt x="447" y="10062"/>
                    <a:pt x="435" y="10279"/>
                    <a:pt x="429" y="10496"/>
                  </a:cubicBezTo>
                  <a:cubicBezTo>
                    <a:pt x="214" y="10595"/>
                    <a:pt x="0" y="10694"/>
                    <a:pt x="0" y="10800"/>
                  </a:cubicBezTo>
                  <a:cubicBezTo>
                    <a:pt x="0" y="10906"/>
                    <a:pt x="214" y="11005"/>
                    <a:pt x="429" y="11104"/>
                  </a:cubicBezTo>
                  <a:cubicBezTo>
                    <a:pt x="435" y="11322"/>
                    <a:pt x="447" y="11538"/>
                    <a:pt x="466" y="11752"/>
                  </a:cubicBezTo>
                  <a:cubicBezTo>
                    <a:pt x="265" y="11876"/>
                    <a:pt x="65" y="11999"/>
                    <a:pt x="78" y="12102"/>
                  </a:cubicBezTo>
                  <a:cubicBezTo>
                    <a:pt x="90" y="12207"/>
                    <a:pt x="313" y="12279"/>
                    <a:pt x="537" y="12351"/>
                  </a:cubicBezTo>
                  <a:cubicBezTo>
                    <a:pt x="569" y="12567"/>
                    <a:pt x="609" y="12780"/>
                    <a:pt x="655" y="12991"/>
                  </a:cubicBezTo>
                  <a:cubicBezTo>
                    <a:pt x="470" y="13138"/>
                    <a:pt x="287" y="13284"/>
                    <a:pt x="312" y="13385"/>
                  </a:cubicBezTo>
                  <a:cubicBezTo>
                    <a:pt x="337" y="13488"/>
                    <a:pt x="568" y="13533"/>
                    <a:pt x="800" y="13577"/>
                  </a:cubicBezTo>
                  <a:cubicBezTo>
                    <a:pt x="858" y="13786"/>
                    <a:pt x="922" y="13993"/>
                    <a:pt x="993" y="14197"/>
                  </a:cubicBezTo>
                  <a:cubicBezTo>
                    <a:pt x="827" y="14365"/>
                    <a:pt x="662" y="14533"/>
                    <a:pt x="699" y="14631"/>
                  </a:cubicBezTo>
                  <a:cubicBezTo>
                    <a:pt x="736" y="14729"/>
                    <a:pt x="971" y="14745"/>
                    <a:pt x="1206" y="14761"/>
                  </a:cubicBezTo>
                  <a:cubicBezTo>
                    <a:pt x="1289" y="14962"/>
                    <a:pt x="1377" y="15160"/>
                    <a:pt x="1473" y="15355"/>
                  </a:cubicBezTo>
                  <a:cubicBezTo>
                    <a:pt x="1329" y="15541"/>
                    <a:pt x="1186" y="15727"/>
                    <a:pt x="1235" y="15820"/>
                  </a:cubicBezTo>
                  <a:cubicBezTo>
                    <a:pt x="1284" y="15913"/>
                    <a:pt x="1519" y="15901"/>
                    <a:pt x="1755" y="15888"/>
                  </a:cubicBezTo>
                  <a:cubicBezTo>
                    <a:pt x="1861" y="16077"/>
                    <a:pt x="1973" y="16262"/>
                    <a:pt x="2091" y="16443"/>
                  </a:cubicBezTo>
                  <a:cubicBezTo>
                    <a:pt x="1971" y="16646"/>
                    <a:pt x="1851" y="16849"/>
                    <a:pt x="1911" y="16935"/>
                  </a:cubicBezTo>
                  <a:cubicBezTo>
                    <a:pt x="1970" y="17021"/>
                    <a:pt x="2202" y="16981"/>
                    <a:pt x="2433" y="16941"/>
                  </a:cubicBezTo>
                  <a:cubicBezTo>
                    <a:pt x="2562" y="17115"/>
                    <a:pt x="2696" y="17286"/>
                    <a:pt x="2835" y="17453"/>
                  </a:cubicBezTo>
                  <a:cubicBezTo>
                    <a:pt x="2740" y="17668"/>
                    <a:pt x="2646" y="17883"/>
                    <a:pt x="2715" y="17961"/>
                  </a:cubicBezTo>
                  <a:cubicBezTo>
                    <a:pt x="2785" y="18040"/>
                    <a:pt x="3010" y="17972"/>
                    <a:pt x="3236" y="17903"/>
                  </a:cubicBezTo>
                  <a:cubicBezTo>
                    <a:pt x="3384" y="18061"/>
                    <a:pt x="3537" y="18214"/>
                    <a:pt x="3695" y="18362"/>
                  </a:cubicBezTo>
                  <a:cubicBezTo>
                    <a:pt x="3627" y="18588"/>
                    <a:pt x="3559" y="18813"/>
                    <a:pt x="3637" y="18883"/>
                  </a:cubicBezTo>
                  <a:cubicBezTo>
                    <a:pt x="3716" y="18953"/>
                    <a:pt x="3930" y="18859"/>
                    <a:pt x="4146" y="18764"/>
                  </a:cubicBezTo>
                  <a:cubicBezTo>
                    <a:pt x="4312" y="18903"/>
                    <a:pt x="4483" y="19037"/>
                    <a:pt x="4658" y="19165"/>
                  </a:cubicBezTo>
                  <a:cubicBezTo>
                    <a:pt x="4617" y="19397"/>
                    <a:pt x="4577" y="19628"/>
                    <a:pt x="4663" y="19688"/>
                  </a:cubicBezTo>
                  <a:cubicBezTo>
                    <a:pt x="4749" y="19748"/>
                    <a:pt x="4952" y="19628"/>
                    <a:pt x="5155" y="19508"/>
                  </a:cubicBezTo>
                  <a:cubicBezTo>
                    <a:pt x="5336" y="19626"/>
                    <a:pt x="5521" y="19738"/>
                    <a:pt x="5710" y="19844"/>
                  </a:cubicBezTo>
                  <a:cubicBezTo>
                    <a:pt x="5698" y="20080"/>
                    <a:pt x="5685" y="20315"/>
                    <a:pt x="5779" y="20364"/>
                  </a:cubicBezTo>
                  <a:cubicBezTo>
                    <a:pt x="5871" y="20413"/>
                    <a:pt x="6057" y="20270"/>
                    <a:pt x="6244" y="20127"/>
                  </a:cubicBezTo>
                  <a:cubicBezTo>
                    <a:pt x="6438" y="20222"/>
                    <a:pt x="6636" y="20311"/>
                    <a:pt x="6837" y="20394"/>
                  </a:cubicBezTo>
                  <a:cubicBezTo>
                    <a:pt x="6853" y="20629"/>
                    <a:pt x="6870" y="20863"/>
                    <a:pt x="6968" y="20900"/>
                  </a:cubicBezTo>
                  <a:cubicBezTo>
                    <a:pt x="7066" y="20937"/>
                    <a:pt x="7234" y="20773"/>
                    <a:pt x="7402" y="20607"/>
                  </a:cubicBezTo>
                  <a:cubicBezTo>
                    <a:pt x="7606" y="20678"/>
                    <a:pt x="7813" y="20742"/>
                    <a:pt x="8022" y="20800"/>
                  </a:cubicBezTo>
                  <a:cubicBezTo>
                    <a:pt x="8067" y="21032"/>
                    <a:pt x="8112" y="21263"/>
                    <a:pt x="8214" y="21288"/>
                  </a:cubicBezTo>
                  <a:cubicBezTo>
                    <a:pt x="8315" y="21313"/>
                    <a:pt x="8462" y="21130"/>
                    <a:pt x="8608" y="20945"/>
                  </a:cubicBezTo>
                  <a:cubicBezTo>
                    <a:pt x="8820" y="20991"/>
                    <a:pt x="9033" y="21031"/>
                    <a:pt x="9249" y="21063"/>
                  </a:cubicBezTo>
                  <a:cubicBezTo>
                    <a:pt x="9321" y="21287"/>
                    <a:pt x="9394" y="21510"/>
                    <a:pt x="9498" y="21522"/>
                  </a:cubicBezTo>
                  <a:cubicBezTo>
                    <a:pt x="9602" y="21535"/>
                    <a:pt x="9725" y="21335"/>
                    <a:pt x="9848" y="21134"/>
                  </a:cubicBezTo>
                  <a:cubicBezTo>
                    <a:pt x="10062" y="21153"/>
                    <a:pt x="10279" y="21165"/>
                    <a:pt x="10496" y="21171"/>
                  </a:cubicBezTo>
                  <a:cubicBezTo>
                    <a:pt x="10595" y="21386"/>
                    <a:pt x="10694" y="21600"/>
                    <a:pt x="10800" y="21600"/>
                  </a:cubicBezTo>
                  <a:cubicBezTo>
                    <a:pt x="10906" y="21600"/>
                    <a:pt x="11005" y="21386"/>
                    <a:pt x="11104" y="21171"/>
                  </a:cubicBezTo>
                  <a:cubicBezTo>
                    <a:pt x="11322" y="21165"/>
                    <a:pt x="11538" y="21153"/>
                    <a:pt x="11752" y="21134"/>
                  </a:cubicBezTo>
                  <a:cubicBezTo>
                    <a:pt x="11876" y="21335"/>
                    <a:pt x="11999" y="21535"/>
                    <a:pt x="12102" y="21522"/>
                  </a:cubicBezTo>
                  <a:cubicBezTo>
                    <a:pt x="12207" y="21510"/>
                    <a:pt x="12279" y="21287"/>
                    <a:pt x="12351" y="21063"/>
                  </a:cubicBezTo>
                  <a:cubicBezTo>
                    <a:pt x="12567" y="21031"/>
                    <a:pt x="12780" y="20991"/>
                    <a:pt x="12991" y="20945"/>
                  </a:cubicBezTo>
                  <a:cubicBezTo>
                    <a:pt x="13138" y="21130"/>
                    <a:pt x="13284" y="21313"/>
                    <a:pt x="13385" y="21289"/>
                  </a:cubicBezTo>
                  <a:cubicBezTo>
                    <a:pt x="13488" y="21263"/>
                    <a:pt x="13533" y="21032"/>
                    <a:pt x="13577" y="20800"/>
                  </a:cubicBezTo>
                  <a:cubicBezTo>
                    <a:pt x="13786" y="20742"/>
                    <a:pt x="13993" y="20678"/>
                    <a:pt x="14197" y="20608"/>
                  </a:cubicBezTo>
                  <a:cubicBezTo>
                    <a:pt x="14365" y="20773"/>
                    <a:pt x="14533" y="20938"/>
                    <a:pt x="14631" y="20901"/>
                  </a:cubicBezTo>
                  <a:cubicBezTo>
                    <a:pt x="14729" y="20864"/>
                    <a:pt x="14745" y="20630"/>
                    <a:pt x="14762" y="20395"/>
                  </a:cubicBezTo>
                  <a:cubicBezTo>
                    <a:pt x="14962" y="20312"/>
                    <a:pt x="15160" y="20223"/>
                    <a:pt x="15355" y="20128"/>
                  </a:cubicBezTo>
                  <a:cubicBezTo>
                    <a:pt x="15541" y="20271"/>
                    <a:pt x="15727" y="20414"/>
                    <a:pt x="15820" y="20365"/>
                  </a:cubicBezTo>
                  <a:cubicBezTo>
                    <a:pt x="15913" y="20316"/>
                    <a:pt x="15901" y="20081"/>
                    <a:pt x="15888" y="19846"/>
                  </a:cubicBezTo>
                  <a:cubicBezTo>
                    <a:pt x="16077" y="19739"/>
                    <a:pt x="16262" y="19627"/>
                    <a:pt x="16444" y="19509"/>
                  </a:cubicBezTo>
                  <a:cubicBezTo>
                    <a:pt x="16647" y="19629"/>
                    <a:pt x="16849" y="19749"/>
                    <a:pt x="16935" y="19689"/>
                  </a:cubicBezTo>
                  <a:cubicBezTo>
                    <a:pt x="17022" y="19630"/>
                    <a:pt x="16981" y="19399"/>
                    <a:pt x="16941" y="19167"/>
                  </a:cubicBezTo>
                  <a:cubicBezTo>
                    <a:pt x="17116" y="19038"/>
                    <a:pt x="17286" y="18904"/>
                    <a:pt x="17453" y="18765"/>
                  </a:cubicBezTo>
                  <a:cubicBezTo>
                    <a:pt x="17668" y="18860"/>
                    <a:pt x="17883" y="18954"/>
                    <a:pt x="17961" y="18885"/>
                  </a:cubicBezTo>
                  <a:cubicBezTo>
                    <a:pt x="18040" y="18815"/>
                    <a:pt x="17972" y="18590"/>
                    <a:pt x="17903" y="18364"/>
                  </a:cubicBezTo>
                  <a:cubicBezTo>
                    <a:pt x="18061" y="18216"/>
                    <a:pt x="18214" y="18063"/>
                    <a:pt x="18363" y="17905"/>
                  </a:cubicBezTo>
                  <a:cubicBezTo>
                    <a:pt x="18588" y="17974"/>
                    <a:pt x="18814" y="18041"/>
                    <a:pt x="18883" y="17963"/>
                  </a:cubicBezTo>
                  <a:cubicBezTo>
                    <a:pt x="18953" y="17885"/>
                    <a:pt x="18859" y="17670"/>
                    <a:pt x="18764" y="17454"/>
                  </a:cubicBezTo>
                  <a:cubicBezTo>
                    <a:pt x="18903" y="17288"/>
                    <a:pt x="19037" y="17117"/>
                    <a:pt x="19165" y="16942"/>
                  </a:cubicBezTo>
                  <a:cubicBezTo>
                    <a:pt x="19397" y="16983"/>
                    <a:pt x="19628" y="17023"/>
                    <a:pt x="19688" y="16937"/>
                  </a:cubicBezTo>
                  <a:cubicBezTo>
                    <a:pt x="19748" y="16851"/>
                    <a:pt x="19628" y="16648"/>
                    <a:pt x="19508" y="16445"/>
                  </a:cubicBezTo>
                  <a:cubicBezTo>
                    <a:pt x="19626" y="16264"/>
                    <a:pt x="19738" y="16079"/>
                    <a:pt x="19845" y="15890"/>
                  </a:cubicBezTo>
                  <a:cubicBezTo>
                    <a:pt x="20080" y="15903"/>
                    <a:pt x="20315" y="15915"/>
                    <a:pt x="20364" y="15822"/>
                  </a:cubicBezTo>
                  <a:cubicBezTo>
                    <a:pt x="20413" y="15729"/>
                    <a:pt x="20270" y="15543"/>
                    <a:pt x="20127" y="15357"/>
                  </a:cubicBezTo>
                  <a:cubicBezTo>
                    <a:pt x="20222" y="15162"/>
                    <a:pt x="20311" y="14964"/>
                    <a:pt x="20394" y="14763"/>
                  </a:cubicBezTo>
                  <a:cubicBezTo>
                    <a:pt x="20629" y="14747"/>
                    <a:pt x="20863" y="14731"/>
                    <a:pt x="20900" y="14632"/>
                  </a:cubicBezTo>
                  <a:cubicBezTo>
                    <a:pt x="20937" y="14534"/>
                    <a:pt x="20773" y="14367"/>
                    <a:pt x="20607" y="14198"/>
                  </a:cubicBezTo>
                  <a:cubicBezTo>
                    <a:pt x="20678" y="13994"/>
                    <a:pt x="20742" y="13788"/>
                    <a:pt x="20800" y="13578"/>
                  </a:cubicBezTo>
                  <a:cubicBezTo>
                    <a:pt x="21032" y="13534"/>
                    <a:pt x="21263" y="13489"/>
                    <a:pt x="21288" y="13386"/>
                  </a:cubicBezTo>
                  <a:cubicBezTo>
                    <a:pt x="21313" y="13285"/>
                    <a:pt x="21130" y="13139"/>
                    <a:pt x="20945" y="12992"/>
                  </a:cubicBezTo>
                  <a:cubicBezTo>
                    <a:pt x="20991" y="12780"/>
                    <a:pt x="21031" y="12567"/>
                    <a:pt x="21063" y="12351"/>
                  </a:cubicBezTo>
                  <a:cubicBezTo>
                    <a:pt x="21287" y="12279"/>
                    <a:pt x="21510" y="12207"/>
                    <a:pt x="21522" y="12102"/>
                  </a:cubicBezTo>
                  <a:cubicBezTo>
                    <a:pt x="21535" y="11999"/>
                    <a:pt x="21335" y="11876"/>
                    <a:pt x="21134" y="11752"/>
                  </a:cubicBezTo>
                  <a:cubicBezTo>
                    <a:pt x="21153" y="11538"/>
                    <a:pt x="21165" y="11322"/>
                    <a:pt x="21171" y="11104"/>
                  </a:cubicBezTo>
                  <a:cubicBezTo>
                    <a:pt x="21386" y="11005"/>
                    <a:pt x="21600" y="10906"/>
                    <a:pt x="21600" y="10800"/>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0" name="Shape 24"/>
            <p:cNvSpPr/>
            <p:nvPr/>
          </p:nvSpPr>
          <p:spPr>
            <a:xfrm>
              <a:off x="7942020" y="5351947"/>
              <a:ext cx="594497" cy="59453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4"/>
                    <a:pt x="16765" y="21600"/>
                    <a:pt x="10800" y="21600"/>
                  </a:cubicBezTo>
                  <a:cubicBezTo>
                    <a:pt x="4835" y="21600"/>
                    <a:pt x="0" y="16764"/>
                    <a:pt x="0" y="10800"/>
                  </a:cubicBezTo>
                  <a:cubicBezTo>
                    <a:pt x="0" y="4836"/>
                    <a:pt x="4835" y="0"/>
                    <a:pt x="10800" y="0"/>
                  </a:cubicBezTo>
                  <a:cubicBezTo>
                    <a:pt x="16765" y="0"/>
                    <a:pt x="21600" y="4836"/>
                    <a:pt x="21600" y="10800"/>
                  </a:cubicBezTo>
                  <a:close/>
                </a:path>
              </a:pathLst>
            </a:custGeom>
            <a:solidFill>
              <a:schemeClr val="bg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1" name="Shape 25"/>
            <p:cNvSpPr/>
            <p:nvPr/>
          </p:nvSpPr>
          <p:spPr>
            <a:xfrm>
              <a:off x="8001208" y="5411249"/>
              <a:ext cx="484440" cy="474458"/>
            </a:xfrm>
            <a:custGeom>
              <a:avLst/>
              <a:gdLst/>
              <a:ahLst/>
              <a:cxnLst>
                <a:cxn ang="0">
                  <a:pos x="wd2" y="hd2"/>
                </a:cxn>
                <a:cxn ang="5400000">
                  <a:pos x="wd2" y="hd2"/>
                </a:cxn>
                <a:cxn ang="10800000">
                  <a:pos x="wd2" y="hd2"/>
                </a:cxn>
                <a:cxn ang="16200000">
                  <a:pos x="wd2" y="hd2"/>
                </a:cxn>
              </a:cxnLst>
              <a:rect l="0" t="0" r="r" b="b"/>
              <a:pathLst>
                <a:path w="20452" h="20826" extrusionOk="0">
                  <a:moveTo>
                    <a:pt x="12053" y="36"/>
                  </a:moveTo>
                  <a:cubicBezTo>
                    <a:pt x="10818" y="-78"/>
                    <a:pt x="9114" y="117"/>
                    <a:pt x="7693" y="117"/>
                  </a:cubicBezTo>
                  <a:cubicBezTo>
                    <a:pt x="4849" y="117"/>
                    <a:pt x="5763" y="2244"/>
                    <a:pt x="7185" y="4529"/>
                  </a:cubicBezTo>
                  <a:cubicBezTo>
                    <a:pt x="8072" y="5592"/>
                    <a:pt x="9105" y="5115"/>
                    <a:pt x="10803" y="5206"/>
                  </a:cubicBezTo>
                  <a:cubicBezTo>
                    <a:pt x="12958" y="5321"/>
                    <a:pt x="12697" y="4403"/>
                    <a:pt x="13602" y="1850"/>
                  </a:cubicBezTo>
                  <a:cubicBezTo>
                    <a:pt x="14054" y="573"/>
                    <a:pt x="13288" y="150"/>
                    <a:pt x="12053" y="36"/>
                  </a:cubicBezTo>
                  <a:close/>
                  <a:moveTo>
                    <a:pt x="10699" y="1565"/>
                  </a:moveTo>
                  <a:cubicBezTo>
                    <a:pt x="11200" y="1612"/>
                    <a:pt x="11507" y="1792"/>
                    <a:pt x="11324" y="2310"/>
                  </a:cubicBezTo>
                  <a:cubicBezTo>
                    <a:pt x="10957" y="3344"/>
                    <a:pt x="11065" y="3710"/>
                    <a:pt x="10192" y="3663"/>
                  </a:cubicBezTo>
                  <a:cubicBezTo>
                    <a:pt x="9504" y="3626"/>
                    <a:pt x="9080" y="3823"/>
                    <a:pt x="8721" y="3392"/>
                  </a:cubicBezTo>
                  <a:cubicBezTo>
                    <a:pt x="8144" y="2466"/>
                    <a:pt x="7776" y="1606"/>
                    <a:pt x="8929" y="1606"/>
                  </a:cubicBezTo>
                  <a:cubicBezTo>
                    <a:pt x="9505" y="1606"/>
                    <a:pt x="10199" y="1519"/>
                    <a:pt x="10699" y="1565"/>
                  </a:cubicBezTo>
                  <a:close/>
                  <a:moveTo>
                    <a:pt x="19029" y="6058"/>
                  </a:moveTo>
                  <a:cubicBezTo>
                    <a:pt x="18243" y="6111"/>
                    <a:pt x="17187" y="6726"/>
                    <a:pt x="16088" y="7466"/>
                  </a:cubicBezTo>
                  <a:cubicBezTo>
                    <a:pt x="15066" y="8388"/>
                    <a:pt x="15524" y="9462"/>
                    <a:pt x="15437" y="11228"/>
                  </a:cubicBezTo>
                  <a:cubicBezTo>
                    <a:pt x="15327" y="13468"/>
                    <a:pt x="16209" y="13197"/>
                    <a:pt x="18665" y="14137"/>
                  </a:cubicBezTo>
                  <a:cubicBezTo>
                    <a:pt x="21121" y="15078"/>
                    <a:pt x="20331" y="10950"/>
                    <a:pt x="20331" y="7993"/>
                  </a:cubicBezTo>
                  <a:cubicBezTo>
                    <a:pt x="20331" y="6515"/>
                    <a:pt x="19816" y="6006"/>
                    <a:pt x="19029" y="6058"/>
                  </a:cubicBezTo>
                  <a:close/>
                  <a:moveTo>
                    <a:pt x="10335" y="6491"/>
                  </a:moveTo>
                  <a:cubicBezTo>
                    <a:pt x="8309" y="6491"/>
                    <a:pt x="6664" y="8202"/>
                    <a:pt x="6664" y="10308"/>
                  </a:cubicBezTo>
                  <a:cubicBezTo>
                    <a:pt x="6664" y="12412"/>
                    <a:pt x="8309" y="14110"/>
                    <a:pt x="10335" y="14110"/>
                  </a:cubicBezTo>
                  <a:cubicBezTo>
                    <a:pt x="12359" y="14110"/>
                    <a:pt x="13992" y="12412"/>
                    <a:pt x="13992" y="10308"/>
                  </a:cubicBezTo>
                  <a:cubicBezTo>
                    <a:pt x="13992" y="8202"/>
                    <a:pt x="12359" y="6491"/>
                    <a:pt x="10335" y="6491"/>
                  </a:cubicBezTo>
                  <a:close/>
                  <a:moveTo>
                    <a:pt x="1015" y="6505"/>
                  </a:moveTo>
                  <a:cubicBezTo>
                    <a:pt x="-479" y="6705"/>
                    <a:pt x="117" y="10183"/>
                    <a:pt x="117" y="12770"/>
                  </a:cubicBezTo>
                  <a:cubicBezTo>
                    <a:pt x="117" y="15727"/>
                    <a:pt x="2163" y="14777"/>
                    <a:pt x="4360" y="13298"/>
                  </a:cubicBezTo>
                  <a:cubicBezTo>
                    <a:pt x="5382" y="12376"/>
                    <a:pt x="4924" y="11301"/>
                    <a:pt x="5011" y="9536"/>
                  </a:cubicBezTo>
                  <a:cubicBezTo>
                    <a:pt x="5122" y="7295"/>
                    <a:pt x="4239" y="7567"/>
                    <a:pt x="1783" y="6627"/>
                  </a:cubicBezTo>
                  <a:cubicBezTo>
                    <a:pt x="1476" y="6509"/>
                    <a:pt x="1229" y="6476"/>
                    <a:pt x="1015" y="6505"/>
                  </a:cubicBezTo>
                  <a:close/>
                  <a:moveTo>
                    <a:pt x="18379" y="8508"/>
                  </a:moveTo>
                  <a:cubicBezTo>
                    <a:pt x="18697" y="8486"/>
                    <a:pt x="18899" y="8680"/>
                    <a:pt x="18899" y="9279"/>
                  </a:cubicBezTo>
                  <a:cubicBezTo>
                    <a:pt x="18899" y="10477"/>
                    <a:pt x="19231" y="12150"/>
                    <a:pt x="18235" y="11769"/>
                  </a:cubicBezTo>
                  <a:cubicBezTo>
                    <a:pt x="17240" y="11388"/>
                    <a:pt x="16876" y="11500"/>
                    <a:pt x="16921" y="10592"/>
                  </a:cubicBezTo>
                  <a:cubicBezTo>
                    <a:pt x="16956" y="9876"/>
                    <a:pt x="16767" y="9436"/>
                    <a:pt x="17181" y="9062"/>
                  </a:cubicBezTo>
                  <a:cubicBezTo>
                    <a:pt x="17626" y="8763"/>
                    <a:pt x="18060" y="8529"/>
                    <a:pt x="18379" y="8508"/>
                  </a:cubicBezTo>
                  <a:close/>
                  <a:moveTo>
                    <a:pt x="2226" y="8995"/>
                  </a:moveTo>
                  <a:cubicBezTo>
                    <a:pt x="3221" y="9376"/>
                    <a:pt x="3572" y="9264"/>
                    <a:pt x="3527" y="10172"/>
                  </a:cubicBezTo>
                  <a:cubicBezTo>
                    <a:pt x="3492" y="10888"/>
                    <a:pt x="3681" y="11314"/>
                    <a:pt x="3267" y="11688"/>
                  </a:cubicBezTo>
                  <a:cubicBezTo>
                    <a:pt x="2376" y="12287"/>
                    <a:pt x="1549" y="12683"/>
                    <a:pt x="1549" y="11485"/>
                  </a:cubicBezTo>
                  <a:cubicBezTo>
                    <a:pt x="1549" y="10287"/>
                    <a:pt x="1231" y="8613"/>
                    <a:pt x="2226" y="8995"/>
                  </a:cubicBezTo>
                  <a:close/>
                  <a:moveTo>
                    <a:pt x="11714" y="15585"/>
                  </a:moveTo>
                  <a:cubicBezTo>
                    <a:pt x="11133" y="15561"/>
                    <a:pt x="10442" y="15658"/>
                    <a:pt x="9593" y="15612"/>
                  </a:cubicBezTo>
                  <a:cubicBezTo>
                    <a:pt x="7438" y="15497"/>
                    <a:pt x="7699" y="16415"/>
                    <a:pt x="6794" y="18969"/>
                  </a:cubicBezTo>
                  <a:cubicBezTo>
                    <a:pt x="5890" y="21522"/>
                    <a:pt x="9860" y="20701"/>
                    <a:pt x="12704" y="20701"/>
                  </a:cubicBezTo>
                  <a:cubicBezTo>
                    <a:pt x="15547" y="20701"/>
                    <a:pt x="14633" y="18574"/>
                    <a:pt x="13211" y="16289"/>
                  </a:cubicBezTo>
                  <a:cubicBezTo>
                    <a:pt x="12768" y="15758"/>
                    <a:pt x="12296" y="15609"/>
                    <a:pt x="11714" y="15585"/>
                  </a:cubicBezTo>
                  <a:close/>
                  <a:moveTo>
                    <a:pt x="11051" y="17142"/>
                  </a:moveTo>
                  <a:cubicBezTo>
                    <a:pt x="11286" y="17151"/>
                    <a:pt x="11483" y="17211"/>
                    <a:pt x="11662" y="17426"/>
                  </a:cubicBezTo>
                  <a:cubicBezTo>
                    <a:pt x="12239" y="18352"/>
                    <a:pt x="12620" y="19212"/>
                    <a:pt x="11467" y="19212"/>
                  </a:cubicBezTo>
                  <a:cubicBezTo>
                    <a:pt x="10315" y="19212"/>
                    <a:pt x="8705" y="19557"/>
                    <a:pt x="9072" y="18522"/>
                  </a:cubicBezTo>
                  <a:cubicBezTo>
                    <a:pt x="9439" y="17487"/>
                    <a:pt x="9331" y="17109"/>
                    <a:pt x="10205" y="17155"/>
                  </a:cubicBezTo>
                  <a:cubicBezTo>
                    <a:pt x="10549" y="17173"/>
                    <a:pt x="10815" y="17132"/>
                    <a:pt x="11051" y="17142"/>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2" name="Shape 26"/>
            <p:cNvSpPr/>
            <p:nvPr/>
          </p:nvSpPr>
          <p:spPr>
            <a:xfrm>
              <a:off x="4074690" y="5174365"/>
              <a:ext cx="952282" cy="95231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0694"/>
                    <a:pt x="21386" y="10595"/>
                    <a:pt x="21171" y="10496"/>
                  </a:cubicBezTo>
                  <a:cubicBezTo>
                    <a:pt x="21165" y="10279"/>
                    <a:pt x="21153" y="10062"/>
                    <a:pt x="21134" y="9848"/>
                  </a:cubicBezTo>
                  <a:cubicBezTo>
                    <a:pt x="21335" y="9725"/>
                    <a:pt x="21535" y="9602"/>
                    <a:pt x="21522" y="9498"/>
                  </a:cubicBezTo>
                  <a:cubicBezTo>
                    <a:pt x="21510" y="9394"/>
                    <a:pt x="21287" y="9321"/>
                    <a:pt x="21063" y="9249"/>
                  </a:cubicBezTo>
                  <a:cubicBezTo>
                    <a:pt x="21031" y="9034"/>
                    <a:pt x="20991" y="8820"/>
                    <a:pt x="20945" y="8609"/>
                  </a:cubicBezTo>
                  <a:cubicBezTo>
                    <a:pt x="21130" y="8463"/>
                    <a:pt x="21314" y="8316"/>
                    <a:pt x="21289" y="8215"/>
                  </a:cubicBezTo>
                  <a:cubicBezTo>
                    <a:pt x="21263" y="8113"/>
                    <a:pt x="21032" y="8068"/>
                    <a:pt x="20800" y="8023"/>
                  </a:cubicBezTo>
                  <a:cubicBezTo>
                    <a:pt x="20742" y="7814"/>
                    <a:pt x="20678" y="7607"/>
                    <a:pt x="20608" y="7403"/>
                  </a:cubicBezTo>
                  <a:cubicBezTo>
                    <a:pt x="20773" y="7235"/>
                    <a:pt x="20938" y="7068"/>
                    <a:pt x="20901" y="6970"/>
                  </a:cubicBezTo>
                  <a:cubicBezTo>
                    <a:pt x="20864" y="6872"/>
                    <a:pt x="20630" y="6855"/>
                    <a:pt x="20395" y="6839"/>
                  </a:cubicBezTo>
                  <a:cubicBezTo>
                    <a:pt x="20312" y="6638"/>
                    <a:pt x="20223" y="6440"/>
                    <a:pt x="20128" y="6246"/>
                  </a:cubicBezTo>
                  <a:cubicBezTo>
                    <a:pt x="20271" y="6059"/>
                    <a:pt x="20414" y="5873"/>
                    <a:pt x="20365" y="5781"/>
                  </a:cubicBezTo>
                  <a:cubicBezTo>
                    <a:pt x="20316" y="5688"/>
                    <a:pt x="20081" y="5700"/>
                    <a:pt x="19846" y="5712"/>
                  </a:cubicBezTo>
                  <a:cubicBezTo>
                    <a:pt x="19739" y="5523"/>
                    <a:pt x="19627" y="5338"/>
                    <a:pt x="19509" y="5157"/>
                  </a:cubicBezTo>
                  <a:cubicBezTo>
                    <a:pt x="19629" y="4954"/>
                    <a:pt x="19749" y="4751"/>
                    <a:pt x="19690" y="4665"/>
                  </a:cubicBezTo>
                  <a:cubicBezTo>
                    <a:pt x="19630" y="4579"/>
                    <a:pt x="19399" y="4619"/>
                    <a:pt x="19167" y="4660"/>
                  </a:cubicBezTo>
                  <a:cubicBezTo>
                    <a:pt x="19038" y="4485"/>
                    <a:pt x="18905" y="4314"/>
                    <a:pt x="18766" y="4148"/>
                  </a:cubicBezTo>
                  <a:cubicBezTo>
                    <a:pt x="18860" y="3932"/>
                    <a:pt x="18954" y="3717"/>
                    <a:pt x="18885" y="3639"/>
                  </a:cubicBezTo>
                  <a:cubicBezTo>
                    <a:pt x="18815" y="3561"/>
                    <a:pt x="18590" y="3628"/>
                    <a:pt x="18364" y="3697"/>
                  </a:cubicBezTo>
                  <a:cubicBezTo>
                    <a:pt x="18216" y="3539"/>
                    <a:pt x="18063" y="3386"/>
                    <a:pt x="17905" y="3238"/>
                  </a:cubicBezTo>
                  <a:cubicBezTo>
                    <a:pt x="17974" y="3012"/>
                    <a:pt x="18042" y="2787"/>
                    <a:pt x="17963" y="2717"/>
                  </a:cubicBezTo>
                  <a:cubicBezTo>
                    <a:pt x="17885" y="2648"/>
                    <a:pt x="17670" y="2741"/>
                    <a:pt x="17455" y="2836"/>
                  </a:cubicBezTo>
                  <a:cubicBezTo>
                    <a:pt x="17288" y="2697"/>
                    <a:pt x="17118" y="2563"/>
                    <a:pt x="16943" y="2435"/>
                  </a:cubicBezTo>
                  <a:cubicBezTo>
                    <a:pt x="16983" y="2203"/>
                    <a:pt x="17024" y="1972"/>
                    <a:pt x="16937" y="1912"/>
                  </a:cubicBezTo>
                  <a:cubicBezTo>
                    <a:pt x="16851" y="1852"/>
                    <a:pt x="16649" y="1972"/>
                    <a:pt x="16445" y="2092"/>
                  </a:cubicBezTo>
                  <a:cubicBezTo>
                    <a:pt x="16264" y="1974"/>
                    <a:pt x="16079" y="1862"/>
                    <a:pt x="15890" y="1756"/>
                  </a:cubicBezTo>
                  <a:cubicBezTo>
                    <a:pt x="15903" y="1520"/>
                    <a:pt x="15915" y="1285"/>
                    <a:pt x="15822" y="1236"/>
                  </a:cubicBezTo>
                  <a:cubicBezTo>
                    <a:pt x="15729" y="1187"/>
                    <a:pt x="15543" y="1330"/>
                    <a:pt x="15357" y="1473"/>
                  </a:cubicBezTo>
                  <a:cubicBezTo>
                    <a:pt x="15162" y="1378"/>
                    <a:pt x="14964" y="1289"/>
                    <a:pt x="14763" y="1206"/>
                  </a:cubicBezTo>
                  <a:cubicBezTo>
                    <a:pt x="14747" y="971"/>
                    <a:pt x="14731" y="737"/>
                    <a:pt x="14632" y="700"/>
                  </a:cubicBezTo>
                  <a:cubicBezTo>
                    <a:pt x="14535" y="663"/>
                    <a:pt x="14367" y="827"/>
                    <a:pt x="14198" y="993"/>
                  </a:cubicBezTo>
                  <a:cubicBezTo>
                    <a:pt x="13995" y="922"/>
                    <a:pt x="13788" y="858"/>
                    <a:pt x="13578" y="800"/>
                  </a:cubicBezTo>
                  <a:cubicBezTo>
                    <a:pt x="13534" y="568"/>
                    <a:pt x="13489" y="337"/>
                    <a:pt x="13386" y="312"/>
                  </a:cubicBezTo>
                  <a:cubicBezTo>
                    <a:pt x="13285" y="287"/>
                    <a:pt x="13139" y="470"/>
                    <a:pt x="12992" y="655"/>
                  </a:cubicBezTo>
                  <a:cubicBezTo>
                    <a:pt x="12781" y="609"/>
                    <a:pt x="12567" y="569"/>
                    <a:pt x="12351" y="537"/>
                  </a:cubicBezTo>
                  <a:cubicBezTo>
                    <a:pt x="12279" y="313"/>
                    <a:pt x="12207" y="90"/>
                    <a:pt x="12102" y="78"/>
                  </a:cubicBezTo>
                  <a:cubicBezTo>
                    <a:pt x="11999" y="65"/>
                    <a:pt x="11876" y="265"/>
                    <a:pt x="11752" y="466"/>
                  </a:cubicBezTo>
                  <a:cubicBezTo>
                    <a:pt x="11538" y="447"/>
                    <a:pt x="11322" y="435"/>
                    <a:pt x="11104" y="429"/>
                  </a:cubicBezTo>
                  <a:cubicBezTo>
                    <a:pt x="11005" y="214"/>
                    <a:pt x="10906" y="0"/>
                    <a:pt x="10800" y="0"/>
                  </a:cubicBezTo>
                  <a:cubicBezTo>
                    <a:pt x="10694" y="0"/>
                    <a:pt x="10595" y="214"/>
                    <a:pt x="10496" y="429"/>
                  </a:cubicBezTo>
                  <a:cubicBezTo>
                    <a:pt x="10279" y="435"/>
                    <a:pt x="10062" y="447"/>
                    <a:pt x="9848" y="466"/>
                  </a:cubicBezTo>
                  <a:cubicBezTo>
                    <a:pt x="9725" y="265"/>
                    <a:pt x="9602" y="65"/>
                    <a:pt x="9498" y="78"/>
                  </a:cubicBezTo>
                  <a:cubicBezTo>
                    <a:pt x="9394" y="90"/>
                    <a:pt x="9321" y="313"/>
                    <a:pt x="9249" y="537"/>
                  </a:cubicBezTo>
                  <a:cubicBezTo>
                    <a:pt x="9033" y="569"/>
                    <a:pt x="8820" y="609"/>
                    <a:pt x="8609" y="655"/>
                  </a:cubicBezTo>
                  <a:cubicBezTo>
                    <a:pt x="8463" y="470"/>
                    <a:pt x="8316" y="287"/>
                    <a:pt x="8215" y="312"/>
                  </a:cubicBezTo>
                  <a:cubicBezTo>
                    <a:pt x="8112" y="337"/>
                    <a:pt x="8068" y="568"/>
                    <a:pt x="8023" y="800"/>
                  </a:cubicBezTo>
                  <a:cubicBezTo>
                    <a:pt x="7814" y="858"/>
                    <a:pt x="7607" y="922"/>
                    <a:pt x="7403" y="993"/>
                  </a:cubicBezTo>
                  <a:cubicBezTo>
                    <a:pt x="7235" y="827"/>
                    <a:pt x="7067" y="662"/>
                    <a:pt x="6970" y="699"/>
                  </a:cubicBezTo>
                  <a:cubicBezTo>
                    <a:pt x="6871" y="736"/>
                    <a:pt x="6855" y="971"/>
                    <a:pt x="6839" y="1206"/>
                  </a:cubicBezTo>
                  <a:cubicBezTo>
                    <a:pt x="6638" y="1289"/>
                    <a:pt x="6440" y="1377"/>
                    <a:pt x="6245" y="1473"/>
                  </a:cubicBezTo>
                  <a:cubicBezTo>
                    <a:pt x="6059" y="1329"/>
                    <a:pt x="5873" y="1186"/>
                    <a:pt x="5780" y="1235"/>
                  </a:cubicBezTo>
                  <a:cubicBezTo>
                    <a:pt x="5687" y="1284"/>
                    <a:pt x="5699" y="1519"/>
                    <a:pt x="5712" y="1755"/>
                  </a:cubicBezTo>
                  <a:cubicBezTo>
                    <a:pt x="5523" y="1861"/>
                    <a:pt x="5338" y="1973"/>
                    <a:pt x="5157" y="2091"/>
                  </a:cubicBezTo>
                  <a:cubicBezTo>
                    <a:pt x="4954" y="1971"/>
                    <a:pt x="4751" y="1851"/>
                    <a:pt x="4665" y="1911"/>
                  </a:cubicBezTo>
                  <a:cubicBezTo>
                    <a:pt x="4579" y="1970"/>
                    <a:pt x="4619" y="2202"/>
                    <a:pt x="4660" y="2434"/>
                  </a:cubicBezTo>
                  <a:cubicBezTo>
                    <a:pt x="4485" y="2562"/>
                    <a:pt x="4314" y="2696"/>
                    <a:pt x="4148" y="2835"/>
                  </a:cubicBezTo>
                  <a:cubicBezTo>
                    <a:pt x="3932" y="2740"/>
                    <a:pt x="3717" y="2646"/>
                    <a:pt x="3639" y="2715"/>
                  </a:cubicBezTo>
                  <a:cubicBezTo>
                    <a:pt x="3560" y="2785"/>
                    <a:pt x="3628" y="3010"/>
                    <a:pt x="3697" y="3236"/>
                  </a:cubicBezTo>
                  <a:cubicBezTo>
                    <a:pt x="3539" y="3384"/>
                    <a:pt x="3386" y="3537"/>
                    <a:pt x="3238" y="3695"/>
                  </a:cubicBezTo>
                  <a:cubicBezTo>
                    <a:pt x="3012" y="3627"/>
                    <a:pt x="2787" y="3559"/>
                    <a:pt x="2717" y="3637"/>
                  </a:cubicBezTo>
                  <a:cubicBezTo>
                    <a:pt x="2647" y="3716"/>
                    <a:pt x="2741" y="3930"/>
                    <a:pt x="2836" y="4146"/>
                  </a:cubicBezTo>
                  <a:cubicBezTo>
                    <a:pt x="2697" y="4312"/>
                    <a:pt x="2563" y="4483"/>
                    <a:pt x="2435" y="4658"/>
                  </a:cubicBezTo>
                  <a:cubicBezTo>
                    <a:pt x="2203" y="4617"/>
                    <a:pt x="1972" y="4577"/>
                    <a:pt x="1912" y="4663"/>
                  </a:cubicBezTo>
                  <a:cubicBezTo>
                    <a:pt x="1852" y="4749"/>
                    <a:pt x="1972" y="4952"/>
                    <a:pt x="2092" y="5155"/>
                  </a:cubicBezTo>
                  <a:cubicBezTo>
                    <a:pt x="1974" y="5336"/>
                    <a:pt x="1862" y="5521"/>
                    <a:pt x="1756" y="5710"/>
                  </a:cubicBezTo>
                  <a:cubicBezTo>
                    <a:pt x="1520" y="5698"/>
                    <a:pt x="1285" y="5686"/>
                    <a:pt x="1236" y="5779"/>
                  </a:cubicBezTo>
                  <a:cubicBezTo>
                    <a:pt x="1187" y="5871"/>
                    <a:pt x="1330" y="6057"/>
                    <a:pt x="1473" y="6244"/>
                  </a:cubicBezTo>
                  <a:cubicBezTo>
                    <a:pt x="1378" y="6438"/>
                    <a:pt x="1289" y="6636"/>
                    <a:pt x="1206" y="6837"/>
                  </a:cubicBezTo>
                  <a:cubicBezTo>
                    <a:pt x="971" y="6853"/>
                    <a:pt x="737" y="6870"/>
                    <a:pt x="700" y="6968"/>
                  </a:cubicBezTo>
                  <a:cubicBezTo>
                    <a:pt x="663" y="7066"/>
                    <a:pt x="828" y="7234"/>
                    <a:pt x="993" y="7402"/>
                  </a:cubicBezTo>
                  <a:cubicBezTo>
                    <a:pt x="922" y="7606"/>
                    <a:pt x="858" y="7813"/>
                    <a:pt x="800" y="8022"/>
                  </a:cubicBezTo>
                  <a:cubicBezTo>
                    <a:pt x="568" y="8067"/>
                    <a:pt x="337" y="8112"/>
                    <a:pt x="312" y="8214"/>
                  </a:cubicBezTo>
                  <a:cubicBezTo>
                    <a:pt x="287" y="8316"/>
                    <a:pt x="470" y="8462"/>
                    <a:pt x="655" y="8609"/>
                  </a:cubicBezTo>
                  <a:cubicBezTo>
                    <a:pt x="609" y="8820"/>
                    <a:pt x="569" y="9033"/>
                    <a:pt x="537" y="9249"/>
                  </a:cubicBezTo>
                  <a:cubicBezTo>
                    <a:pt x="313" y="9321"/>
                    <a:pt x="90" y="9394"/>
                    <a:pt x="78" y="9498"/>
                  </a:cubicBezTo>
                  <a:cubicBezTo>
                    <a:pt x="65" y="9602"/>
                    <a:pt x="265" y="9725"/>
                    <a:pt x="466" y="9848"/>
                  </a:cubicBezTo>
                  <a:cubicBezTo>
                    <a:pt x="447" y="10062"/>
                    <a:pt x="435" y="10279"/>
                    <a:pt x="429" y="10496"/>
                  </a:cubicBezTo>
                  <a:cubicBezTo>
                    <a:pt x="214" y="10595"/>
                    <a:pt x="0" y="10694"/>
                    <a:pt x="0" y="10800"/>
                  </a:cubicBezTo>
                  <a:cubicBezTo>
                    <a:pt x="0" y="10906"/>
                    <a:pt x="214" y="11005"/>
                    <a:pt x="429" y="11104"/>
                  </a:cubicBezTo>
                  <a:cubicBezTo>
                    <a:pt x="435" y="11322"/>
                    <a:pt x="447" y="11538"/>
                    <a:pt x="466" y="11752"/>
                  </a:cubicBezTo>
                  <a:cubicBezTo>
                    <a:pt x="265" y="11876"/>
                    <a:pt x="65" y="11999"/>
                    <a:pt x="78" y="12102"/>
                  </a:cubicBezTo>
                  <a:cubicBezTo>
                    <a:pt x="90" y="12207"/>
                    <a:pt x="313" y="12279"/>
                    <a:pt x="537" y="12351"/>
                  </a:cubicBezTo>
                  <a:cubicBezTo>
                    <a:pt x="569" y="12567"/>
                    <a:pt x="609" y="12780"/>
                    <a:pt x="655" y="12991"/>
                  </a:cubicBezTo>
                  <a:cubicBezTo>
                    <a:pt x="470" y="13138"/>
                    <a:pt x="287" y="13284"/>
                    <a:pt x="312" y="13385"/>
                  </a:cubicBezTo>
                  <a:cubicBezTo>
                    <a:pt x="337" y="13488"/>
                    <a:pt x="568" y="13533"/>
                    <a:pt x="800" y="13577"/>
                  </a:cubicBezTo>
                  <a:cubicBezTo>
                    <a:pt x="858" y="13786"/>
                    <a:pt x="922" y="13993"/>
                    <a:pt x="993" y="14197"/>
                  </a:cubicBezTo>
                  <a:cubicBezTo>
                    <a:pt x="827" y="14365"/>
                    <a:pt x="662" y="14533"/>
                    <a:pt x="699" y="14631"/>
                  </a:cubicBezTo>
                  <a:cubicBezTo>
                    <a:pt x="736" y="14729"/>
                    <a:pt x="971" y="14745"/>
                    <a:pt x="1206" y="14761"/>
                  </a:cubicBezTo>
                  <a:cubicBezTo>
                    <a:pt x="1289" y="14962"/>
                    <a:pt x="1377" y="15160"/>
                    <a:pt x="1473" y="15355"/>
                  </a:cubicBezTo>
                  <a:cubicBezTo>
                    <a:pt x="1329" y="15541"/>
                    <a:pt x="1186" y="15727"/>
                    <a:pt x="1235" y="15820"/>
                  </a:cubicBezTo>
                  <a:cubicBezTo>
                    <a:pt x="1284" y="15913"/>
                    <a:pt x="1519" y="15901"/>
                    <a:pt x="1755" y="15888"/>
                  </a:cubicBezTo>
                  <a:cubicBezTo>
                    <a:pt x="1861" y="16077"/>
                    <a:pt x="1973" y="16262"/>
                    <a:pt x="2091" y="16443"/>
                  </a:cubicBezTo>
                  <a:cubicBezTo>
                    <a:pt x="1971" y="16646"/>
                    <a:pt x="1851" y="16849"/>
                    <a:pt x="1911" y="16935"/>
                  </a:cubicBezTo>
                  <a:cubicBezTo>
                    <a:pt x="1970" y="17021"/>
                    <a:pt x="2202" y="16981"/>
                    <a:pt x="2433" y="16941"/>
                  </a:cubicBezTo>
                  <a:cubicBezTo>
                    <a:pt x="2562" y="17115"/>
                    <a:pt x="2696" y="17286"/>
                    <a:pt x="2835" y="17453"/>
                  </a:cubicBezTo>
                  <a:cubicBezTo>
                    <a:pt x="2740" y="17668"/>
                    <a:pt x="2646" y="17883"/>
                    <a:pt x="2715" y="17961"/>
                  </a:cubicBezTo>
                  <a:cubicBezTo>
                    <a:pt x="2785" y="18040"/>
                    <a:pt x="3010" y="17972"/>
                    <a:pt x="3236" y="17903"/>
                  </a:cubicBezTo>
                  <a:cubicBezTo>
                    <a:pt x="3384" y="18061"/>
                    <a:pt x="3537" y="18214"/>
                    <a:pt x="3695" y="18362"/>
                  </a:cubicBezTo>
                  <a:cubicBezTo>
                    <a:pt x="3627" y="18588"/>
                    <a:pt x="3559" y="18813"/>
                    <a:pt x="3637" y="18883"/>
                  </a:cubicBezTo>
                  <a:cubicBezTo>
                    <a:pt x="3716" y="18953"/>
                    <a:pt x="3930" y="18859"/>
                    <a:pt x="4146" y="18764"/>
                  </a:cubicBezTo>
                  <a:cubicBezTo>
                    <a:pt x="4312" y="18903"/>
                    <a:pt x="4483" y="19037"/>
                    <a:pt x="4658" y="19165"/>
                  </a:cubicBezTo>
                  <a:cubicBezTo>
                    <a:pt x="4617" y="19397"/>
                    <a:pt x="4577" y="19628"/>
                    <a:pt x="4663" y="19688"/>
                  </a:cubicBezTo>
                  <a:cubicBezTo>
                    <a:pt x="4749" y="19748"/>
                    <a:pt x="4952" y="19628"/>
                    <a:pt x="5155" y="19508"/>
                  </a:cubicBezTo>
                  <a:cubicBezTo>
                    <a:pt x="5336" y="19626"/>
                    <a:pt x="5521" y="19738"/>
                    <a:pt x="5710" y="19844"/>
                  </a:cubicBezTo>
                  <a:cubicBezTo>
                    <a:pt x="5698" y="20080"/>
                    <a:pt x="5685" y="20315"/>
                    <a:pt x="5779" y="20364"/>
                  </a:cubicBezTo>
                  <a:cubicBezTo>
                    <a:pt x="5871" y="20413"/>
                    <a:pt x="6057" y="20270"/>
                    <a:pt x="6244" y="20127"/>
                  </a:cubicBezTo>
                  <a:cubicBezTo>
                    <a:pt x="6438" y="20222"/>
                    <a:pt x="6636" y="20311"/>
                    <a:pt x="6837" y="20394"/>
                  </a:cubicBezTo>
                  <a:cubicBezTo>
                    <a:pt x="6853" y="20629"/>
                    <a:pt x="6870" y="20863"/>
                    <a:pt x="6968" y="20900"/>
                  </a:cubicBezTo>
                  <a:cubicBezTo>
                    <a:pt x="7066" y="20937"/>
                    <a:pt x="7234" y="20773"/>
                    <a:pt x="7402" y="20607"/>
                  </a:cubicBezTo>
                  <a:cubicBezTo>
                    <a:pt x="7606" y="20678"/>
                    <a:pt x="7813" y="20742"/>
                    <a:pt x="8022" y="20800"/>
                  </a:cubicBezTo>
                  <a:cubicBezTo>
                    <a:pt x="8067" y="21032"/>
                    <a:pt x="8112" y="21263"/>
                    <a:pt x="8214" y="21288"/>
                  </a:cubicBezTo>
                  <a:cubicBezTo>
                    <a:pt x="8315" y="21313"/>
                    <a:pt x="8462" y="21130"/>
                    <a:pt x="8608" y="20945"/>
                  </a:cubicBezTo>
                  <a:cubicBezTo>
                    <a:pt x="8820" y="20991"/>
                    <a:pt x="9033" y="21031"/>
                    <a:pt x="9249" y="21063"/>
                  </a:cubicBezTo>
                  <a:cubicBezTo>
                    <a:pt x="9321" y="21287"/>
                    <a:pt x="9394" y="21510"/>
                    <a:pt x="9498" y="21522"/>
                  </a:cubicBezTo>
                  <a:cubicBezTo>
                    <a:pt x="9602" y="21535"/>
                    <a:pt x="9725" y="21335"/>
                    <a:pt x="9848" y="21134"/>
                  </a:cubicBezTo>
                  <a:cubicBezTo>
                    <a:pt x="10062" y="21153"/>
                    <a:pt x="10279" y="21165"/>
                    <a:pt x="10496" y="21171"/>
                  </a:cubicBezTo>
                  <a:cubicBezTo>
                    <a:pt x="10595" y="21386"/>
                    <a:pt x="10694" y="21600"/>
                    <a:pt x="10800" y="21600"/>
                  </a:cubicBezTo>
                  <a:cubicBezTo>
                    <a:pt x="10906" y="21600"/>
                    <a:pt x="11005" y="21386"/>
                    <a:pt x="11104" y="21171"/>
                  </a:cubicBezTo>
                  <a:cubicBezTo>
                    <a:pt x="11322" y="21165"/>
                    <a:pt x="11538" y="21153"/>
                    <a:pt x="11752" y="21134"/>
                  </a:cubicBezTo>
                  <a:cubicBezTo>
                    <a:pt x="11876" y="21335"/>
                    <a:pt x="11999" y="21535"/>
                    <a:pt x="12102" y="21522"/>
                  </a:cubicBezTo>
                  <a:cubicBezTo>
                    <a:pt x="12207" y="21510"/>
                    <a:pt x="12279" y="21287"/>
                    <a:pt x="12351" y="21063"/>
                  </a:cubicBezTo>
                  <a:cubicBezTo>
                    <a:pt x="12567" y="21031"/>
                    <a:pt x="12780" y="20991"/>
                    <a:pt x="12991" y="20945"/>
                  </a:cubicBezTo>
                  <a:cubicBezTo>
                    <a:pt x="13138" y="21130"/>
                    <a:pt x="13284" y="21313"/>
                    <a:pt x="13385" y="21289"/>
                  </a:cubicBezTo>
                  <a:cubicBezTo>
                    <a:pt x="13488" y="21263"/>
                    <a:pt x="13533" y="21032"/>
                    <a:pt x="13577" y="20800"/>
                  </a:cubicBezTo>
                  <a:cubicBezTo>
                    <a:pt x="13786" y="20742"/>
                    <a:pt x="13993" y="20678"/>
                    <a:pt x="14197" y="20608"/>
                  </a:cubicBezTo>
                  <a:cubicBezTo>
                    <a:pt x="14365" y="20773"/>
                    <a:pt x="14533" y="20938"/>
                    <a:pt x="14631" y="20901"/>
                  </a:cubicBezTo>
                  <a:cubicBezTo>
                    <a:pt x="14729" y="20864"/>
                    <a:pt x="14745" y="20630"/>
                    <a:pt x="14762" y="20395"/>
                  </a:cubicBezTo>
                  <a:cubicBezTo>
                    <a:pt x="14962" y="20312"/>
                    <a:pt x="15161" y="20223"/>
                    <a:pt x="15355" y="20128"/>
                  </a:cubicBezTo>
                  <a:cubicBezTo>
                    <a:pt x="15541" y="20271"/>
                    <a:pt x="15727" y="20414"/>
                    <a:pt x="15820" y="20365"/>
                  </a:cubicBezTo>
                  <a:cubicBezTo>
                    <a:pt x="15913" y="20316"/>
                    <a:pt x="15901" y="20081"/>
                    <a:pt x="15888" y="19846"/>
                  </a:cubicBezTo>
                  <a:cubicBezTo>
                    <a:pt x="16077" y="19739"/>
                    <a:pt x="16262" y="19627"/>
                    <a:pt x="16444" y="19509"/>
                  </a:cubicBezTo>
                  <a:cubicBezTo>
                    <a:pt x="16647" y="19629"/>
                    <a:pt x="16849" y="19749"/>
                    <a:pt x="16935" y="19689"/>
                  </a:cubicBezTo>
                  <a:cubicBezTo>
                    <a:pt x="17022" y="19630"/>
                    <a:pt x="16981" y="19399"/>
                    <a:pt x="16941" y="19167"/>
                  </a:cubicBezTo>
                  <a:cubicBezTo>
                    <a:pt x="17116" y="19038"/>
                    <a:pt x="17286" y="18904"/>
                    <a:pt x="17453" y="18765"/>
                  </a:cubicBezTo>
                  <a:cubicBezTo>
                    <a:pt x="17668" y="18860"/>
                    <a:pt x="17883" y="18954"/>
                    <a:pt x="17961" y="18885"/>
                  </a:cubicBezTo>
                  <a:cubicBezTo>
                    <a:pt x="18040" y="18815"/>
                    <a:pt x="17972" y="18590"/>
                    <a:pt x="17903" y="18364"/>
                  </a:cubicBezTo>
                  <a:cubicBezTo>
                    <a:pt x="18061" y="18216"/>
                    <a:pt x="18214" y="18063"/>
                    <a:pt x="18363" y="17905"/>
                  </a:cubicBezTo>
                  <a:cubicBezTo>
                    <a:pt x="18588" y="17974"/>
                    <a:pt x="18814" y="18041"/>
                    <a:pt x="18883" y="17963"/>
                  </a:cubicBezTo>
                  <a:cubicBezTo>
                    <a:pt x="18953" y="17885"/>
                    <a:pt x="18859" y="17670"/>
                    <a:pt x="18764" y="17454"/>
                  </a:cubicBezTo>
                  <a:cubicBezTo>
                    <a:pt x="18903" y="17288"/>
                    <a:pt x="19037" y="17117"/>
                    <a:pt x="19165" y="16942"/>
                  </a:cubicBezTo>
                  <a:cubicBezTo>
                    <a:pt x="19397" y="16983"/>
                    <a:pt x="19628" y="17023"/>
                    <a:pt x="19688" y="16937"/>
                  </a:cubicBezTo>
                  <a:cubicBezTo>
                    <a:pt x="19748" y="16851"/>
                    <a:pt x="19628" y="16648"/>
                    <a:pt x="19508" y="16445"/>
                  </a:cubicBezTo>
                  <a:cubicBezTo>
                    <a:pt x="19626" y="16264"/>
                    <a:pt x="19738" y="16079"/>
                    <a:pt x="19845" y="15890"/>
                  </a:cubicBezTo>
                  <a:cubicBezTo>
                    <a:pt x="20080" y="15903"/>
                    <a:pt x="20315" y="15915"/>
                    <a:pt x="20364" y="15822"/>
                  </a:cubicBezTo>
                  <a:cubicBezTo>
                    <a:pt x="20413" y="15729"/>
                    <a:pt x="20270" y="15543"/>
                    <a:pt x="20127" y="15357"/>
                  </a:cubicBezTo>
                  <a:cubicBezTo>
                    <a:pt x="20222" y="15162"/>
                    <a:pt x="20311" y="14964"/>
                    <a:pt x="20394" y="14763"/>
                  </a:cubicBezTo>
                  <a:cubicBezTo>
                    <a:pt x="20629" y="14747"/>
                    <a:pt x="20863" y="14731"/>
                    <a:pt x="20900" y="14632"/>
                  </a:cubicBezTo>
                  <a:cubicBezTo>
                    <a:pt x="20937" y="14534"/>
                    <a:pt x="20773" y="14367"/>
                    <a:pt x="20607" y="14198"/>
                  </a:cubicBezTo>
                  <a:cubicBezTo>
                    <a:pt x="20678" y="13994"/>
                    <a:pt x="20742" y="13788"/>
                    <a:pt x="20800" y="13578"/>
                  </a:cubicBezTo>
                  <a:cubicBezTo>
                    <a:pt x="21032" y="13534"/>
                    <a:pt x="21263" y="13489"/>
                    <a:pt x="21288" y="13386"/>
                  </a:cubicBezTo>
                  <a:cubicBezTo>
                    <a:pt x="21313" y="13285"/>
                    <a:pt x="21130" y="13139"/>
                    <a:pt x="20945" y="12992"/>
                  </a:cubicBezTo>
                  <a:cubicBezTo>
                    <a:pt x="20991" y="12780"/>
                    <a:pt x="21031" y="12567"/>
                    <a:pt x="21063" y="12351"/>
                  </a:cubicBezTo>
                  <a:cubicBezTo>
                    <a:pt x="21287" y="12279"/>
                    <a:pt x="21510" y="12207"/>
                    <a:pt x="21522" y="12102"/>
                  </a:cubicBezTo>
                  <a:cubicBezTo>
                    <a:pt x="21535" y="11999"/>
                    <a:pt x="21335" y="11876"/>
                    <a:pt x="21134" y="11752"/>
                  </a:cubicBezTo>
                  <a:cubicBezTo>
                    <a:pt x="21153" y="11538"/>
                    <a:pt x="21165" y="11322"/>
                    <a:pt x="21171" y="11104"/>
                  </a:cubicBezTo>
                  <a:cubicBezTo>
                    <a:pt x="21386" y="11005"/>
                    <a:pt x="21600" y="10906"/>
                    <a:pt x="21600" y="10800"/>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3" name="Shape 27"/>
            <p:cNvSpPr/>
            <p:nvPr/>
          </p:nvSpPr>
          <p:spPr>
            <a:xfrm>
              <a:off x="4252273" y="5351947"/>
              <a:ext cx="594497" cy="59453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4"/>
                    <a:pt x="16765" y="21600"/>
                    <a:pt x="10800" y="21600"/>
                  </a:cubicBezTo>
                  <a:cubicBezTo>
                    <a:pt x="4835" y="21600"/>
                    <a:pt x="0" y="16764"/>
                    <a:pt x="0" y="10800"/>
                  </a:cubicBezTo>
                  <a:cubicBezTo>
                    <a:pt x="0" y="4836"/>
                    <a:pt x="4835" y="0"/>
                    <a:pt x="10800" y="0"/>
                  </a:cubicBezTo>
                  <a:cubicBezTo>
                    <a:pt x="16765" y="0"/>
                    <a:pt x="21600" y="4836"/>
                    <a:pt x="21600" y="10800"/>
                  </a:cubicBezTo>
                  <a:close/>
                </a:path>
              </a:pathLst>
            </a:custGeom>
            <a:solidFill>
              <a:schemeClr val="bg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4" name="Shape 28"/>
            <p:cNvSpPr/>
            <p:nvPr/>
          </p:nvSpPr>
          <p:spPr>
            <a:xfrm>
              <a:off x="4311458" y="5411249"/>
              <a:ext cx="474575" cy="474458"/>
            </a:xfrm>
            <a:custGeom>
              <a:avLst/>
              <a:gdLst/>
              <a:ahLst/>
              <a:cxnLst>
                <a:cxn ang="0">
                  <a:pos x="wd2" y="hd2"/>
                </a:cxn>
                <a:cxn ang="5400000">
                  <a:pos x="wd2" y="hd2"/>
                </a:cxn>
                <a:cxn ang="10800000">
                  <a:pos x="wd2" y="hd2"/>
                </a:cxn>
                <a:cxn ang="16200000">
                  <a:pos x="wd2" y="hd2"/>
                </a:cxn>
              </a:cxnLst>
              <a:rect l="0" t="0" r="r" b="b"/>
              <a:pathLst>
                <a:path w="20430" h="20826" extrusionOk="0">
                  <a:moveTo>
                    <a:pt x="12290" y="36"/>
                  </a:moveTo>
                  <a:cubicBezTo>
                    <a:pt x="11031" y="-78"/>
                    <a:pt x="9294" y="117"/>
                    <a:pt x="7844" y="117"/>
                  </a:cubicBezTo>
                  <a:cubicBezTo>
                    <a:pt x="4945" y="117"/>
                    <a:pt x="5877" y="2244"/>
                    <a:pt x="7327" y="4529"/>
                  </a:cubicBezTo>
                  <a:cubicBezTo>
                    <a:pt x="8231" y="5592"/>
                    <a:pt x="9285" y="5115"/>
                    <a:pt x="11016" y="5206"/>
                  </a:cubicBezTo>
                  <a:cubicBezTo>
                    <a:pt x="13214" y="5321"/>
                    <a:pt x="12947" y="4403"/>
                    <a:pt x="13870" y="1850"/>
                  </a:cubicBezTo>
                  <a:cubicBezTo>
                    <a:pt x="14331" y="573"/>
                    <a:pt x="13550" y="150"/>
                    <a:pt x="12290" y="36"/>
                  </a:cubicBezTo>
                  <a:close/>
                  <a:moveTo>
                    <a:pt x="10910" y="1565"/>
                  </a:moveTo>
                  <a:cubicBezTo>
                    <a:pt x="11420" y="1612"/>
                    <a:pt x="11734" y="1792"/>
                    <a:pt x="11547" y="2310"/>
                  </a:cubicBezTo>
                  <a:cubicBezTo>
                    <a:pt x="11173" y="3344"/>
                    <a:pt x="11283" y="3710"/>
                    <a:pt x="10392" y="3663"/>
                  </a:cubicBezTo>
                  <a:cubicBezTo>
                    <a:pt x="9691" y="3626"/>
                    <a:pt x="9259" y="3823"/>
                    <a:pt x="8893" y="3392"/>
                  </a:cubicBezTo>
                  <a:cubicBezTo>
                    <a:pt x="8305" y="2466"/>
                    <a:pt x="7930" y="1606"/>
                    <a:pt x="9105" y="1606"/>
                  </a:cubicBezTo>
                  <a:cubicBezTo>
                    <a:pt x="9693" y="1606"/>
                    <a:pt x="10400" y="1519"/>
                    <a:pt x="10910" y="1565"/>
                  </a:cubicBezTo>
                  <a:close/>
                  <a:moveTo>
                    <a:pt x="18979" y="6058"/>
                  </a:moveTo>
                  <a:cubicBezTo>
                    <a:pt x="18178" y="6111"/>
                    <a:pt x="17100" y="6726"/>
                    <a:pt x="15980" y="7466"/>
                  </a:cubicBezTo>
                  <a:cubicBezTo>
                    <a:pt x="14938" y="8388"/>
                    <a:pt x="15405" y="9462"/>
                    <a:pt x="15316" y="11228"/>
                  </a:cubicBezTo>
                  <a:cubicBezTo>
                    <a:pt x="15204" y="13468"/>
                    <a:pt x="16103" y="13197"/>
                    <a:pt x="18608" y="14137"/>
                  </a:cubicBezTo>
                  <a:cubicBezTo>
                    <a:pt x="21112" y="15078"/>
                    <a:pt x="20307" y="10950"/>
                    <a:pt x="20307" y="7993"/>
                  </a:cubicBezTo>
                  <a:cubicBezTo>
                    <a:pt x="20307" y="6515"/>
                    <a:pt x="19781" y="6006"/>
                    <a:pt x="18979" y="6058"/>
                  </a:cubicBezTo>
                  <a:close/>
                  <a:moveTo>
                    <a:pt x="10114" y="6491"/>
                  </a:moveTo>
                  <a:cubicBezTo>
                    <a:pt x="8048" y="6491"/>
                    <a:pt x="6371" y="8202"/>
                    <a:pt x="6371" y="10308"/>
                  </a:cubicBezTo>
                  <a:cubicBezTo>
                    <a:pt x="6371" y="12412"/>
                    <a:pt x="8048" y="14110"/>
                    <a:pt x="10114" y="14110"/>
                  </a:cubicBezTo>
                  <a:cubicBezTo>
                    <a:pt x="12178" y="14110"/>
                    <a:pt x="13843" y="12412"/>
                    <a:pt x="13843" y="10308"/>
                  </a:cubicBezTo>
                  <a:cubicBezTo>
                    <a:pt x="13843" y="8202"/>
                    <a:pt x="12178" y="6491"/>
                    <a:pt x="10114" y="6491"/>
                  </a:cubicBezTo>
                  <a:close/>
                  <a:moveTo>
                    <a:pt x="1036" y="6505"/>
                  </a:moveTo>
                  <a:cubicBezTo>
                    <a:pt x="-488" y="6705"/>
                    <a:pt x="120" y="10183"/>
                    <a:pt x="120" y="12770"/>
                  </a:cubicBezTo>
                  <a:cubicBezTo>
                    <a:pt x="120" y="15727"/>
                    <a:pt x="2206" y="14777"/>
                    <a:pt x="4447" y="13298"/>
                  </a:cubicBezTo>
                  <a:cubicBezTo>
                    <a:pt x="5489" y="12376"/>
                    <a:pt x="5021" y="11301"/>
                    <a:pt x="5110" y="9536"/>
                  </a:cubicBezTo>
                  <a:cubicBezTo>
                    <a:pt x="5223" y="7295"/>
                    <a:pt x="4323" y="7567"/>
                    <a:pt x="1819" y="6627"/>
                  </a:cubicBezTo>
                  <a:cubicBezTo>
                    <a:pt x="1506" y="6509"/>
                    <a:pt x="1253" y="6476"/>
                    <a:pt x="1036" y="6505"/>
                  </a:cubicBezTo>
                  <a:close/>
                  <a:moveTo>
                    <a:pt x="18316" y="8508"/>
                  </a:moveTo>
                  <a:cubicBezTo>
                    <a:pt x="18641" y="8486"/>
                    <a:pt x="18847" y="8680"/>
                    <a:pt x="18847" y="9279"/>
                  </a:cubicBezTo>
                  <a:cubicBezTo>
                    <a:pt x="18847" y="10477"/>
                    <a:pt x="19185" y="12150"/>
                    <a:pt x="18170" y="11769"/>
                  </a:cubicBezTo>
                  <a:cubicBezTo>
                    <a:pt x="17155" y="11388"/>
                    <a:pt x="16784" y="11500"/>
                    <a:pt x="16829" y="10592"/>
                  </a:cubicBezTo>
                  <a:cubicBezTo>
                    <a:pt x="16865" y="9876"/>
                    <a:pt x="16673" y="9436"/>
                    <a:pt x="17095" y="9062"/>
                  </a:cubicBezTo>
                  <a:cubicBezTo>
                    <a:pt x="17549" y="8763"/>
                    <a:pt x="17991" y="8529"/>
                    <a:pt x="18316" y="8508"/>
                  </a:cubicBezTo>
                  <a:close/>
                  <a:moveTo>
                    <a:pt x="2270" y="8995"/>
                  </a:moveTo>
                  <a:cubicBezTo>
                    <a:pt x="3285" y="9376"/>
                    <a:pt x="3643" y="9264"/>
                    <a:pt x="3597" y="10172"/>
                  </a:cubicBezTo>
                  <a:cubicBezTo>
                    <a:pt x="3561" y="10888"/>
                    <a:pt x="3754" y="11314"/>
                    <a:pt x="3332" y="11688"/>
                  </a:cubicBezTo>
                  <a:cubicBezTo>
                    <a:pt x="2423" y="12287"/>
                    <a:pt x="1580" y="12683"/>
                    <a:pt x="1580" y="11485"/>
                  </a:cubicBezTo>
                  <a:cubicBezTo>
                    <a:pt x="1580" y="10287"/>
                    <a:pt x="1255" y="8613"/>
                    <a:pt x="2270" y="8995"/>
                  </a:cubicBezTo>
                  <a:close/>
                  <a:moveTo>
                    <a:pt x="11521" y="15585"/>
                  </a:moveTo>
                  <a:cubicBezTo>
                    <a:pt x="10927" y="15561"/>
                    <a:pt x="10223" y="15658"/>
                    <a:pt x="9357" y="15612"/>
                  </a:cubicBezTo>
                  <a:cubicBezTo>
                    <a:pt x="7160" y="15497"/>
                    <a:pt x="7426" y="16415"/>
                    <a:pt x="6504" y="18969"/>
                  </a:cubicBezTo>
                  <a:cubicBezTo>
                    <a:pt x="5581" y="21522"/>
                    <a:pt x="9629" y="20701"/>
                    <a:pt x="12529" y="20701"/>
                  </a:cubicBezTo>
                  <a:cubicBezTo>
                    <a:pt x="15429" y="20701"/>
                    <a:pt x="14497" y="18574"/>
                    <a:pt x="13047" y="16289"/>
                  </a:cubicBezTo>
                  <a:cubicBezTo>
                    <a:pt x="12594" y="15758"/>
                    <a:pt x="12114" y="15609"/>
                    <a:pt x="11521" y="15585"/>
                  </a:cubicBezTo>
                  <a:close/>
                  <a:moveTo>
                    <a:pt x="10844" y="17142"/>
                  </a:moveTo>
                  <a:cubicBezTo>
                    <a:pt x="11084" y="17151"/>
                    <a:pt x="11284" y="17211"/>
                    <a:pt x="11467" y="17426"/>
                  </a:cubicBezTo>
                  <a:cubicBezTo>
                    <a:pt x="12055" y="18352"/>
                    <a:pt x="12443" y="19212"/>
                    <a:pt x="11268" y="19212"/>
                  </a:cubicBezTo>
                  <a:cubicBezTo>
                    <a:pt x="10093" y="19212"/>
                    <a:pt x="8452" y="19557"/>
                    <a:pt x="8826" y="18522"/>
                  </a:cubicBezTo>
                  <a:cubicBezTo>
                    <a:pt x="9200" y="17487"/>
                    <a:pt x="9090" y="17109"/>
                    <a:pt x="9981" y="17155"/>
                  </a:cubicBezTo>
                  <a:cubicBezTo>
                    <a:pt x="10332" y="17173"/>
                    <a:pt x="10603" y="17132"/>
                    <a:pt x="10844" y="17142"/>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5" name="Shape 29"/>
            <p:cNvSpPr/>
            <p:nvPr/>
          </p:nvSpPr>
          <p:spPr>
            <a:xfrm>
              <a:off x="8879256" y="5174365"/>
              <a:ext cx="952282" cy="95231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0694"/>
                    <a:pt x="21386" y="10595"/>
                    <a:pt x="21171" y="10496"/>
                  </a:cubicBezTo>
                  <a:cubicBezTo>
                    <a:pt x="21165" y="10279"/>
                    <a:pt x="21153" y="10062"/>
                    <a:pt x="21134" y="9848"/>
                  </a:cubicBezTo>
                  <a:cubicBezTo>
                    <a:pt x="21335" y="9725"/>
                    <a:pt x="21535" y="9602"/>
                    <a:pt x="21522" y="9498"/>
                  </a:cubicBezTo>
                  <a:cubicBezTo>
                    <a:pt x="21510" y="9394"/>
                    <a:pt x="21287" y="9321"/>
                    <a:pt x="21063" y="9249"/>
                  </a:cubicBezTo>
                  <a:cubicBezTo>
                    <a:pt x="21031" y="9034"/>
                    <a:pt x="20991" y="8820"/>
                    <a:pt x="20945" y="8609"/>
                  </a:cubicBezTo>
                  <a:cubicBezTo>
                    <a:pt x="21130" y="8463"/>
                    <a:pt x="21314" y="8316"/>
                    <a:pt x="21289" y="8215"/>
                  </a:cubicBezTo>
                  <a:cubicBezTo>
                    <a:pt x="21263" y="8113"/>
                    <a:pt x="21032" y="8068"/>
                    <a:pt x="20800" y="8023"/>
                  </a:cubicBezTo>
                  <a:cubicBezTo>
                    <a:pt x="20742" y="7814"/>
                    <a:pt x="20678" y="7607"/>
                    <a:pt x="20608" y="7403"/>
                  </a:cubicBezTo>
                  <a:cubicBezTo>
                    <a:pt x="20773" y="7235"/>
                    <a:pt x="20938" y="7068"/>
                    <a:pt x="20901" y="6970"/>
                  </a:cubicBezTo>
                  <a:cubicBezTo>
                    <a:pt x="20864" y="6872"/>
                    <a:pt x="20630" y="6855"/>
                    <a:pt x="20395" y="6839"/>
                  </a:cubicBezTo>
                  <a:cubicBezTo>
                    <a:pt x="20312" y="6638"/>
                    <a:pt x="20223" y="6440"/>
                    <a:pt x="20128" y="6246"/>
                  </a:cubicBezTo>
                  <a:cubicBezTo>
                    <a:pt x="20271" y="6059"/>
                    <a:pt x="20414" y="5873"/>
                    <a:pt x="20365" y="5781"/>
                  </a:cubicBezTo>
                  <a:cubicBezTo>
                    <a:pt x="20316" y="5688"/>
                    <a:pt x="20081" y="5700"/>
                    <a:pt x="19846" y="5712"/>
                  </a:cubicBezTo>
                  <a:cubicBezTo>
                    <a:pt x="19739" y="5523"/>
                    <a:pt x="19627" y="5338"/>
                    <a:pt x="19509" y="5157"/>
                  </a:cubicBezTo>
                  <a:cubicBezTo>
                    <a:pt x="19629" y="4954"/>
                    <a:pt x="19749" y="4751"/>
                    <a:pt x="19690" y="4665"/>
                  </a:cubicBezTo>
                  <a:cubicBezTo>
                    <a:pt x="19630" y="4579"/>
                    <a:pt x="19399" y="4619"/>
                    <a:pt x="19167" y="4660"/>
                  </a:cubicBezTo>
                  <a:cubicBezTo>
                    <a:pt x="19038" y="4485"/>
                    <a:pt x="18905" y="4314"/>
                    <a:pt x="18766" y="4148"/>
                  </a:cubicBezTo>
                  <a:cubicBezTo>
                    <a:pt x="18860" y="3932"/>
                    <a:pt x="18954" y="3717"/>
                    <a:pt x="18885" y="3639"/>
                  </a:cubicBezTo>
                  <a:cubicBezTo>
                    <a:pt x="18815" y="3561"/>
                    <a:pt x="18590" y="3628"/>
                    <a:pt x="18364" y="3697"/>
                  </a:cubicBezTo>
                  <a:cubicBezTo>
                    <a:pt x="18216" y="3539"/>
                    <a:pt x="18063" y="3386"/>
                    <a:pt x="17905" y="3238"/>
                  </a:cubicBezTo>
                  <a:cubicBezTo>
                    <a:pt x="17974" y="3012"/>
                    <a:pt x="18042" y="2787"/>
                    <a:pt x="17963" y="2717"/>
                  </a:cubicBezTo>
                  <a:cubicBezTo>
                    <a:pt x="17885" y="2648"/>
                    <a:pt x="17670" y="2741"/>
                    <a:pt x="17455" y="2836"/>
                  </a:cubicBezTo>
                  <a:cubicBezTo>
                    <a:pt x="17288" y="2697"/>
                    <a:pt x="17118" y="2563"/>
                    <a:pt x="16943" y="2435"/>
                  </a:cubicBezTo>
                  <a:cubicBezTo>
                    <a:pt x="16983" y="2203"/>
                    <a:pt x="17024" y="1972"/>
                    <a:pt x="16937" y="1912"/>
                  </a:cubicBezTo>
                  <a:cubicBezTo>
                    <a:pt x="16851" y="1852"/>
                    <a:pt x="16649" y="1972"/>
                    <a:pt x="16445" y="2092"/>
                  </a:cubicBezTo>
                  <a:cubicBezTo>
                    <a:pt x="16264" y="1974"/>
                    <a:pt x="16079" y="1862"/>
                    <a:pt x="15890" y="1756"/>
                  </a:cubicBezTo>
                  <a:cubicBezTo>
                    <a:pt x="15903" y="1520"/>
                    <a:pt x="15915" y="1285"/>
                    <a:pt x="15822" y="1236"/>
                  </a:cubicBezTo>
                  <a:cubicBezTo>
                    <a:pt x="15729" y="1187"/>
                    <a:pt x="15543" y="1330"/>
                    <a:pt x="15357" y="1473"/>
                  </a:cubicBezTo>
                  <a:cubicBezTo>
                    <a:pt x="15162" y="1378"/>
                    <a:pt x="14964" y="1289"/>
                    <a:pt x="14763" y="1206"/>
                  </a:cubicBezTo>
                  <a:cubicBezTo>
                    <a:pt x="14747" y="971"/>
                    <a:pt x="14731" y="737"/>
                    <a:pt x="14632" y="700"/>
                  </a:cubicBezTo>
                  <a:cubicBezTo>
                    <a:pt x="14535" y="663"/>
                    <a:pt x="14367" y="827"/>
                    <a:pt x="14198" y="993"/>
                  </a:cubicBezTo>
                  <a:cubicBezTo>
                    <a:pt x="13995" y="922"/>
                    <a:pt x="13788" y="858"/>
                    <a:pt x="13578" y="800"/>
                  </a:cubicBezTo>
                  <a:cubicBezTo>
                    <a:pt x="13534" y="568"/>
                    <a:pt x="13489" y="337"/>
                    <a:pt x="13386" y="312"/>
                  </a:cubicBezTo>
                  <a:cubicBezTo>
                    <a:pt x="13285" y="287"/>
                    <a:pt x="13139" y="470"/>
                    <a:pt x="12992" y="655"/>
                  </a:cubicBezTo>
                  <a:cubicBezTo>
                    <a:pt x="12781" y="609"/>
                    <a:pt x="12567" y="569"/>
                    <a:pt x="12351" y="537"/>
                  </a:cubicBezTo>
                  <a:cubicBezTo>
                    <a:pt x="12279" y="313"/>
                    <a:pt x="12207" y="90"/>
                    <a:pt x="12102" y="78"/>
                  </a:cubicBezTo>
                  <a:cubicBezTo>
                    <a:pt x="11999" y="65"/>
                    <a:pt x="11876" y="265"/>
                    <a:pt x="11752" y="466"/>
                  </a:cubicBezTo>
                  <a:cubicBezTo>
                    <a:pt x="11538" y="447"/>
                    <a:pt x="11322" y="435"/>
                    <a:pt x="11104" y="429"/>
                  </a:cubicBezTo>
                  <a:cubicBezTo>
                    <a:pt x="11005" y="214"/>
                    <a:pt x="10906" y="0"/>
                    <a:pt x="10800" y="0"/>
                  </a:cubicBezTo>
                  <a:cubicBezTo>
                    <a:pt x="10694" y="0"/>
                    <a:pt x="10595" y="214"/>
                    <a:pt x="10496" y="429"/>
                  </a:cubicBezTo>
                  <a:cubicBezTo>
                    <a:pt x="10279" y="435"/>
                    <a:pt x="10062" y="447"/>
                    <a:pt x="9848" y="466"/>
                  </a:cubicBezTo>
                  <a:cubicBezTo>
                    <a:pt x="9725" y="265"/>
                    <a:pt x="9602" y="65"/>
                    <a:pt x="9498" y="78"/>
                  </a:cubicBezTo>
                  <a:cubicBezTo>
                    <a:pt x="9394" y="90"/>
                    <a:pt x="9321" y="313"/>
                    <a:pt x="9249" y="537"/>
                  </a:cubicBezTo>
                  <a:cubicBezTo>
                    <a:pt x="9034" y="569"/>
                    <a:pt x="8820" y="609"/>
                    <a:pt x="8609" y="655"/>
                  </a:cubicBezTo>
                  <a:cubicBezTo>
                    <a:pt x="8463" y="470"/>
                    <a:pt x="8316" y="287"/>
                    <a:pt x="8215" y="312"/>
                  </a:cubicBezTo>
                  <a:cubicBezTo>
                    <a:pt x="8112" y="337"/>
                    <a:pt x="8068" y="568"/>
                    <a:pt x="8023" y="800"/>
                  </a:cubicBezTo>
                  <a:cubicBezTo>
                    <a:pt x="7814" y="858"/>
                    <a:pt x="7607" y="922"/>
                    <a:pt x="7403" y="993"/>
                  </a:cubicBezTo>
                  <a:cubicBezTo>
                    <a:pt x="7235" y="827"/>
                    <a:pt x="7067" y="662"/>
                    <a:pt x="6970" y="699"/>
                  </a:cubicBezTo>
                  <a:cubicBezTo>
                    <a:pt x="6871" y="736"/>
                    <a:pt x="6855" y="971"/>
                    <a:pt x="6839" y="1206"/>
                  </a:cubicBezTo>
                  <a:cubicBezTo>
                    <a:pt x="6638" y="1289"/>
                    <a:pt x="6440" y="1377"/>
                    <a:pt x="6245" y="1473"/>
                  </a:cubicBezTo>
                  <a:cubicBezTo>
                    <a:pt x="6059" y="1329"/>
                    <a:pt x="5873" y="1186"/>
                    <a:pt x="5780" y="1235"/>
                  </a:cubicBezTo>
                  <a:cubicBezTo>
                    <a:pt x="5687" y="1284"/>
                    <a:pt x="5699" y="1519"/>
                    <a:pt x="5712" y="1755"/>
                  </a:cubicBezTo>
                  <a:cubicBezTo>
                    <a:pt x="5523" y="1861"/>
                    <a:pt x="5338" y="1973"/>
                    <a:pt x="5157" y="2091"/>
                  </a:cubicBezTo>
                  <a:cubicBezTo>
                    <a:pt x="4954" y="1971"/>
                    <a:pt x="4751" y="1851"/>
                    <a:pt x="4665" y="1911"/>
                  </a:cubicBezTo>
                  <a:cubicBezTo>
                    <a:pt x="4579" y="1970"/>
                    <a:pt x="4619" y="2202"/>
                    <a:pt x="4660" y="2434"/>
                  </a:cubicBezTo>
                  <a:cubicBezTo>
                    <a:pt x="4485" y="2562"/>
                    <a:pt x="4314" y="2696"/>
                    <a:pt x="4148" y="2835"/>
                  </a:cubicBezTo>
                  <a:cubicBezTo>
                    <a:pt x="3932" y="2740"/>
                    <a:pt x="3717" y="2646"/>
                    <a:pt x="3639" y="2715"/>
                  </a:cubicBezTo>
                  <a:cubicBezTo>
                    <a:pt x="3560" y="2785"/>
                    <a:pt x="3628" y="3010"/>
                    <a:pt x="3697" y="3236"/>
                  </a:cubicBezTo>
                  <a:cubicBezTo>
                    <a:pt x="3539" y="3384"/>
                    <a:pt x="3386" y="3537"/>
                    <a:pt x="3238" y="3695"/>
                  </a:cubicBezTo>
                  <a:cubicBezTo>
                    <a:pt x="3012" y="3627"/>
                    <a:pt x="2787" y="3559"/>
                    <a:pt x="2717" y="3637"/>
                  </a:cubicBezTo>
                  <a:cubicBezTo>
                    <a:pt x="2647" y="3716"/>
                    <a:pt x="2741" y="3930"/>
                    <a:pt x="2836" y="4146"/>
                  </a:cubicBezTo>
                  <a:cubicBezTo>
                    <a:pt x="2697" y="4312"/>
                    <a:pt x="2563" y="4483"/>
                    <a:pt x="2435" y="4658"/>
                  </a:cubicBezTo>
                  <a:cubicBezTo>
                    <a:pt x="2203" y="4617"/>
                    <a:pt x="1972" y="4577"/>
                    <a:pt x="1912" y="4663"/>
                  </a:cubicBezTo>
                  <a:cubicBezTo>
                    <a:pt x="1852" y="4749"/>
                    <a:pt x="1972" y="4952"/>
                    <a:pt x="2092" y="5155"/>
                  </a:cubicBezTo>
                  <a:cubicBezTo>
                    <a:pt x="1974" y="5336"/>
                    <a:pt x="1862" y="5521"/>
                    <a:pt x="1756" y="5710"/>
                  </a:cubicBezTo>
                  <a:cubicBezTo>
                    <a:pt x="1520" y="5698"/>
                    <a:pt x="1285" y="5686"/>
                    <a:pt x="1236" y="5779"/>
                  </a:cubicBezTo>
                  <a:cubicBezTo>
                    <a:pt x="1187" y="5871"/>
                    <a:pt x="1330" y="6057"/>
                    <a:pt x="1473" y="6244"/>
                  </a:cubicBezTo>
                  <a:cubicBezTo>
                    <a:pt x="1378" y="6438"/>
                    <a:pt x="1289" y="6636"/>
                    <a:pt x="1206" y="6837"/>
                  </a:cubicBezTo>
                  <a:cubicBezTo>
                    <a:pt x="971" y="6853"/>
                    <a:pt x="737" y="6870"/>
                    <a:pt x="700" y="6968"/>
                  </a:cubicBezTo>
                  <a:cubicBezTo>
                    <a:pt x="663" y="7066"/>
                    <a:pt x="827" y="7234"/>
                    <a:pt x="993" y="7402"/>
                  </a:cubicBezTo>
                  <a:cubicBezTo>
                    <a:pt x="922" y="7606"/>
                    <a:pt x="858" y="7813"/>
                    <a:pt x="800" y="8022"/>
                  </a:cubicBezTo>
                  <a:cubicBezTo>
                    <a:pt x="568" y="8067"/>
                    <a:pt x="337" y="8112"/>
                    <a:pt x="312" y="8214"/>
                  </a:cubicBezTo>
                  <a:cubicBezTo>
                    <a:pt x="287" y="8316"/>
                    <a:pt x="470" y="8462"/>
                    <a:pt x="655" y="8609"/>
                  </a:cubicBezTo>
                  <a:cubicBezTo>
                    <a:pt x="609" y="8820"/>
                    <a:pt x="569" y="9033"/>
                    <a:pt x="537" y="9249"/>
                  </a:cubicBezTo>
                  <a:cubicBezTo>
                    <a:pt x="313" y="9321"/>
                    <a:pt x="90" y="9394"/>
                    <a:pt x="78" y="9498"/>
                  </a:cubicBezTo>
                  <a:cubicBezTo>
                    <a:pt x="65" y="9602"/>
                    <a:pt x="265" y="9725"/>
                    <a:pt x="466" y="9848"/>
                  </a:cubicBezTo>
                  <a:cubicBezTo>
                    <a:pt x="447" y="10062"/>
                    <a:pt x="435" y="10279"/>
                    <a:pt x="429" y="10496"/>
                  </a:cubicBezTo>
                  <a:cubicBezTo>
                    <a:pt x="214" y="10595"/>
                    <a:pt x="0" y="10694"/>
                    <a:pt x="0" y="10800"/>
                  </a:cubicBezTo>
                  <a:cubicBezTo>
                    <a:pt x="0" y="10906"/>
                    <a:pt x="214" y="11005"/>
                    <a:pt x="429" y="11104"/>
                  </a:cubicBezTo>
                  <a:cubicBezTo>
                    <a:pt x="435" y="11322"/>
                    <a:pt x="447" y="11538"/>
                    <a:pt x="466" y="11752"/>
                  </a:cubicBezTo>
                  <a:cubicBezTo>
                    <a:pt x="265" y="11876"/>
                    <a:pt x="65" y="11999"/>
                    <a:pt x="78" y="12102"/>
                  </a:cubicBezTo>
                  <a:cubicBezTo>
                    <a:pt x="90" y="12207"/>
                    <a:pt x="313" y="12279"/>
                    <a:pt x="537" y="12351"/>
                  </a:cubicBezTo>
                  <a:cubicBezTo>
                    <a:pt x="569" y="12567"/>
                    <a:pt x="609" y="12780"/>
                    <a:pt x="655" y="12991"/>
                  </a:cubicBezTo>
                  <a:cubicBezTo>
                    <a:pt x="470" y="13138"/>
                    <a:pt x="287" y="13284"/>
                    <a:pt x="312" y="13385"/>
                  </a:cubicBezTo>
                  <a:cubicBezTo>
                    <a:pt x="337" y="13488"/>
                    <a:pt x="568" y="13533"/>
                    <a:pt x="800" y="13577"/>
                  </a:cubicBezTo>
                  <a:cubicBezTo>
                    <a:pt x="858" y="13786"/>
                    <a:pt x="922" y="13993"/>
                    <a:pt x="993" y="14197"/>
                  </a:cubicBezTo>
                  <a:cubicBezTo>
                    <a:pt x="827" y="14365"/>
                    <a:pt x="662" y="14533"/>
                    <a:pt x="699" y="14631"/>
                  </a:cubicBezTo>
                  <a:cubicBezTo>
                    <a:pt x="736" y="14729"/>
                    <a:pt x="971" y="14745"/>
                    <a:pt x="1206" y="14761"/>
                  </a:cubicBezTo>
                  <a:cubicBezTo>
                    <a:pt x="1289" y="14962"/>
                    <a:pt x="1377" y="15160"/>
                    <a:pt x="1473" y="15355"/>
                  </a:cubicBezTo>
                  <a:cubicBezTo>
                    <a:pt x="1329" y="15541"/>
                    <a:pt x="1186" y="15727"/>
                    <a:pt x="1235" y="15820"/>
                  </a:cubicBezTo>
                  <a:cubicBezTo>
                    <a:pt x="1284" y="15913"/>
                    <a:pt x="1519" y="15901"/>
                    <a:pt x="1755" y="15888"/>
                  </a:cubicBezTo>
                  <a:cubicBezTo>
                    <a:pt x="1861" y="16077"/>
                    <a:pt x="1973" y="16262"/>
                    <a:pt x="2091" y="16443"/>
                  </a:cubicBezTo>
                  <a:cubicBezTo>
                    <a:pt x="1971" y="16646"/>
                    <a:pt x="1851" y="16849"/>
                    <a:pt x="1911" y="16935"/>
                  </a:cubicBezTo>
                  <a:cubicBezTo>
                    <a:pt x="1970" y="17021"/>
                    <a:pt x="2202" y="16981"/>
                    <a:pt x="2433" y="16941"/>
                  </a:cubicBezTo>
                  <a:cubicBezTo>
                    <a:pt x="2562" y="17115"/>
                    <a:pt x="2696" y="17286"/>
                    <a:pt x="2835" y="17453"/>
                  </a:cubicBezTo>
                  <a:cubicBezTo>
                    <a:pt x="2740" y="17668"/>
                    <a:pt x="2646" y="17883"/>
                    <a:pt x="2715" y="17961"/>
                  </a:cubicBezTo>
                  <a:cubicBezTo>
                    <a:pt x="2785" y="18040"/>
                    <a:pt x="3010" y="17972"/>
                    <a:pt x="3236" y="17903"/>
                  </a:cubicBezTo>
                  <a:cubicBezTo>
                    <a:pt x="3384" y="18061"/>
                    <a:pt x="3537" y="18214"/>
                    <a:pt x="3695" y="18362"/>
                  </a:cubicBezTo>
                  <a:cubicBezTo>
                    <a:pt x="3627" y="18588"/>
                    <a:pt x="3559" y="18813"/>
                    <a:pt x="3637" y="18883"/>
                  </a:cubicBezTo>
                  <a:cubicBezTo>
                    <a:pt x="3716" y="18953"/>
                    <a:pt x="3930" y="18859"/>
                    <a:pt x="4146" y="18764"/>
                  </a:cubicBezTo>
                  <a:cubicBezTo>
                    <a:pt x="4312" y="18903"/>
                    <a:pt x="4483" y="19037"/>
                    <a:pt x="4658" y="19165"/>
                  </a:cubicBezTo>
                  <a:cubicBezTo>
                    <a:pt x="4617" y="19397"/>
                    <a:pt x="4577" y="19628"/>
                    <a:pt x="4663" y="19688"/>
                  </a:cubicBezTo>
                  <a:cubicBezTo>
                    <a:pt x="4749" y="19748"/>
                    <a:pt x="4952" y="19628"/>
                    <a:pt x="5155" y="19508"/>
                  </a:cubicBezTo>
                  <a:cubicBezTo>
                    <a:pt x="5336" y="19626"/>
                    <a:pt x="5521" y="19738"/>
                    <a:pt x="5710" y="19844"/>
                  </a:cubicBezTo>
                  <a:cubicBezTo>
                    <a:pt x="5698" y="20080"/>
                    <a:pt x="5685" y="20315"/>
                    <a:pt x="5779" y="20364"/>
                  </a:cubicBezTo>
                  <a:cubicBezTo>
                    <a:pt x="5871" y="20413"/>
                    <a:pt x="6057" y="20270"/>
                    <a:pt x="6244" y="20127"/>
                  </a:cubicBezTo>
                  <a:cubicBezTo>
                    <a:pt x="6438" y="20222"/>
                    <a:pt x="6636" y="20311"/>
                    <a:pt x="6837" y="20394"/>
                  </a:cubicBezTo>
                  <a:cubicBezTo>
                    <a:pt x="6853" y="20629"/>
                    <a:pt x="6870" y="20863"/>
                    <a:pt x="6968" y="20900"/>
                  </a:cubicBezTo>
                  <a:cubicBezTo>
                    <a:pt x="7066" y="20937"/>
                    <a:pt x="7234" y="20773"/>
                    <a:pt x="7402" y="20607"/>
                  </a:cubicBezTo>
                  <a:cubicBezTo>
                    <a:pt x="7606" y="20678"/>
                    <a:pt x="7813" y="20742"/>
                    <a:pt x="8022" y="20800"/>
                  </a:cubicBezTo>
                  <a:cubicBezTo>
                    <a:pt x="8067" y="21032"/>
                    <a:pt x="8112" y="21263"/>
                    <a:pt x="8214" y="21288"/>
                  </a:cubicBezTo>
                  <a:cubicBezTo>
                    <a:pt x="8315" y="21313"/>
                    <a:pt x="8462" y="21130"/>
                    <a:pt x="8608" y="20945"/>
                  </a:cubicBezTo>
                  <a:cubicBezTo>
                    <a:pt x="8820" y="20991"/>
                    <a:pt x="9033" y="21031"/>
                    <a:pt x="9249" y="21063"/>
                  </a:cubicBezTo>
                  <a:cubicBezTo>
                    <a:pt x="9321" y="21287"/>
                    <a:pt x="9394" y="21510"/>
                    <a:pt x="9498" y="21522"/>
                  </a:cubicBezTo>
                  <a:cubicBezTo>
                    <a:pt x="9602" y="21535"/>
                    <a:pt x="9725" y="21335"/>
                    <a:pt x="9848" y="21134"/>
                  </a:cubicBezTo>
                  <a:cubicBezTo>
                    <a:pt x="10062" y="21153"/>
                    <a:pt x="10279" y="21165"/>
                    <a:pt x="10496" y="21171"/>
                  </a:cubicBezTo>
                  <a:cubicBezTo>
                    <a:pt x="10595" y="21386"/>
                    <a:pt x="10694" y="21600"/>
                    <a:pt x="10800" y="21600"/>
                  </a:cubicBezTo>
                  <a:cubicBezTo>
                    <a:pt x="10906" y="21600"/>
                    <a:pt x="11005" y="21386"/>
                    <a:pt x="11104" y="21171"/>
                  </a:cubicBezTo>
                  <a:cubicBezTo>
                    <a:pt x="11322" y="21165"/>
                    <a:pt x="11538" y="21153"/>
                    <a:pt x="11752" y="21134"/>
                  </a:cubicBezTo>
                  <a:cubicBezTo>
                    <a:pt x="11876" y="21335"/>
                    <a:pt x="11999" y="21535"/>
                    <a:pt x="12102" y="21522"/>
                  </a:cubicBezTo>
                  <a:cubicBezTo>
                    <a:pt x="12207" y="21510"/>
                    <a:pt x="12279" y="21287"/>
                    <a:pt x="12351" y="21063"/>
                  </a:cubicBezTo>
                  <a:cubicBezTo>
                    <a:pt x="12567" y="21031"/>
                    <a:pt x="12780" y="20991"/>
                    <a:pt x="12991" y="20945"/>
                  </a:cubicBezTo>
                  <a:cubicBezTo>
                    <a:pt x="13138" y="21130"/>
                    <a:pt x="13284" y="21313"/>
                    <a:pt x="13385" y="21289"/>
                  </a:cubicBezTo>
                  <a:cubicBezTo>
                    <a:pt x="13488" y="21263"/>
                    <a:pt x="13533" y="21032"/>
                    <a:pt x="13577" y="20800"/>
                  </a:cubicBezTo>
                  <a:cubicBezTo>
                    <a:pt x="13786" y="20742"/>
                    <a:pt x="13993" y="20678"/>
                    <a:pt x="14197" y="20608"/>
                  </a:cubicBezTo>
                  <a:cubicBezTo>
                    <a:pt x="14365" y="20773"/>
                    <a:pt x="14533" y="20938"/>
                    <a:pt x="14631" y="20901"/>
                  </a:cubicBezTo>
                  <a:cubicBezTo>
                    <a:pt x="14729" y="20864"/>
                    <a:pt x="14745" y="20630"/>
                    <a:pt x="14761" y="20395"/>
                  </a:cubicBezTo>
                  <a:cubicBezTo>
                    <a:pt x="14962" y="20312"/>
                    <a:pt x="15161" y="20223"/>
                    <a:pt x="15355" y="20128"/>
                  </a:cubicBezTo>
                  <a:cubicBezTo>
                    <a:pt x="15541" y="20271"/>
                    <a:pt x="15727" y="20414"/>
                    <a:pt x="15820" y="20365"/>
                  </a:cubicBezTo>
                  <a:cubicBezTo>
                    <a:pt x="15913" y="20316"/>
                    <a:pt x="15901" y="20081"/>
                    <a:pt x="15888" y="19846"/>
                  </a:cubicBezTo>
                  <a:cubicBezTo>
                    <a:pt x="16077" y="19739"/>
                    <a:pt x="16262" y="19627"/>
                    <a:pt x="16444" y="19509"/>
                  </a:cubicBezTo>
                  <a:cubicBezTo>
                    <a:pt x="16647" y="19629"/>
                    <a:pt x="16849" y="19749"/>
                    <a:pt x="16935" y="19689"/>
                  </a:cubicBezTo>
                  <a:cubicBezTo>
                    <a:pt x="17022" y="19630"/>
                    <a:pt x="16981" y="19399"/>
                    <a:pt x="16941" y="19167"/>
                  </a:cubicBezTo>
                  <a:cubicBezTo>
                    <a:pt x="17116" y="19038"/>
                    <a:pt x="17286" y="18904"/>
                    <a:pt x="17453" y="18765"/>
                  </a:cubicBezTo>
                  <a:cubicBezTo>
                    <a:pt x="17668" y="18860"/>
                    <a:pt x="17883" y="18954"/>
                    <a:pt x="17961" y="18885"/>
                  </a:cubicBezTo>
                  <a:cubicBezTo>
                    <a:pt x="18040" y="18815"/>
                    <a:pt x="17972" y="18590"/>
                    <a:pt x="17903" y="18364"/>
                  </a:cubicBezTo>
                  <a:cubicBezTo>
                    <a:pt x="18061" y="18216"/>
                    <a:pt x="18214" y="18063"/>
                    <a:pt x="18363" y="17905"/>
                  </a:cubicBezTo>
                  <a:cubicBezTo>
                    <a:pt x="18588" y="17974"/>
                    <a:pt x="18814" y="18041"/>
                    <a:pt x="18883" y="17963"/>
                  </a:cubicBezTo>
                  <a:cubicBezTo>
                    <a:pt x="18953" y="17885"/>
                    <a:pt x="18859" y="17670"/>
                    <a:pt x="18764" y="17454"/>
                  </a:cubicBezTo>
                  <a:cubicBezTo>
                    <a:pt x="18903" y="17288"/>
                    <a:pt x="19037" y="17117"/>
                    <a:pt x="19165" y="16942"/>
                  </a:cubicBezTo>
                  <a:cubicBezTo>
                    <a:pt x="19397" y="16983"/>
                    <a:pt x="19628" y="17023"/>
                    <a:pt x="19688" y="16937"/>
                  </a:cubicBezTo>
                  <a:cubicBezTo>
                    <a:pt x="19748" y="16851"/>
                    <a:pt x="19628" y="16648"/>
                    <a:pt x="19508" y="16445"/>
                  </a:cubicBezTo>
                  <a:cubicBezTo>
                    <a:pt x="19626" y="16264"/>
                    <a:pt x="19738" y="16079"/>
                    <a:pt x="19845" y="15890"/>
                  </a:cubicBezTo>
                  <a:cubicBezTo>
                    <a:pt x="20080" y="15903"/>
                    <a:pt x="20315" y="15915"/>
                    <a:pt x="20364" y="15822"/>
                  </a:cubicBezTo>
                  <a:cubicBezTo>
                    <a:pt x="20413" y="15729"/>
                    <a:pt x="20270" y="15543"/>
                    <a:pt x="20127" y="15357"/>
                  </a:cubicBezTo>
                  <a:cubicBezTo>
                    <a:pt x="20222" y="15162"/>
                    <a:pt x="20311" y="14964"/>
                    <a:pt x="20394" y="14763"/>
                  </a:cubicBezTo>
                  <a:cubicBezTo>
                    <a:pt x="20629" y="14747"/>
                    <a:pt x="20863" y="14731"/>
                    <a:pt x="20900" y="14632"/>
                  </a:cubicBezTo>
                  <a:cubicBezTo>
                    <a:pt x="20937" y="14534"/>
                    <a:pt x="20773" y="14367"/>
                    <a:pt x="20607" y="14198"/>
                  </a:cubicBezTo>
                  <a:cubicBezTo>
                    <a:pt x="20678" y="13994"/>
                    <a:pt x="20742" y="13788"/>
                    <a:pt x="20800" y="13578"/>
                  </a:cubicBezTo>
                  <a:cubicBezTo>
                    <a:pt x="21032" y="13534"/>
                    <a:pt x="21263" y="13489"/>
                    <a:pt x="21288" y="13386"/>
                  </a:cubicBezTo>
                  <a:cubicBezTo>
                    <a:pt x="21313" y="13285"/>
                    <a:pt x="21130" y="13139"/>
                    <a:pt x="20945" y="12992"/>
                  </a:cubicBezTo>
                  <a:cubicBezTo>
                    <a:pt x="20991" y="12780"/>
                    <a:pt x="21031" y="12567"/>
                    <a:pt x="21063" y="12351"/>
                  </a:cubicBezTo>
                  <a:cubicBezTo>
                    <a:pt x="21287" y="12279"/>
                    <a:pt x="21510" y="12207"/>
                    <a:pt x="21522" y="12102"/>
                  </a:cubicBezTo>
                  <a:cubicBezTo>
                    <a:pt x="21535" y="11999"/>
                    <a:pt x="21335" y="11876"/>
                    <a:pt x="21134" y="11752"/>
                  </a:cubicBezTo>
                  <a:cubicBezTo>
                    <a:pt x="21153" y="11538"/>
                    <a:pt x="21165" y="11322"/>
                    <a:pt x="21171" y="11104"/>
                  </a:cubicBezTo>
                  <a:cubicBezTo>
                    <a:pt x="21386" y="11005"/>
                    <a:pt x="21600" y="10906"/>
                    <a:pt x="21600" y="10800"/>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6" name="Shape 30"/>
            <p:cNvSpPr/>
            <p:nvPr/>
          </p:nvSpPr>
          <p:spPr>
            <a:xfrm>
              <a:off x="9056837" y="5351947"/>
              <a:ext cx="594497" cy="59453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4"/>
                    <a:pt x="16765" y="21600"/>
                    <a:pt x="10800" y="21600"/>
                  </a:cubicBezTo>
                  <a:cubicBezTo>
                    <a:pt x="4835" y="21600"/>
                    <a:pt x="0" y="16764"/>
                    <a:pt x="0" y="10800"/>
                  </a:cubicBezTo>
                  <a:cubicBezTo>
                    <a:pt x="0" y="4836"/>
                    <a:pt x="4835" y="0"/>
                    <a:pt x="10800" y="0"/>
                  </a:cubicBezTo>
                  <a:cubicBezTo>
                    <a:pt x="16765" y="0"/>
                    <a:pt x="21600" y="4836"/>
                    <a:pt x="21600" y="10800"/>
                  </a:cubicBezTo>
                  <a:close/>
                </a:path>
              </a:pathLst>
            </a:custGeom>
            <a:solidFill>
              <a:schemeClr val="bg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7" name="Shape 31"/>
            <p:cNvSpPr/>
            <p:nvPr/>
          </p:nvSpPr>
          <p:spPr>
            <a:xfrm>
              <a:off x="9116025" y="5411249"/>
              <a:ext cx="484439" cy="474458"/>
            </a:xfrm>
            <a:custGeom>
              <a:avLst/>
              <a:gdLst/>
              <a:ahLst/>
              <a:cxnLst>
                <a:cxn ang="0">
                  <a:pos x="wd2" y="hd2"/>
                </a:cxn>
                <a:cxn ang="5400000">
                  <a:pos x="wd2" y="hd2"/>
                </a:cxn>
                <a:cxn ang="10800000">
                  <a:pos x="wd2" y="hd2"/>
                </a:cxn>
                <a:cxn ang="16200000">
                  <a:pos x="wd2" y="hd2"/>
                </a:cxn>
              </a:cxnLst>
              <a:rect l="0" t="0" r="r" b="b"/>
              <a:pathLst>
                <a:path w="20452" h="20826" extrusionOk="0">
                  <a:moveTo>
                    <a:pt x="12053" y="36"/>
                  </a:moveTo>
                  <a:cubicBezTo>
                    <a:pt x="10818" y="-78"/>
                    <a:pt x="9114" y="117"/>
                    <a:pt x="7693" y="117"/>
                  </a:cubicBezTo>
                  <a:cubicBezTo>
                    <a:pt x="4849" y="117"/>
                    <a:pt x="5763" y="2244"/>
                    <a:pt x="7185" y="4529"/>
                  </a:cubicBezTo>
                  <a:cubicBezTo>
                    <a:pt x="8072" y="5592"/>
                    <a:pt x="9105" y="5115"/>
                    <a:pt x="10803" y="5206"/>
                  </a:cubicBezTo>
                  <a:cubicBezTo>
                    <a:pt x="12958" y="5321"/>
                    <a:pt x="12697" y="4403"/>
                    <a:pt x="13602" y="1850"/>
                  </a:cubicBezTo>
                  <a:cubicBezTo>
                    <a:pt x="14054" y="573"/>
                    <a:pt x="13288" y="150"/>
                    <a:pt x="12053" y="36"/>
                  </a:cubicBezTo>
                  <a:close/>
                  <a:moveTo>
                    <a:pt x="10699" y="1565"/>
                  </a:moveTo>
                  <a:cubicBezTo>
                    <a:pt x="11200" y="1612"/>
                    <a:pt x="11507" y="1792"/>
                    <a:pt x="11324" y="2310"/>
                  </a:cubicBezTo>
                  <a:cubicBezTo>
                    <a:pt x="10957" y="3344"/>
                    <a:pt x="11065" y="3710"/>
                    <a:pt x="10192" y="3663"/>
                  </a:cubicBezTo>
                  <a:cubicBezTo>
                    <a:pt x="9504" y="3626"/>
                    <a:pt x="9080" y="3823"/>
                    <a:pt x="8721" y="3392"/>
                  </a:cubicBezTo>
                  <a:cubicBezTo>
                    <a:pt x="8145" y="2466"/>
                    <a:pt x="7776" y="1606"/>
                    <a:pt x="8929" y="1606"/>
                  </a:cubicBezTo>
                  <a:cubicBezTo>
                    <a:pt x="9505" y="1606"/>
                    <a:pt x="10199" y="1519"/>
                    <a:pt x="10699" y="1565"/>
                  </a:cubicBezTo>
                  <a:close/>
                  <a:moveTo>
                    <a:pt x="19029" y="6058"/>
                  </a:moveTo>
                  <a:cubicBezTo>
                    <a:pt x="18243" y="6111"/>
                    <a:pt x="17187" y="6726"/>
                    <a:pt x="16088" y="7466"/>
                  </a:cubicBezTo>
                  <a:cubicBezTo>
                    <a:pt x="15066" y="8388"/>
                    <a:pt x="15524" y="9462"/>
                    <a:pt x="15437" y="11228"/>
                  </a:cubicBezTo>
                  <a:cubicBezTo>
                    <a:pt x="15327" y="13468"/>
                    <a:pt x="16209" y="13197"/>
                    <a:pt x="18665" y="14137"/>
                  </a:cubicBezTo>
                  <a:cubicBezTo>
                    <a:pt x="21121" y="15078"/>
                    <a:pt x="20331" y="10950"/>
                    <a:pt x="20331" y="7993"/>
                  </a:cubicBezTo>
                  <a:cubicBezTo>
                    <a:pt x="20331" y="6515"/>
                    <a:pt x="19816" y="6006"/>
                    <a:pt x="19029" y="6058"/>
                  </a:cubicBezTo>
                  <a:close/>
                  <a:moveTo>
                    <a:pt x="10335" y="6491"/>
                  </a:moveTo>
                  <a:cubicBezTo>
                    <a:pt x="8309" y="6491"/>
                    <a:pt x="6664" y="8202"/>
                    <a:pt x="6664" y="10308"/>
                  </a:cubicBezTo>
                  <a:cubicBezTo>
                    <a:pt x="6664" y="12412"/>
                    <a:pt x="8309" y="14110"/>
                    <a:pt x="10335" y="14110"/>
                  </a:cubicBezTo>
                  <a:cubicBezTo>
                    <a:pt x="12359" y="14110"/>
                    <a:pt x="13992" y="12412"/>
                    <a:pt x="13992" y="10308"/>
                  </a:cubicBezTo>
                  <a:cubicBezTo>
                    <a:pt x="13992" y="8202"/>
                    <a:pt x="12359" y="6491"/>
                    <a:pt x="10335" y="6491"/>
                  </a:cubicBezTo>
                  <a:close/>
                  <a:moveTo>
                    <a:pt x="1015" y="6505"/>
                  </a:moveTo>
                  <a:cubicBezTo>
                    <a:pt x="-479" y="6705"/>
                    <a:pt x="117" y="10183"/>
                    <a:pt x="117" y="12770"/>
                  </a:cubicBezTo>
                  <a:cubicBezTo>
                    <a:pt x="117" y="15727"/>
                    <a:pt x="2163" y="14777"/>
                    <a:pt x="4360" y="13298"/>
                  </a:cubicBezTo>
                  <a:cubicBezTo>
                    <a:pt x="5382" y="12376"/>
                    <a:pt x="4924" y="11301"/>
                    <a:pt x="5011" y="9536"/>
                  </a:cubicBezTo>
                  <a:cubicBezTo>
                    <a:pt x="5122" y="7295"/>
                    <a:pt x="4239" y="7567"/>
                    <a:pt x="1783" y="6627"/>
                  </a:cubicBezTo>
                  <a:cubicBezTo>
                    <a:pt x="1476" y="6509"/>
                    <a:pt x="1229" y="6476"/>
                    <a:pt x="1015" y="6505"/>
                  </a:cubicBezTo>
                  <a:close/>
                  <a:moveTo>
                    <a:pt x="18379" y="8508"/>
                  </a:moveTo>
                  <a:cubicBezTo>
                    <a:pt x="18697" y="8486"/>
                    <a:pt x="18899" y="8680"/>
                    <a:pt x="18899" y="9279"/>
                  </a:cubicBezTo>
                  <a:cubicBezTo>
                    <a:pt x="18899" y="10477"/>
                    <a:pt x="19231" y="12150"/>
                    <a:pt x="18235" y="11769"/>
                  </a:cubicBezTo>
                  <a:cubicBezTo>
                    <a:pt x="17240" y="11388"/>
                    <a:pt x="16876" y="11500"/>
                    <a:pt x="16921" y="10592"/>
                  </a:cubicBezTo>
                  <a:cubicBezTo>
                    <a:pt x="16956" y="9876"/>
                    <a:pt x="16767" y="9436"/>
                    <a:pt x="17181" y="9062"/>
                  </a:cubicBezTo>
                  <a:cubicBezTo>
                    <a:pt x="17627" y="8763"/>
                    <a:pt x="18060" y="8529"/>
                    <a:pt x="18379" y="8508"/>
                  </a:cubicBezTo>
                  <a:close/>
                  <a:moveTo>
                    <a:pt x="2226" y="8995"/>
                  </a:moveTo>
                  <a:cubicBezTo>
                    <a:pt x="3221" y="9376"/>
                    <a:pt x="3572" y="9264"/>
                    <a:pt x="3527" y="10172"/>
                  </a:cubicBezTo>
                  <a:cubicBezTo>
                    <a:pt x="3492" y="10888"/>
                    <a:pt x="3681" y="11314"/>
                    <a:pt x="3267" y="11688"/>
                  </a:cubicBezTo>
                  <a:cubicBezTo>
                    <a:pt x="2376" y="12287"/>
                    <a:pt x="1549" y="12683"/>
                    <a:pt x="1549" y="11485"/>
                  </a:cubicBezTo>
                  <a:cubicBezTo>
                    <a:pt x="1549" y="10287"/>
                    <a:pt x="1231" y="8613"/>
                    <a:pt x="2226" y="8995"/>
                  </a:cubicBezTo>
                  <a:close/>
                  <a:moveTo>
                    <a:pt x="11298" y="15585"/>
                  </a:moveTo>
                  <a:cubicBezTo>
                    <a:pt x="10716" y="15561"/>
                    <a:pt x="10025" y="15658"/>
                    <a:pt x="9176" y="15612"/>
                  </a:cubicBezTo>
                  <a:cubicBezTo>
                    <a:pt x="7021" y="15497"/>
                    <a:pt x="7283" y="16415"/>
                    <a:pt x="6378" y="18969"/>
                  </a:cubicBezTo>
                  <a:cubicBezTo>
                    <a:pt x="5473" y="21522"/>
                    <a:pt x="9443" y="20701"/>
                    <a:pt x="12287" y="20701"/>
                  </a:cubicBezTo>
                  <a:cubicBezTo>
                    <a:pt x="15131" y="20701"/>
                    <a:pt x="14217" y="18574"/>
                    <a:pt x="12795" y="16289"/>
                  </a:cubicBezTo>
                  <a:cubicBezTo>
                    <a:pt x="12351" y="15758"/>
                    <a:pt x="11880" y="15609"/>
                    <a:pt x="11298" y="15585"/>
                  </a:cubicBezTo>
                  <a:close/>
                  <a:moveTo>
                    <a:pt x="10634" y="17142"/>
                  </a:moveTo>
                  <a:cubicBezTo>
                    <a:pt x="10870" y="17151"/>
                    <a:pt x="11066" y="17211"/>
                    <a:pt x="11246" y="17426"/>
                  </a:cubicBezTo>
                  <a:cubicBezTo>
                    <a:pt x="11822" y="18352"/>
                    <a:pt x="12203" y="19212"/>
                    <a:pt x="11051" y="19212"/>
                  </a:cubicBezTo>
                  <a:cubicBezTo>
                    <a:pt x="9898" y="19212"/>
                    <a:pt x="8289" y="19557"/>
                    <a:pt x="8656" y="18522"/>
                  </a:cubicBezTo>
                  <a:cubicBezTo>
                    <a:pt x="9022" y="17487"/>
                    <a:pt x="8915" y="17109"/>
                    <a:pt x="9788" y="17155"/>
                  </a:cubicBezTo>
                  <a:cubicBezTo>
                    <a:pt x="10132" y="17173"/>
                    <a:pt x="10398" y="17132"/>
                    <a:pt x="10634" y="17142"/>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8" name="Shape 32"/>
            <p:cNvSpPr/>
            <p:nvPr/>
          </p:nvSpPr>
          <p:spPr>
            <a:xfrm>
              <a:off x="9994073" y="5174365"/>
              <a:ext cx="952282" cy="95231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0694"/>
                    <a:pt x="21386" y="10595"/>
                    <a:pt x="21171" y="10496"/>
                  </a:cubicBezTo>
                  <a:cubicBezTo>
                    <a:pt x="21165" y="10279"/>
                    <a:pt x="21153" y="10062"/>
                    <a:pt x="21134" y="9848"/>
                  </a:cubicBezTo>
                  <a:cubicBezTo>
                    <a:pt x="21335" y="9725"/>
                    <a:pt x="21535" y="9602"/>
                    <a:pt x="21522" y="9498"/>
                  </a:cubicBezTo>
                  <a:cubicBezTo>
                    <a:pt x="21510" y="9394"/>
                    <a:pt x="21287" y="9321"/>
                    <a:pt x="21063" y="9249"/>
                  </a:cubicBezTo>
                  <a:cubicBezTo>
                    <a:pt x="21031" y="9034"/>
                    <a:pt x="20991" y="8820"/>
                    <a:pt x="20945" y="8609"/>
                  </a:cubicBezTo>
                  <a:cubicBezTo>
                    <a:pt x="21130" y="8463"/>
                    <a:pt x="21314" y="8316"/>
                    <a:pt x="21289" y="8215"/>
                  </a:cubicBezTo>
                  <a:cubicBezTo>
                    <a:pt x="21263" y="8113"/>
                    <a:pt x="21032" y="8068"/>
                    <a:pt x="20800" y="8023"/>
                  </a:cubicBezTo>
                  <a:cubicBezTo>
                    <a:pt x="20742" y="7814"/>
                    <a:pt x="20678" y="7607"/>
                    <a:pt x="20608" y="7403"/>
                  </a:cubicBezTo>
                  <a:cubicBezTo>
                    <a:pt x="20773" y="7235"/>
                    <a:pt x="20938" y="7068"/>
                    <a:pt x="20901" y="6970"/>
                  </a:cubicBezTo>
                  <a:cubicBezTo>
                    <a:pt x="20864" y="6872"/>
                    <a:pt x="20630" y="6855"/>
                    <a:pt x="20395" y="6839"/>
                  </a:cubicBezTo>
                  <a:cubicBezTo>
                    <a:pt x="20312" y="6638"/>
                    <a:pt x="20223" y="6440"/>
                    <a:pt x="20128" y="6246"/>
                  </a:cubicBezTo>
                  <a:cubicBezTo>
                    <a:pt x="20271" y="6059"/>
                    <a:pt x="20414" y="5873"/>
                    <a:pt x="20365" y="5781"/>
                  </a:cubicBezTo>
                  <a:cubicBezTo>
                    <a:pt x="20316" y="5688"/>
                    <a:pt x="20081" y="5700"/>
                    <a:pt x="19846" y="5712"/>
                  </a:cubicBezTo>
                  <a:cubicBezTo>
                    <a:pt x="19739" y="5523"/>
                    <a:pt x="19627" y="5338"/>
                    <a:pt x="19509" y="5157"/>
                  </a:cubicBezTo>
                  <a:cubicBezTo>
                    <a:pt x="19629" y="4954"/>
                    <a:pt x="19749" y="4751"/>
                    <a:pt x="19690" y="4665"/>
                  </a:cubicBezTo>
                  <a:cubicBezTo>
                    <a:pt x="19630" y="4579"/>
                    <a:pt x="19399" y="4619"/>
                    <a:pt x="19167" y="4660"/>
                  </a:cubicBezTo>
                  <a:cubicBezTo>
                    <a:pt x="19038" y="4485"/>
                    <a:pt x="18905" y="4314"/>
                    <a:pt x="18766" y="4148"/>
                  </a:cubicBezTo>
                  <a:cubicBezTo>
                    <a:pt x="18860" y="3932"/>
                    <a:pt x="18954" y="3717"/>
                    <a:pt x="18885" y="3639"/>
                  </a:cubicBezTo>
                  <a:cubicBezTo>
                    <a:pt x="18815" y="3561"/>
                    <a:pt x="18590" y="3628"/>
                    <a:pt x="18364" y="3697"/>
                  </a:cubicBezTo>
                  <a:cubicBezTo>
                    <a:pt x="18216" y="3539"/>
                    <a:pt x="18063" y="3386"/>
                    <a:pt x="17905" y="3238"/>
                  </a:cubicBezTo>
                  <a:cubicBezTo>
                    <a:pt x="17974" y="3012"/>
                    <a:pt x="18042" y="2787"/>
                    <a:pt x="17963" y="2717"/>
                  </a:cubicBezTo>
                  <a:cubicBezTo>
                    <a:pt x="17885" y="2648"/>
                    <a:pt x="17670" y="2741"/>
                    <a:pt x="17455" y="2836"/>
                  </a:cubicBezTo>
                  <a:cubicBezTo>
                    <a:pt x="17288" y="2697"/>
                    <a:pt x="17118" y="2563"/>
                    <a:pt x="16943" y="2435"/>
                  </a:cubicBezTo>
                  <a:cubicBezTo>
                    <a:pt x="16983" y="2203"/>
                    <a:pt x="17024" y="1972"/>
                    <a:pt x="16937" y="1912"/>
                  </a:cubicBezTo>
                  <a:cubicBezTo>
                    <a:pt x="16851" y="1852"/>
                    <a:pt x="16649" y="1972"/>
                    <a:pt x="16445" y="2092"/>
                  </a:cubicBezTo>
                  <a:cubicBezTo>
                    <a:pt x="16264" y="1974"/>
                    <a:pt x="16079" y="1862"/>
                    <a:pt x="15890" y="1756"/>
                  </a:cubicBezTo>
                  <a:cubicBezTo>
                    <a:pt x="15903" y="1520"/>
                    <a:pt x="15915" y="1285"/>
                    <a:pt x="15822" y="1236"/>
                  </a:cubicBezTo>
                  <a:cubicBezTo>
                    <a:pt x="15729" y="1187"/>
                    <a:pt x="15543" y="1330"/>
                    <a:pt x="15357" y="1473"/>
                  </a:cubicBezTo>
                  <a:cubicBezTo>
                    <a:pt x="15162" y="1378"/>
                    <a:pt x="14964" y="1289"/>
                    <a:pt x="14763" y="1206"/>
                  </a:cubicBezTo>
                  <a:cubicBezTo>
                    <a:pt x="14747" y="971"/>
                    <a:pt x="14731" y="737"/>
                    <a:pt x="14632" y="700"/>
                  </a:cubicBezTo>
                  <a:cubicBezTo>
                    <a:pt x="14535" y="663"/>
                    <a:pt x="14367" y="827"/>
                    <a:pt x="14199" y="993"/>
                  </a:cubicBezTo>
                  <a:cubicBezTo>
                    <a:pt x="13995" y="922"/>
                    <a:pt x="13788" y="858"/>
                    <a:pt x="13578" y="800"/>
                  </a:cubicBezTo>
                  <a:cubicBezTo>
                    <a:pt x="13534" y="568"/>
                    <a:pt x="13489" y="337"/>
                    <a:pt x="13386" y="312"/>
                  </a:cubicBezTo>
                  <a:cubicBezTo>
                    <a:pt x="13285" y="287"/>
                    <a:pt x="13139" y="470"/>
                    <a:pt x="12992" y="655"/>
                  </a:cubicBezTo>
                  <a:cubicBezTo>
                    <a:pt x="12781" y="609"/>
                    <a:pt x="12567" y="569"/>
                    <a:pt x="12351" y="537"/>
                  </a:cubicBezTo>
                  <a:cubicBezTo>
                    <a:pt x="12279" y="313"/>
                    <a:pt x="12207" y="90"/>
                    <a:pt x="12102" y="78"/>
                  </a:cubicBezTo>
                  <a:cubicBezTo>
                    <a:pt x="11999" y="65"/>
                    <a:pt x="11876" y="265"/>
                    <a:pt x="11752" y="466"/>
                  </a:cubicBezTo>
                  <a:cubicBezTo>
                    <a:pt x="11538" y="447"/>
                    <a:pt x="11322" y="435"/>
                    <a:pt x="11104" y="429"/>
                  </a:cubicBezTo>
                  <a:cubicBezTo>
                    <a:pt x="11005" y="214"/>
                    <a:pt x="10906" y="0"/>
                    <a:pt x="10800" y="0"/>
                  </a:cubicBezTo>
                  <a:cubicBezTo>
                    <a:pt x="10694" y="0"/>
                    <a:pt x="10595" y="214"/>
                    <a:pt x="10496" y="429"/>
                  </a:cubicBezTo>
                  <a:cubicBezTo>
                    <a:pt x="10279" y="435"/>
                    <a:pt x="10062" y="447"/>
                    <a:pt x="9848" y="466"/>
                  </a:cubicBezTo>
                  <a:cubicBezTo>
                    <a:pt x="9725" y="265"/>
                    <a:pt x="9602" y="65"/>
                    <a:pt x="9498" y="78"/>
                  </a:cubicBezTo>
                  <a:cubicBezTo>
                    <a:pt x="9394" y="90"/>
                    <a:pt x="9321" y="313"/>
                    <a:pt x="9249" y="537"/>
                  </a:cubicBezTo>
                  <a:cubicBezTo>
                    <a:pt x="9033" y="569"/>
                    <a:pt x="8820" y="609"/>
                    <a:pt x="8609" y="655"/>
                  </a:cubicBezTo>
                  <a:cubicBezTo>
                    <a:pt x="8463" y="470"/>
                    <a:pt x="8316" y="287"/>
                    <a:pt x="8215" y="312"/>
                  </a:cubicBezTo>
                  <a:cubicBezTo>
                    <a:pt x="8112" y="337"/>
                    <a:pt x="8068" y="568"/>
                    <a:pt x="8023" y="800"/>
                  </a:cubicBezTo>
                  <a:cubicBezTo>
                    <a:pt x="7814" y="858"/>
                    <a:pt x="7607" y="922"/>
                    <a:pt x="7403" y="993"/>
                  </a:cubicBezTo>
                  <a:cubicBezTo>
                    <a:pt x="7235" y="827"/>
                    <a:pt x="7067" y="662"/>
                    <a:pt x="6970" y="699"/>
                  </a:cubicBezTo>
                  <a:cubicBezTo>
                    <a:pt x="6871" y="736"/>
                    <a:pt x="6855" y="971"/>
                    <a:pt x="6839" y="1206"/>
                  </a:cubicBezTo>
                  <a:cubicBezTo>
                    <a:pt x="6638" y="1289"/>
                    <a:pt x="6440" y="1377"/>
                    <a:pt x="6245" y="1473"/>
                  </a:cubicBezTo>
                  <a:cubicBezTo>
                    <a:pt x="6059" y="1329"/>
                    <a:pt x="5873" y="1186"/>
                    <a:pt x="5780" y="1235"/>
                  </a:cubicBezTo>
                  <a:cubicBezTo>
                    <a:pt x="5687" y="1284"/>
                    <a:pt x="5699" y="1519"/>
                    <a:pt x="5712" y="1755"/>
                  </a:cubicBezTo>
                  <a:cubicBezTo>
                    <a:pt x="5523" y="1861"/>
                    <a:pt x="5338" y="1973"/>
                    <a:pt x="5157" y="2091"/>
                  </a:cubicBezTo>
                  <a:cubicBezTo>
                    <a:pt x="4954" y="1971"/>
                    <a:pt x="4751" y="1851"/>
                    <a:pt x="4665" y="1911"/>
                  </a:cubicBezTo>
                  <a:cubicBezTo>
                    <a:pt x="4579" y="1970"/>
                    <a:pt x="4619" y="2202"/>
                    <a:pt x="4660" y="2434"/>
                  </a:cubicBezTo>
                  <a:cubicBezTo>
                    <a:pt x="4485" y="2562"/>
                    <a:pt x="4314" y="2696"/>
                    <a:pt x="4148" y="2835"/>
                  </a:cubicBezTo>
                  <a:cubicBezTo>
                    <a:pt x="3932" y="2740"/>
                    <a:pt x="3717" y="2646"/>
                    <a:pt x="3639" y="2715"/>
                  </a:cubicBezTo>
                  <a:cubicBezTo>
                    <a:pt x="3560" y="2785"/>
                    <a:pt x="3628" y="3010"/>
                    <a:pt x="3697" y="3236"/>
                  </a:cubicBezTo>
                  <a:cubicBezTo>
                    <a:pt x="3539" y="3384"/>
                    <a:pt x="3386" y="3537"/>
                    <a:pt x="3238" y="3695"/>
                  </a:cubicBezTo>
                  <a:cubicBezTo>
                    <a:pt x="3012" y="3627"/>
                    <a:pt x="2787" y="3559"/>
                    <a:pt x="2717" y="3637"/>
                  </a:cubicBezTo>
                  <a:cubicBezTo>
                    <a:pt x="2647" y="3716"/>
                    <a:pt x="2741" y="3930"/>
                    <a:pt x="2836" y="4146"/>
                  </a:cubicBezTo>
                  <a:cubicBezTo>
                    <a:pt x="2697" y="4312"/>
                    <a:pt x="2563" y="4483"/>
                    <a:pt x="2435" y="4658"/>
                  </a:cubicBezTo>
                  <a:cubicBezTo>
                    <a:pt x="2203" y="4617"/>
                    <a:pt x="1972" y="4577"/>
                    <a:pt x="1912" y="4663"/>
                  </a:cubicBezTo>
                  <a:cubicBezTo>
                    <a:pt x="1852" y="4749"/>
                    <a:pt x="1972" y="4952"/>
                    <a:pt x="2092" y="5155"/>
                  </a:cubicBezTo>
                  <a:cubicBezTo>
                    <a:pt x="1974" y="5336"/>
                    <a:pt x="1862" y="5521"/>
                    <a:pt x="1756" y="5710"/>
                  </a:cubicBezTo>
                  <a:cubicBezTo>
                    <a:pt x="1520" y="5698"/>
                    <a:pt x="1285" y="5686"/>
                    <a:pt x="1236" y="5779"/>
                  </a:cubicBezTo>
                  <a:cubicBezTo>
                    <a:pt x="1187" y="5871"/>
                    <a:pt x="1330" y="6057"/>
                    <a:pt x="1473" y="6244"/>
                  </a:cubicBezTo>
                  <a:cubicBezTo>
                    <a:pt x="1378" y="6438"/>
                    <a:pt x="1289" y="6636"/>
                    <a:pt x="1206" y="6837"/>
                  </a:cubicBezTo>
                  <a:cubicBezTo>
                    <a:pt x="971" y="6853"/>
                    <a:pt x="737" y="6870"/>
                    <a:pt x="700" y="6968"/>
                  </a:cubicBezTo>
                  <a:cubicBezTo>
                    <a:pt x="663" y="7066"/>
                    <a:pt x="828" y="7234"/>
                    <a:pt x="993" y="7402"/>
                  </a:cubicBezTo>
                  <a:cubicBezTo>
                    <a:pt x="922" y="7606"/>
                    <a:pt x="858" y="7813"/>
                    <a:pt x="800" y="8022"/>
                  </a:cubicBezTo>
                  <a:cubicBezTo>
                    <a:pt x="568" y="8067"/>
                    <a:pt x="337" y="8112"/>
                    <a:pt x="312" y="8214"/>
                  </a:cubicBezTo>
                  <a:cubicBezTo>
                    <a:pt x="287" y="8316"/>
                    <a:pt x="470" y="8462"/>
                    <a:pt x="655" y="8609"/>
                  </a:cubicBezTo>
                  <a:cubicBezTo>
                    <a:pt x="609" y="8820"/>
                    <a:pt x="569" y="9033"/>
                    <a:pt x="537" y="9249"/>
                  </a:cubicBezTo>
                  <a:cubicBezTo>
                    <a:pt x="313" y="9321"/>
                    <a:pt x="90" y="9394"/>
                    <a:pt x="78" y="9498"/>
                  </a:cubicBezTo>
                  <a:cubicBezTo>
                    <a:pt x="65" y="9602"/>
                    <a:pt x="265" y="9725"/>
                    <a:pt x="466" y="9848"/>
                  </a:cubicBezTo>
                  <a:cubicBezTo>
                    <a:pt x="447" y="10062"/>
                    <a:pt x="435" y="10279"/>
                    <a:pt x="429" y="10496"/>
                  </a:cubicBezTo>
                  <a:cubicBezTo>
                    <a:pt x="214" y="10595"/>
                    <a:pt x="0" y="10694"/>
                    <a:pt x="0" y="10800"/>
                  </a:cubicBezTo>
                  <a:cubicBezTo>
                    <a:pt x="0" y="10906"/>
                    <a:pt x="214" y="11005"/>
                    <a:pt x="429" y="11104"/>
                  </a:cubicBezTo>
                  <a:cubicBezTo>
                    <a:pt x="435" y="11322"/>
                    <a:pt x="447" y="11538"/>
                    <a:pt x="466" y="11752"/>
                  </a:cubicBezTo>
                  <a:cubicBezTo>
                    <a:pt x="265" y="11876"/>
                    <a:pt x="65" y="11999"/>
                    <a:pt x="78" y="12102"/>
                  </a:cubicBezTo>
                  <a:cubicBezTo>
                    <a:pt x="90" y="12207"/>
                    <a:pt x="313" y="12279"/>
                    <a:pt x="537" y="12351"/>
                  </a:cubicBezTo>
                  <a:cubicBezTo>
                    <a:pt x="569" y="12567"/>
                    <a:pt x="609" y="12780"/>
                    <a:pt x="655" y="12991"/>
                  </a:cubicBezTo>
                  <a:cubicBezTo>
                    <a:pt x="470" y="13138"/>
                    <a:pt x="287" y="13284"/>
                    <a:pt x="312" y="13385"/>
                  </a:cubicBezTo>
                  <a:cubicBezTo>
                    <a:pt x="337" y="13488"/>
                    <a:pt x="568" y="13533"/>
                    <a:pt x="800" y="13577"/>
                  </a:cubicBezTo>
                  <a:cubicBezTo>
                    <a:pt x="858" y="13786"/>
                    <a:pt x="922" y="13993"/>
                    <a:pt x="993" y="14197"/>
                  </a:cubicBezTo>
                  <a:cubicBezTo>
                    <a:pt x="827" y="14365"/>
                    <a:pt x="662" y="14533"/>
                    <a:pt x="699" y="14631"/>
                  </a:cubicBezTo>
                  <a:cubicBezTo>
                    <a:pt x="736" y="14729"/>
                    <a:pt x="971" y="14745"/>
                    <a:pt x="1206" y="14761"/>
                  </a:cubicBezTo>
                  <a:cubicBezTo>
                    <a:pt x="1289" y="14962"/>
                    <a:pt x="1377" y="15160"/>
                    <a:pt x="1473" y="15355"/>
                  </a:cubicBezTo>
                  <a:cubicBezTo>
                    <a:pt x="1329" y="15541"/>
                    <a:pt x="1186" y="15727"/>
                    <a:pt x="1235" y="15820"/>
                  </a:cubicBezTo>
                  <a:cubicBezTo>
                    <a:pt x="1284" y="15913"/>
                    <a:pt x="1519" y="15901"/>
                    <a:pt x="1755" y="15888"/>
                  </a:cubicBezTo>
                  <a:cubicBezTo>
                    <a:pt x="1861" y="16077"/>
                    <a:pt x="1973" y="16262"/>
                    <a:pt x="2091" y="16443"/>
                  </a:cubicBezTo>
                  <a:cubicBezTo>
                    <a:pt x="1971" y="16646"/>
                    <a:pt x="1851" y="16849"/>
                    <a:pt x="1911" y="16935"/>
                  </a:cubicBezTo>
                  <a:cubicBezTo>
                    <a:pt x="1970" y="17021"/>
                    <a:pt x="2202" y="16981"/>
                    <a:pt x="2433" y="16941"/>
                  </a:cubicBezTo>
                  <a:cubicBezTo>
                    <a:pt x="2562" y="17115"/>
                    <a:pt x="2696" y="17286"/>
                    <a:pt x="2835" y="17453"/>
                  </a:cubicBezTo>
                  <a:cubicBezTo>
                    <a:pt x="2740" y="17668"/>
                    <a:pt x="2646" y="17883"/>
                    <a:pt x="2715" y="17961"/>
                  </a:cubicBezTo>
                  <a:cubicBezTo>
                    <a:pt x="2785" y="18040"/>
                    <a:pt x="3010" y="17972"/>
                    <a:pt x="3236" y="17903"/>
                  </a:cubicBezTo>
                  <a:cubicBezTo>
                    <a:pt x="3384" y="18061"/>
                    <a:pt x="3537" y="18214"/>
                    <a:pt x="3695" y="18362"/>
                  </a:cubicBezTo>
                  <a:cubicBezTo>
                    <a:pt x="3627" y="18588"/>
                    <a:pt x="3559" y="18813"/>
                    <a:pt x="3637" y="18883"/>
                  </a:cubicBezTo>
                  <a:cubicBezTo>
                    <a:pt x="3716" y="18953"/>
                    <a:pt x="3930" y="18859"/>
                    <a:pt x="4146" y="18764"/>
                  </a:cubicBezTo>
                  <a:cubicBezTo>
                    <a:pt x="4312" y="18903"/>
                    <a:pt x="4483" y="19037"/>
                    <a:pt x="4658" y="19165"/>
                  </a:cubicBezTo>
                  <a:cubicBezTo>
                    <a:pt x="4617" y="19397"/>
                    <a:pt x="4577" y="19628"/>
                    <a:pt x="4663" y="19688"/>
                  </a:cubicBezTo>
                  <a:cubicBezTo>
                    <a:pt x="4749" y="19748"/>
                    <a:pt x="4952" y="19628"/>
                    <a:pt x="5155" y="19508"/>
                  </a:cubicBezTo>
                  <a:cubicBezTo>
                    <a:pt x="5336" y="19626"/>
                    <a:pt x="5521" y="19738"/>
                    <a:pt x="5710" y="19844"/>
                  </a:cubicBezTo>
                  <a:cubicBezTo>
                    <a:pt x="5698" y="20080"/>
                    <a:pt x="5685" y="20315"/>
                    <a:pt x="5779" y="20364"/>
                  </a:cubicBezTo>
                  <a:cubicBezTo>
                    <a:pt x="5871" y="20413"/>
                    <a:pt x="6057" y="20270"/>
                    <a:pt x="6244" y="20127"/>
                  </a:cubicBezTo>
                  <a:cubicBezTo>
                    <a:pt x="6438" y="20222"/>
                    <a:pt x="6636" y="20311"/>
                    <a:pt x="6837" y="20394"/>
                  </a:cubicBezTo>
                  <a:cubicBezTo>
                    <a:pt x="6853" y="20629"/>
                    <a:pt x="6870" y="20863"/>
                    <a:pt x="6968" y="20900"/>
                  </a:cubicBezTo>
                  <a:cubicBezTo>
                    <a:pt x="7066" y="20937"/>
                    <a:pt x="7234" y="20773"/>
                    <a:pt x="7402" y="20607"/>
                  </a:cubicBezTo>
                  <a:cubicBezTo>
                    <a:pt x="7606" y="20678"/>
                    <a:pt x="7813" y="20742"/>
                    <a:pt x="8022" y="20800"/>
                  </a:cubicBezTo>
                  <a:cubicBezTo>
                    <a:pt x="8067" y="21032"/>
                    <a:pt x="8112" y="21263"/>
                    <a:pt x="8214" y="21288"/>
                  </a:cubicBezTo>
                  <a:cubicBezTo>
                    <a:pt x="8315" y="21313"/>
                    <a:pt x="8462" y="21130"/>
                    <a:pt x="8608" y="20945"/>
                  </a:cubicBezTo>
                  <a:cubicBezTo>
                    <a:pt x="8820" y="20991"/>
                    <a:pt x="9033" y="21031"/>
                    <a:pt x="9249" y="21063"/>
                  </a:cubicBezTo>
                  <a:cubicBezTo>
                    <a:pt x="9321" y="21287"/>
                    <a:pt x="9394" y="21510"/>
                    <a:pt x="9498" y="21522"/>
                  </a:cubicBezTo>
                  <a:cubicBezTo>
                    <a:pt x="9602" y="21535"/>
                    <a:pt x="9725" y="21335"/>
                    <a:pt x="9848" y="21134"/>
                  </a:cubicBezTo>
                  <a:cubicBezTo>
                    <a:pt x="10062" y="21153"/>
                    <a:pt x="10279" y="21165"/>
                    <a:pt x="10496" y="21171"/>
                  </a:cubicBezTo>
                  <a:cubicBezTo>
                    <a:pt x="10595" y="21386"/>
                    <a:pt x="10694" y="21600"/>
                    <a:pt x="10800" y="21600"/>
                  </a:cubicBezTo>
                  <a:cubicBezTo>
                    <a:pt x="10906" y="21600"/>
                    <a:pt x="11005" y="21386"/>
                    <a:pt x="11104" y="21171"/>
                  </a:cubicBezTo>
                  <a:cubicBezTo>
                    <a:pt x="11322" y="21165"/>
                    <a:pt x="11538" y="21153"/>
                    <a:pt x="11752" y="21134"/>
                  </a:cubicBezTo>
                  <a:cubicBezTo>
                    <a:pt x="11876" y="21335"/>
                    <a:pt x="11999" y="21535"/>
                    <a:pt x="12102" y="21522"/>
                  </a:cubicBezTo>
                  <a:cubicBezTo>
                    <a:pt x="12207" y="21510"/>
                    <a:pt x="12279" y="21287"/>
                    <a:pt x="12351" y="21063"/>
                  </a:cubicBezTo>
                  <a:cubicBezTo>
                    <a:pt x="12567" y="21031"/>
                    <a:pt x="12780" y="20991"/>
                    <a:pt x="12991" y="20945"/>
                  </a:cubicBezTo>
                  <a:cubicBezTo>
                    <a:pt x="13138" y="21130"/>
                    <a:pt x="13284" y="21313"/>
                    <a:pt x="13385" y="21289"/>
                  </a:cubicBezTo>
                  <a:cubicBezTo>
                    <a:pt x="13488" y="21263"/>
                    <a:pt x="13533" y="21032"/>
                    <a:pt x="13577" y="20800"/>
                  </a:cubicBezTo>
                  <a:cubicBezTo>
                    <a:pt x="13786" y="20742"/>
                    <a:pt x="13993" y="20678"/>
                    <a:pt x="14197" y="20608"/>
                  </a:cubicBezTo>
                  <a:cubicBezTo>
                    <a:pt x="14365" y="20773"/>
                    <a:pt x="14533" y="20938"/>
                    <a:pt x="14631" y="20901"/>
                  </a:cubicBezTo>
                  <a:cubicBezTo>
                    <a:pt x="14729" y="20864"/>
                    <a:pt x="14745" y="20630"/>
                    <a:pt x="14761" y="20395"/>
                  </a:cubicBezTo>
                  <a:cubicBezTo>
                    <a:pt x="14962" y="20312"/>
                    <a:pt x="15161" y="20223"/>
                    <a:pt x="15355" y="20128"/>
                  </a:cubicBezTo>
                  <a:cubicBezTo>
                    <a:pt x="15541" y="20271"/>
                    <a:pt x="15727" y="20414"/>
                    <a:pt x="15820" y="20365"/>
                  </a:cubicBezTo>
                  <a:cubicBezTo>
                    <a:pt x="15913" y="20316"/>
                    <a:pt x="15901" y="20081"/>
                    <a:pt x="15888" y="19846"/>
                  </a:cubicBezTo>
                  <a:cubicBezTo>
                    <a:pt x="16077" y="19739"/>
                    <a:pt x="16262" y="19627"/>
                    <a:pt x="16444" y="19509"/>
                  </a:cubicBezTo>
                  <a:cubicBezTo>
                    <a:pt x="16647" y="19629"/>
                    <a:pt x="16849" y="19749"/>
                    <a:pt x="16935" y="19689"/>
                  </a:cubicBezTo>
                  <a:cubicBezTo>
                    <a:pt x="17022" y="19630"/>
                    <a:pt x="16981" y="19399"/>
                    <a:pt x="16941" y="19167"/>
                  </a:cubicBezTo>
                  <a:cubicBezTo>
                    <a:pt x="17116" y="19038"/>
                    <a:pt x="17286" y="18904"/>
                    <a:pt x="17453" y="18765"/>
                  </a:cubicBezTo>
                  <a:cubicBezTo>
                    <a:pt x="17668" y="18860"/>
                    <a:pt x="17883" y="18954"/>
                    <a:pt x="17961" y="18885"/>
                  </a:cubicBezTo>
                  <a:cubicBezTo>
                    <a:pt x="18040" y="18815"/>
                    <a:pt x="17972" y="18590"/>
                    <a:pt x="17903" y="18364"/>
                  </a:cubicBezTo>
                  <a:cubicBezTo>
                    <a:pt x="18061" y="18216"/>
                    <a:pt x="18214" y="18063"/>
                    <a:pt x="18363" y="17905"/>
                  </a:cubicBezTo>
                  <a:cubicBezTo>
                    <a:pt x="18588" y="17974"/>
                    <a:pt x="18814" y="18041"/>
                    <a:pt x="18883" y="17963"/>
                  </a:cubicBezTo>
                  <a:cubicBezTo>
                    <a:pt x="18953" y="17885"/>
                    <a:pt x="18859" y="17670"/>
                    <a:pt x="18764" y="17454"/>
                  </a:cubicBezTo>
                  <a:cubicBezTo>
                    <a:pt x="18903" y="17288"/>
                    <a:pt x="19037" y="17117"/>
                    <a:pt x="19165" y="16942"/>
                  </a:cubicBezTo>
                  <a:cubicBezTo>
                    <a:pt x="19397" y="16983"/>
                    <a:pt x="19628" y="17023"/>
                    <a:pt x="19688" y="16937"/>
                  </a:cubicBezTo>
                  <a:cubicBezTo>
                    <a:pt x="19748" y="16851"/>
                    <a:pt x="19628" y="16648"/>
                    <a:pt x="19508" y="16445"/>
                  </a:cubicBezTo>
                  <a:cubicBezTo>
                    <a:pt x="19626" y="16264"/>
                    <a:pt x="19738" y="16079"/>
                    <a:pt x="19845" y="15890"/>
                  </a:cubicBezTo>
                  <a:cubicBezTo>
                    <a:pt x="20080" y="15903"/>
                    <a:pt x="20315" y="15915"/>
                    <a:pt x="20364" y="15822"/>
                  </a:cubicBezTo>
                  <a:cubicBezTo>
                    <a:pt x="20413" y="15729"/>
                    <a:pt x="20270" y="15543"/>
                    <a:pt x="20127" y="15357"/>
                  </a:cubicBezTo>
                  <a:cubicBezTo>
                    <a:pt x="20222" y="15162"/>
                    <a:pt x="20311" y="14964"/>
                    <a:pt x="20394" y="14763"/>
                  </a:cubicBezTo>
                  <a:cubicBezTo>
                    <a:pt x="20629" y="14747"/>
                    <a:pt x="20863" y="14731"/>
                    <a:pt x="20900" y="14632"/>
                  </a:cubicBezTo>
                  <a:cubicBezTo>
                    <a:pt x="20937" y="14534"/>
                    <a:pt x="20773" y="14367"/>
                    <a:pt x="20607" y="14198"/>
                  </a:cubicBezTo>
                  <a:cubicBezTo>
                    <a:pt x="20678" y="13994"/>
                    <a:pt x="20742" y="13788"/>
                    <a:pt x="20800" y="13578"/>
                  </a:cubicBezTo>
                  <a:cubicBezTo>
                    <a:pt x="21032" y="13534"/>
                    <a:pt x="21263" y="13489"/>
                    <a:pt x="21288" y="13386"/>
                  </a:cubicBezTo>
                  <a:cubicBezTo>
                    <a:pt x="21313" y="13285"/>
                    <a:pt x="21130" y="13139"/>
                    <a:pt x="20945" y="12992"/>
                  </a:cubicBezTo>
                  <a:cubicBezTo>
                    <a:pt x="20991" y="12780"/>
                    <a:pt x="21031" y="12567"/>
                    <a:pt x="21063" y="12351"/>
                  </a:cubicBezTo>
                  <a:cubicBezTo>
                    <a:pt x="21287" y="12279"/>
                    <a:pt x="21510" y="12207"/>
                    <a:pt x="21522" y="12102"/>
                  </a:cubicBezTo>
                  <a:cubicBezTo>
                    <a:pt x="21535" y="11999"/>
                    <a:pt x="21335" y="11876"/>
                    <a:pt x="21134" y="11752"/>
                  </a:cubicBezTo>
                  <a:cubicBezTo>
                    <a:pt x="21153" y="11538"/>
                    <a:pt x="21165" y="11322"/>
                    <a:pt x="21171" y="11104"/>
                  </a:cubicBezTo>
                  <a:cubicBezTo>
                    <a:pt x="21386" y="11005"/>
                    <a:pt x="21600" y="10906"/>
                    <a:pt x="21600" y="10800"/>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9" name="Shape 33"/>
            <p:cNvSpPr/>
            <p:nvPr/>
          </p:nvSpPr>
          <p:spPr>
            <a:xfrm>
              <a:off x="10171655" y="5351947"/>
              <a:ext cx="594497" cy="59453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4"/>
                    <a:pt x="16765" y="21600"/>
                    <a:pt x="10800" y="21600"/>
                  </a:cubicBezTo>
                  <a:cubicBezTo>
                    <a:pt x="4835" y="21600"/>
                    <a:pt x="0" y="16764"/>
                    <a:pt x="0" y="10800"/>
                  </a:cubicBezTo>
                  <a:cubicBezTo>
                    <a:pt x="0" y="4836"/>
                    <a:pt x="4835" y="0"/>
                    <a:pt x="10800" y="0"/>
                  </a:cubicBezTo>
                  <a:cubicBezTo>
                    <a:pt x="16765" y="0"/>
                    <a:pt x="21600" y="4836"/>
                    <a:pt x="21600" y="10800"/>
                  </a:cubicBezTo>
                  <a:close/>
                </a:path>
              </a:pathLst>
            </a:custGeom>
            <a:solidFill>
              <a:schemeClr val="bg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0" name="Shape 34"/>
            <p:cNvSpPr/>
            <p:nvPr/>
          </p:nvSpPr>
          <p:spPr>
            <a:xfrm>
              <a:off x="10230841" y="5411249"/>
              <a:ext cx="474575" cy="474458"/>
            </a:xfrm>
            <a:custGeom>
              <a:avLst/>
              <a:gdLst/>
              <a:ahLst/>
              <a:cxnLst>
                <a:cxn ang="0">
                  <a:pos x="wd2" y="hd2"/>
                </a:cxn>
                <a:cxn ang="5400000">
                  <a:pos x="wd2" y="hd2"/>
                </a:cxn>
                <a:cxn ang="10800000">
                  <a:pos x="wd2" y="hd2"/>
                </a:cxn>
                <a:cxn ang="16200000">
                  <a:pos x="wd2" y="hd2"/>
                </a:cxn>
              </a:cxnLst>
              <a:rect l="0" t="0" r="r" b="b"/>
              <a:pathLst>
                <a:path w="20430" h="20826" extrusionOk="0">
                  <a:moveTo>
                    <a:pt x="12290" y="36"/>
                  </a:moveTo>
                  <a:cubicBezTo>
                    <a:pt x="11031" y="-78"/>
                    <a:pt x="9294" y="117"/>
                    <a:pt x="7844" y="117"/>
                  </a:cubicBezTo>
                  <a:cubicBezTo>
                    <a:pt x="4945" y="117"/>
                    <a:pt x="5877" y="2244"/>
                    <a:pt x="7327" y="4529"/>
                  </a:cubicBezTo>
                  <a:cubicBezTo>
                    <a:pt x="8231" y="5592"/>
                    <a:pt x="9285" y="5115"/>
                    <a:pt x="11016" y="5206"/>
                  </a:cubicBezTo>
                  <a:cubicBezTo>
                    <a:pt x="13214" y="5321"/>
                    <a:pt x="12947" y="4403"/>
                    <a:pt x="13870" y="1850"/>
                  </a:cubicBezTo>
                  <a:cubicBezTo>
                    <a:pt x="14331" y="573"/>
                    <a:pt x="13550" y="150"/>
                    <a:pt x="12290" y="36"/>
                  </a:cubicBezTo>
                  <a:close/>
                  <a:moveTo>
                    <a:pt x="10910" y="1565"/>
                  </a:moveTo>
                  <a:cubicBezTo>
                    <a:pt x="11420" y="1612"/>
                    <a:pt x="11734" y="1792"/>
                    <a:pt x="11547" y="2310"/>
                  </a:cubicBezTo>
                  <a:cubicBezTo>
                    <a:pt x="11173" y="3344"/>
                    <a:pt x="11283" y="3710"/>
                    <a:pt x="10392" y="3663"/>
                  </a:cubicBezTo>
                  <a:cubicBezTo>
                    <a:pt x="9691" y="3626"/>
                    <a:pt x="9259" y="3823"/>
                    <a:pt x="8893" y="3392"/>
                  </a:cubicBezTo>
                  <a:cubicBezTo>
                    <a:pt x="8305" y="2466"/>
                    <a:pt x="7930" y="1606"/>
                    <a:pt x="9105" y="1606"/>
                  </a:cubicBezTo>
                  <a:cubicBezTo>
                    <a:pt x="9693" y="1606"/>
                    <a:pt x="10400" y="1519"/>
                    <a:pt x="10910" y="1565"/>
                  </a:cubicBezTo>
                  <a:close/>
                  <a:moveTo>
                    <a:pt x="18979" y="6058"/>
                  </a:moveTo>
                  <a:cubicBezTo>
                    <a:pt x="18178" y="6111"/>
                    <a:pt x="17100" y="6726"/>
                    <a:pt x="15980" y="7466"/>
                  </a:cubicBezTo>
                  <a:cubicBezTo>
                    <a:pt x="14938" y="8388"/>
                    <a:pt x="15405" y="9462"/>
                    <a:pt x="15316" y="11228"/>
                  </a:cubicBezTo>
                  <a:cubicBezTo>
                    <a:pt x="15204" y="13468"/>
                    <a:pt x="16103" y="13197"/>
                    <a:pt x="18608" y="14137"/>
                  </a:cubicBezTo>
                  <a:cubicBezTo>
                    <a:pt x="21112" y="15078"/>
                    <a:pt x="20306" y="10950"/>
                    <a:pt x="20307" y="7993"/>
                  </a:cubicBezTo>
                  <a:cubicBezTo>
                    <a:pt x="20307" y="6515"/>
                    <a:pt x="19781" y="6006"/>
                    <a:pt x="18979" y="6058"/>
                  </a:cubicBezTo>
                  <a:close/>
                  <a:moveTo>
                    <a:pt x="10114" y="6491"/>
                  </a:moveTo>
                  <a:cubicBezTo>
                    <a:pt x="8048" y="6491"/>
                    <a:pt x="6371" y="8202"/>
                    <a:pt x="6371" y="10308"/>
                  </a:cubicBezTo>
                  <a:cubicBezTo>
                    <a:pt x="6371" y="12412"/>
                    <a:pt x="8048" y="14110"/>
                    <a:pt x="10114" y="14110"/>
                  </a:cubicBezTo>
                  <a:cubicBezTo>
                    <a:pt x="12178" y="14110"/>
                    <a:pt x="13843" y="12412"/>
                    <a:pt x="13843" y="10308"/>
                  </a:cubicBezTo>
                  <a:cubicBezTo>
                    <a:pt x="13843" y="8202"/>
                    <a:pt x="12178" y="6491"/>
                    <a:pt x="10114" y="6491"/>
                  </a:cubicBezTo>
                  <a:close/>
                  <a:moveTo>
                    <a:pt x="1036" y="6505"/>
                  </a:moveTo>
                  <a:cubicBezTo>
                    <a:pt x="-488" y="6705"/>
                    <a:pt x="120" y="10183"/>
                    <a:pt x="120" y="12770"/>
                  </a:cubicBezTo>
                  <a:cubicBezTo>
                    <a:pt x="120" y="15727"/>
                    <a:pt x="2206" y="14777"/>
                    <a:pt x="4447" y="13298"/>
                  </a:cubicBezTo>
                  <a:cubicBezTo>
                    <a:pt x="5489" y="12376"/>
                    <a:pt x="5021" y="11301"/>
                    <a:pt x="5110" y="9536"/>
                  </a:cubicBezTo>
                  <a:cubicBezTo>
                    <a:pt x="5223" y="7295"/>
                    <a:pt x="4323" y="7567"/>
                    <a:pt x="1819" y="6627"/>
                  </a:cubicBezTo>
                  <a:cubicBezTo>
                    <a:pt x="1506" y="6509"/>
                    <a:pt x="1253" y="6476"/>
                    <a:pt x="1036" y="6505"/>
                  </a:cubicBezTo>
                  <a:close/>
                  <a:moveTo>
                    <a:pt x="18316" y="8508"/>
                  </a:moveTo>
                  <a:cubicBezTo>
                    <a:pt x="18641" y="8486"/>
                    <a:pt x="18847" y="8680"/>
                    <a:pt x="18847" y="9279"/>
                  </a:cubicBezTo>
                  <a:cubicBezTo>
                    <a:pt x="18847" y="10477"/>
                    <a:pt x="19185" y="12150"/>
                    <a:pt x="18170" y="11769"/>
                  </a:cubicBezTo>
                  <a:cubicBezTo>
                    <a:pt x="17155" y="11388"/>
                    <a:pt x="16784" y="11500"/>
                    <a:pt x="16829" y="10592"/>
                  </a:cubicBezTo>
                  <a:cubicBezTo>
                    <a:pt x="16865" y="9876"/>
                    <a:pt x="16673" y="9436"/>
                    <a:pt x="17095" y="9062"/>
                  </a:cubicBezTo>
                  <a:cubicBezTo>
                    <a:pt x="17549" y="8763"/>
                    <a:pt x="17991" y="8529"/>
                    <a:pt x="18316" y="8508"/>
                  </a:cubicBezTo>
                  <a:close/>
                  <a:moveTo>
                    <a:pt x="2270" y="8995"/>
                  </a:moveTo>
                  <a:cubicBezTo>
                    <a:pt x="3285" y="9376"/>
                    <a:pt x="3643" y="9264"/>
                    <a:pt x="3597" y="10172"/>
                  </a:cubicBezTo>
                  <a:cubicBezTo>
                    <a:pt x="3561" y="10888"/>
                    <a:pt x="3754" y="11314"/>
                    <a:pt x="3332" y="11688"/>
                  </a:cubicBezTo>
                  <a:cubicBezTo>
                    <a:pt x="2424" y="12287"/>
                    <a:pt x="1580" y="12683"/>
                    <a:pt x="1580" y="11485"/>
                  </a:cubicBezTo>
                  <a:cubicBezTo>
                    <a:pt x="1580" y="10287"/>
                    <a:pt x="1255" y="8613"/>
                    <a:pt x="2270" y="8995"/>
                  </a:cubicBezTo>
                  <a:close/>
                  <a:moveTo>
                    <a:pt x="11521" y="15585"/>
                  </a:moveTo>
                  <a:cubicBezTo>
                    <a:pt x="10927" y="15561"/>
                    <a:pt x="10223" y="15658"/>
                    <a:pt x="9357" y="15612"/>
                  </a:cubicBezTo>
                  <a:cubicBezTo>
                    <a:pt x="7160" y="15497"/>
                    <a:pt x="7426" y="16415"/>
                    <a:pt x="6504" y="18969"/>
                  </a:cubicBezTo>
                  <a:cubicBezTo>
                    <a:pt x="5581" y="21522"/>
                    <a:pt x="9629" y="20701"/>
                    <a:pt x="12529" y="20701"/>
                  </a:cubicBezTo>
                  <a:cubicBezTo>
                    <a:pt x="15429" y="20701"/>
                    <a:pt x="14497" y="18574"/>
                    <a:pt x="13047" y="16289"/>
                  </a:cubicBezTo>
                  <a:cubicBezTo>
                    <a:pt x="12594" y="15758"/>
                    <a:pt x="12114" y="15609"/>
                    <a:pt x="11521" y="15585"/>
                  </a:cubicBezTo>
                  <a:close/>
                  <a:moveTo>
                    <a:pt x="10844" y="17142"/>
                  </a:moveTo>
                  <a:cubicBezTo>
                    <a:pt x="11084" y="17151"/>
                    <a:pt x="11284" y="17211"/>
                    <a:pt x="11467" y="17426"/>
                  </a:cubicBezTo>
                  <a:cubicBezTo>
                    <a:pt x="12055" y="18352"/>
                    <a:pt x="12443" y="19212"/>
                    <a:pt x="11268" y="19212"/>
                  </a:cubicBezTo>
                  <a:cubicBezTo>
                    <a:pt x="10093" y="19212"/>
                    <a:pt x="8452" y="19557"/>
                    <a:pt x="8826" y="18522"/>
                  </a:cubicBezTo>
                  <a:cubicBezTo>
                    <a:pt x="9200" y="17487"/>
                    <a:pt x="9090" y="17109"/>
                    <a:pt x="9981" y="17155"/>
                  </a:cubicBezTo>
                  <a:cubicBezTo>
                    <a:pt x="10332" y="17173"/>
                    <a:pt x="10603" y="17132"/>
                    <a:pt x="10844" y="17142"/>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1" name="Shape 35"/>
            <p:cNvSpPr/>
            <p:nvPr/>
          </p:nvSpPr>
          <p:spPr>
            <a:xfrm>
              <a:off x="4489048" y="4533100"/>
              <a:ext cx="240882" cy="453967"/>
            </a:xfrm>
            <a:custGeom>
              <a:avLst/>
              <a:gdLst/>
              <a:ahLst/>
              <a:cxnLst>
                <a:cxn ang="0">
                  <a:pos x="wd2" y="hd2"/>
                </a:cxn>
                <a:cxn ang="5400000">
                  <a:pos x="wd2" y="hd2"/>
                </a:cxn>
                <a:cxn ang="10800000">
                  <a:pos x="wd2" y="hd2"/>
                </a:cxn>
                <a:cxn ang="16200000">
                  <a:pos x="wd2" y="hd2"/>
                </a:cxn>
              </a:cxnLst>
              <a:rect l="0" t="0" r="r" b="b"/>
              <a:pathLst>
                <a:path w="21600" h="21600" extrusionOk="0">
                  <a:moveTo>
                    <a:pt x="21600" y="17844"/>
                  </a:moveTo>
                  <a:cubicBezTo>
                    <a:pt x="21600" y="19918"/>
                    <a:pt x="18431" y="21600"/>
                    <a:pt x="14522" y="21600"/>
                  </a:cubicBezTo>
                  <a:lnTo>
                    <a:pt x="7078" y="21600"/>
                  </a:lnTo>
                  <a:cubicBezTo>
                    <a:pt x="3169" y="21600"/>
                    <a:pt x="0" y="19918"/>
                    <a:pt x="0" y="17844"/>
                  </a:cubicBezTo>
                  <a:lnTo>
                    <a:pt x="0" y="3756"/>
                  </a:lnTo>
                  <a:cubicBezTo>
                    <a:pt x="0" y="1682"/>
                    <a:pt x="3169" y="0"/>
                    <a:pt x="7078" y="0"/>
                  </a:cubicBezTo>
                  <a:lnTo>
                    <a:pt x="14522" y="0"/>
                  </a:lnTo>
                  <a:cubicBezTo>
                    <a:pt x="18431" y="0"/>
                    <a:pt x="21600" y="1682"/>
                    <a:pt x="21600" y="3756"/>
                  </a:cubicBezTo>
                  <a:cubicBezTo>
                    <a:pt x="21600" y="3756"/>
                    <a:pt x="21600" y="17844"/>
                    <a:pt x="21600" y="17844"/>
                  </a:cubicBezTo>
                  <a:close/>
                </a:path>
              </a:pathLst>
            </a:custGeom>
            <a:solidFill>
              <a:srgbClr val="FEFEFE">
                <a:alpha val="25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2" name="Shape 36"/>
            <p:cNvSpPr/>
            <p:nvPr/>
          </p:nvSpPr>
          <p:spPr>
            <a:xfrm>
              <a:off x="12016529" y="5332214"/>
              <a:ext cx="236775" cy="78924"/>
            </a:xfrm>
            <a:custGeom>
              <a:avLst/>
              <a:gdLst/>
              <a:ahLst/>
              <a:cxnLst>
                <a:cxn ang="0">
                  <a:pos x="wd2" y="hd2"/>
                </a:cxn>
                <a:cxn ang="5400000">
                  <a:pos x="wd2" y="hd2"/>
                </a:cxn>
                <a:cxn ang="10800000">
                  <a:pos x="wd2" y="hd2"/>
                </a:cxn>
                <a:cxn ang="16200000">
                  <a:pos x="wd2" y="hd2"/>
                </a:cxn>
              </a:cxnLst>
              <a:rect l="0" t="0" r="r" b="b"/>
              <a:pathLst>
                <a:path w="21600" h="21600" extrusionOk="0">
                  <a:moveTo>
                    <a:pt x="21600" y="11825"/>
                  </a:moveTo>
                  <a:cubicBezTo>
                    <a:pt x="21600" y="17224"/>
                    <a:pt x="20141" y="21600"/>
                    <a:pt x="18342" y="21600"/>
                  </a:cubicBezTo>
                  <a:lnTo>
                    <a:pt x="3258" y="21600"/>
                  </a:lnTo>
                  <a:cubicBezTo>
                    <a:pt x="1459" y="21600"/>
                    <a:pt x="0" y="17224"/>
                    <a:pt x="0" y="11825"/>
                  </a:cubicBezTo>
                  <a:lnTo>
                    <a:pt x="0" y="9775"/>
                  </a:lnTo>
                  <a:cubicBezTo>
                    <a:pt x="0" y="4376"/>
                    <a:pt x="1459" y="0"/>
                    <a:pt x="3258" y="0"/>
                  </a:cubicBezTo>
                  <a:lnTo>
                    <a:pt x="18342" y="0"/>
                  </a:lnTo>
                  <a:cubicBezTo>
                    <a:pt x="20141" y="0"/>
                    <a:pt x="21600" y="4376"/>
                    <a:pt x="21600" y="9775"/>
                  </a:cubicBezTo>
                  <a:cubicBezTo>
                    <a:pt x="21600" y="9775"/>
                    <a:pt x="21600" y="11825"/>
                    <a:pt x="21600" y="11825"/>
                  </a:cubicBezTo>
                  <a:close/>
                </a:path>
              </a:pathLst>
            </a:custGeom>
            <a:solidFill>
              <a:schemeClr val="accent5">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3" name="Shape 37"/>
            <p:cNvSpPr/>
            <p:nvPr/>
          </p:nvSpPr>
          <p:spPr>
            <a:xfrm>
              <a:off x="11977067" y="5460468"/>
              <a:ext cx="335431" cy="236775"/>
            </a:xfrm>
            <a:custGeom>
              <a:avLst/>
              <a:gdLst/>
              <a:ahLst/>
              <a:cxnLst>
                <a:cxn ang="0">
                  <a:pos x="wd2" y="hd2"/>
                </a:cxn>
                <a:cxn ang="5400000">
                  <a:pos x="wd2" y="hd2"/>
                </a:cxn>
                <a:cxn ang="10800000">
                  <a:pos x="wd2" y="hd2"/>
                </a:cxn>
                <a:cxn ang="16200000">
                  <a:pos x="wd2" y="hd2"/>
                </a:cxn>
              </a:cxnLst>
              <a:rect l="0" t="0" r="r" b="b"/>
              <a:pathLst>
                <a:path w="21600" h="21600" extrusionOk="0">
                  <a:moveTo>
                    <a:pt x="21600" y="19162"/>
                  </a:moveTo>
                  <a:cubicBezTo>
                    <a:pt x="21600" y="20508"/>
                    <a:pt x="20829" y="21600"/>
                    <a:pt x="19879" y="21600"/>
                  </a:cubicBezTo>
                  <a:lnTo>
                    <a:pt x="1721" y="21600"/>
                  </a:lnTo>
                  <a:cubicBezTo>
                    <a:pt x="771" y="21600"/>
                    <a:pt x="0" y="20508"/>
                    <a:pt x="0" y="19162"/>
                  </a:cubicBezTo>
                  <a:lnTo>
                    <a:pt x="0" y="2438"/>
                  </a:lnTo>
                  <a:cubicBezTo>
                    <a:pt x="0" y="1092"/>
                    <a:pt x="771" y="0"/>
                    <a:pt x="1721" y="0"/>
                  </a:cubicBezTo>
                  <a:lnTo>
                    <a:pt x="19879" y="0"/>
                  </a:lnTo>
                  <a:cubicBezTo>
                    <a:pt x="20829" y="0"/>
                    <a:pt x="21600" y="1092"/>
                    <a:pt x="21600" y="2438"/>
                  </a:cubicBezTo>
                  <a:cubicBezTo>
                    <a:pt x="21600" y="2438"/>
                    <a:pt x="21600" y="19162"/>
                    <a:pt x="21600" y="19162"/>
                  </a:cubicBezTo>
                  <a:close/>
                </a:path>
              </a:pathLst>
            </a:custGeom>
            <a:solidFill>
              <a:schemeClr val="tx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sp>
        <p:nvSpPr>
          <p:cNvPr id="34" name="Shape 19"/>
          <p:cNvSpPr/>
          <p:nvPr/>
        </p:nvSpPr>
        <p:spPr>
          <a:xfrm>
            <a:off x="3969636" y="2151196"/>
            <a:ext cx="1564067" cy="220936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5" name="Shape 20"/>
          <p:cNvSpPr/>
          <p:nvPr/>
        </p:nvSpPr>
        <p:spPr>
          <a:xfrm>
            <a:off x="5696124" y="2151196"/>
            <a:ext cx="1564067" cy="220936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3"/>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6" name="Shape 21"/>
          <p:cNvSpPr/>
          <p:nvPr/>
        </p:nvSpPr>
        <p:spPr>
          <a:xfrm>
            <a:off x="7422609" y="2151196"/>
            <a:ext cx="1564067" cy="220936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7" name="Shape 22"/>
          <p:cNvSpPr/>
          <p:nvPr/>
        </p:nvSpPr>
        <p:spPr>
          <a:xfrm>
            <a:off x="9149097" y="2151196"/>
            <a:ext cx="1726485" cy="220936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2" name="TextBox 43"/>
          <p:cNvSpPr txBox="1"/>
          <p:nvPr/>
        </p:nvSpPr>
        <p:spPr>
          <a:xfrm>
            <a:off x="3936729" y="2535123"/>
            <a:ext cx="1646852" cy="1569660"/>
          </a:xfrm>
          <a:prstGeom prst="rect">
            <a:avLst/>
          </a:prstGeom>
          <a:noFill/>
        </p:spPr>
        <p:txBody>
          <a:bodyPr wrap="square" numCol="1" spcCol="457200" rtlCol="0">
            <a:spAutoFit/>
          </a:bodyPr>
          <a:lstStyle/>
          <a:p>
            <a:pPr algn="ctr">
              <a:lnSpc>
                <a:spcPct val="150000"/>
              </a:lnSpc>
            </a:pPr>
            <a:r>
              <a:rPr lang="zh-CN" altLang="en-US" sz="1600" dirty="0">
                <a:solidFill>
                  <a:schemeClr val="bg1"/>
                </a:solidFill>
              </a:rPr>
              <a:t>单击此处添加段落文字内容单击此处添加段落文字</a:t>
            </a:r>
            <a:endParaRPr lang="en-US" sz="1600" dirty="0">
              <a:solidFill>
                <a:schemeClr val="bg1"/>
              </a:solidFill>
              <a:latin typeface="Montserrat" charset="0"/>
              <a:ea typeface="Montserrat" charset="0"/>
              <a:cs typeface="Montserrat" charset="0"/>
            </a:endParaRPr>
          </a:p>
        </p:txBody>
      </p:sp>
      <p:sp>
        <p:nvSpPr>
          <p:cNvPr id="44" name="TextBox 45"/>
          <p:cNvSpPr txBox="1"/>
          <p:nvPr/>
        </p:nvSpPr>
        <p:spPr>
          <a:xfrm>
            <a:off x="5691101" y="2535123"/>
            <a:ext cx="1646852" cy="1569660"/>
          </a:xfrm>
          <a:prstGeom prst="rect">
            <a:avLst/>
          </a:prstGeom>
          <a:noFill/>
        </p:spPr>
        <p:txBody>
          <a:bodyPr wrap="square" numCol="1" spcCol="457200" rtlCol="0">
            <a:spAutoFit/>
          </a:bodyPr>
          <a:lstStyle/>
          <a:p>
            <a:pPr algn="ctr">
              <a:lnSpc>
                <a:spcPct val="150000"/>
              </a:lnSpc>
            </a:pPr>
            <a:r>
              <a:rPr lang="zh-CN" altLang="en-US" sz="1600" dirty="0">
                <a:solidFill>
                  <a:schemeClr val="bg1"/>
                </a:solidFill>
              </a:rPr>
              <a:t>单击此处添加段落文字内容单击此处添加段落文字</a:t>
            </a:r>
            <a:endParaRPr lang="en-US" sz="1600" dirty="0">
              <a:solidFill>
                <a:schemeClr val="bg1"/>
              </a:solidFill>
              <a:latin typeface="Montserrat" charset="0"/>
              <a:ea typeface="Montserrat" charset="0"/>
              <a:cs typeface="Montserrat" charset="0"/>
            </a:endParaRPr>
          </a:p>
        </p:txBody>
      </p:sp>
      <p:sp>
        <p:nvSpPr>
          <p:cNvPr id="46" name="TextBox 47"/>
          <p:cNvSpPr txBox="1"/>
          <p:nvPr/>
        </p:nvSpPr>
        <p:spPr>
          <a:xfrm>
            <a:off x="7466738" y="2535123"/>
            <a:ext cx="1646852" cy="1569660"/>
          </a:xfrm>
          <a:prstGeom prst="rect">
            <a:avLst/>
          </a:prstGeom>
          <a:noFill/>
        </p:spPr>
        <p:txBody>
          <a:bodyPr wrap="square" numCol="1" spcCol="457200" rtlCol="0">
            <a:spAutoFit/>
          </a:bodyPr>
          <a:lstStyle/>
          <a:p>
            <a:pPr algn="ctr">
              <a:lnSpc>
                <a:spcPct val="150000"/>
              </a:lnSpc>
            </a:pPr>
            <a:r>
              <a:rPr lang="zh-CN" altLang="en-US" sz="1600" dirty="0">
                <a:solidFill>
                  <a:schemeClr val="bg1"/>
                </a:solidFill>
              </a:rPr>
              <a:t>单击此处添加段落文字内容单击此处添加段落文字</a:t>
            </a:r>
            <a:endParaRPr lang="en-US" sz="1600" dirty="0">
              <a:solidFill>
                <a:schemeClr val="bg1"/>
              </a:solidFill>
              <a:latin typeface="Montserrat" charset="0"/>
              <a:ea typeface="Montserrat" charset="0"/>
              <a:cs typeface="Montserrat" charset="0"/>
            </a:endParaRPr>
          </a:p>
        </p:txBody>
      </p:sp>
      <p:sp>
        <p:nvSpPr>
          <p:cNvPr id="48" name="TextBox 49"/>
          <p:cNvSpPr txBox="1"/>
          <p:nvPr/>
        </p:nvSpPr>
        <p:spPr>
          <a:xfrm>
            <a:off x="9093514" y="2535123"/>
            <a:ext cx="1646852" cy="1569660"/>
          </a:xfrm>
          <a:prstGeom prst="rect">
            <a:avLst/>
          </a:prstGeom>
          <a:noFill/>
        </p:spPr>
        <p:txBody>
          <a:bodyPr wrap="square" numCol="1" spcCol="457200" rtlCol="0">
            <a:spAutoFit/>
          </a:bodyPr>
          <a:lstStyle/>
          <a:p>
            <a:pPr algn="ctr">
              <a:lnSpc>
                <a:spcPct val="150000"/>
              </a:lnSpc>
            </a:pPr>
            <a:r>
              <a:rPr lang="zh-CN" altLang="en-US" sz="1600" dirty="0">
                <a:solidFill>
                  <a:schemeClr val="bg1"/>
                </a:solidFill>
              </a:rPr>
              <a:t>单击此处添加段落文字内容单击此处添加段落文字</a:t>
            </a:r>
            <a:endParaRPr lang="en-US" sz="1600" dirty="0">
              <a:solidFill>
                <a:schemeClr val="bg1"/>
              </a:solidFill>
              <a:latin typeface="Montserrat" charset="0"/>
              <a:ea typeface="Montserrat" charset="0"/>
              <a:cs typeface="Montserrat"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1+#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down)">
                                      <p:cBhvr>
                                        <p:cTn id="21" dur="500"/>
                                        <p:tgtEl>
                                          <p:spTgt spid="34"/>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wipe(down)">
                                      <p:cBhvr>
                                        <p:cTn id="24" dur="500"/>
                                        <p:tgtEl>
                                          <p:spTgt spid="4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fade">
                                      <p:cBhvr>
                                        <p:cTn id="32" dur="5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p:cTn id="37" dur="500" fill="hold"/>
                                        <p:tgtEl>
                                          <p:spTgt spid="36"/>
                                        </p:tgtEl>
                                        <p:attrNameLst>
                                          <p:attrName>ppt_w</p:attrName>
                                        </p:attrNameLst>
                                      </p:cBhvr>
                                      <p:tavLst>
                                        <p:tav tm="0">
                                          <p:val>
                                            <p:fltVal val="0"/>
                                          </p:val>
                                        </p:tav>
                                        <p:tav tm="100000">
                                          <p:val>
                                            <p:strVal val="#ppt_w"/>
                                          </p:val>
                                        </p:tav>
                                      </p:tavLst>
                                    </p:anim>
                                    <p:anim calcmode="lin" valueType="num">
                                      <p:cBhvr>
                                        <p:cTn id="38" dur="500" fill="hold"/>
                                        <p:tgtEl>
                                          <p:spTgt spid="36"/>
                                        </p:tgtEl>
                                        <p:attrNameLst>
                                          <p:attrName>ppt_h</p:attrName>
                                        </p:attrNameLst>
                                      </p:cBhvr>
                                      <p:tavLst>
                                        <p:tav tm="0">
                                          <p:val>
                                            <p:fltVal val="0"/>
                                          </p:val>
                                        </p:tav>
                                        <p:tav tm="100000">
                                          <p:val>
                                            <p:strVal val="#ppt_h"/>
                                          </p:val>
                                        </p:tav>
                                      </p:tavLst>
                                    </p:anim>
                                    <p:animEffect transition="in" filter="fade">
                                      <p:cBhvr>
                                        <p:cTn id="39" dur="500"/>
                                        <p:tgtEl>
                                          <p:spTgt spid="3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6"/>
                                        </p:tgtEl>
                                        <p:attrNameLst>
                                          <p:attrName>style.visibility</p:attrName>
                                        </p:attrNameLst>
                                      </p:cBhvr>
                                      <p:to>
                                        <p:strVal val="visible"/>
                                      </p:to>
                                    </p:set>
                                    <p:anim calcmode="lin" valueType="num">
                                      <p:cBhvr>
                                        <p:cTn id="42" dur="500" fill="hold"/>
                                        <p:tgtEl>
                                          <p:spTgt spid="46"/>
                                        </p:tgtEl>
                                        <p:attrNameLst>
                                          <p:attrName>ppt_w</p:attrName>
                                        </p:attrNameLst>
                                      </p:cBhvr>
                                      <p:tavLst>
                                        <p:tav tm="0">
                                          <p:val>
                                            <p:fltVal val="0"/>
                                          </p:val>
                                        </p:tav>
                                        <p:tav tm="100000">
                                          <p:val>
                                            <p:strVal val="#ppt_w"/>
                                          </p:val>
                                        </p:tav>
                                      </p:tavLst>
                                    </p:anim>
                                    <p:anim calcmode="lin" valueType="num">
                                      <p:cBhvr>
                                        <p:cTn id="43" dur="500" fill="hold"/>
                                        <p:tgtEl>
                                          <p:spTgt spid="46"/>
                                        </p:tgtEl>
                                        <p:attrNameLst>
                                          <p:attrName>ppt_h</p:attrName>
                                        </p:attrNameLst>
                                      </p:cBhvr>
                                      <p:tavLst>
                                        <p:tav tm="0">
                                          <p:val>
                                            <p:fltVal val="0"/>
                                          </p:val>
                                        </p:tav>
                                        <p:tav tm="100000">
                                          <p:val>
                                            <p:strVal val="#ppt_h"/>
                                          </p:val>
                                        </p:tav>
                                      </p:tavLst>
                                    </p:anim>
                                    <p:animEffect transition="in" filter="fade">
                                      <p:cBhvr>
                                        <p:cTn id="44" dur="500"/>
                                        <p:tgtEl>
                                          <p:spTgt spid="46"/>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additive="base">
                                        <p:cTn id="49" dur="500" fill="hold"/>
                                        <p:tgtEl>
                                          <p:spTgt spid="37"/>
                                        </p:tgtEl>
                                        <p:attrNameLst>
                                          <p:attrName>ppt_x</p:attrName>
                                        </p:attrNameLst>
                                      </p:cBhvr>
                                      <p:tavLst>
                                        <p:tav tm="0">
                                          <p:val>
                                            <p:strVal val="1+#ppt_w/2"/>
                                          </p:val>
                                        </p:tav>
                                        <p:tav tm="100000">
                                          <p:val>
                                            <p:strVal val="#ppt_x"/>
                                          </p:val>
                                        </p:tav>
                                      </p:tavLst>
                                    </p:anim>
                                    <p:anim calcmode="lin" valueType="num">
                                      <p:cBhvr additive="base">
                                        <p:cTn id="50" dur="500" fill="hold"/>
                                        <p:tgtEl>
                                          <p:spTgt spid="37"/>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48"/>
                                        </p:tgtEl>
                                        <p:attrNameLst>
                                          <p:attrName>style.visibility</p:attrName>
                                        </p:attrNameLst>
                                      </p:cBhvr>
                                      <p:to>
                                        <p:strVal val="visible"/>
                                      </p:to>
                                    </p:set>
                                    <p:anim calcmode="lin" valueType="num">
                                      <p:cBhvr additive="base">
                                        <p:cTn id="53" dur="500" fill="hold"/>
                                        <p:tgtEl>
                                          <p:spTgt spid="48"/>
                                        </p:tgtEl>
                                        <p:attrNameLst>
                                          <p:attrName>ppt_x</p:attrName>
                                        </p:attrNameLst>
                                      </p:cBhvr>
                                      <p:tavLst>
                                        <p:tav tm="0">
                                          <p:val>
                                            <p:strVal val="1+#ppt_w/2"/>
                                          </p:val>
                                        </p:tav>
                                        <p:tav tm="100000">
                                          <p:val>
                                            <p:strVal val="#ppt_x"/>
                                          </p:val>
                                        </p:tav>
                                      </p:tavLst>
                                    </p:anim>
                                    <p:anim calcmode="lin" valueType="num">
                                      <p:cBhvr additive="base">
                                        <p:cTn id="54" dur="50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4" grpId="0" animBg="1"/>
      <p:bldP spid="35" grpId="0" animBg="1"/>
      <p:bldP spid="36" grpId="0" animBg="1"/>
      <p:bldP spid="37" grpId="0" animBg="1"/>
      <p:bldP spid="42" grpId="0"/>
      <p:bldP spid="44" grpId="0"/>
      <p:bldP spid="46" grpId="0"/>
      <p:bldP spid="4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2"/>
          <p:cNvGrpSpPr/>
          <p:nvPr/>
        </p:nvGrpSpPr>
        <p:grpSpPr>
          <a:xfrm>
            <a:off x="2807744" y="3371750"/>
            <a:ext cx="639830" cy="638339"/>
            <a:chOff x="1941706" y="3231482"/>
            <a:chExt cx="1212300" cy="1209474"/>
          </a:xfrm>
        </p:grpSpPr>
        <p:sp>
          <p:nvSpPr>
            <p:cNvPr id="5" name="任意多边形 4"/>
            <p:cNvSpPr/>
            <p:nvPr/>
          </p:nvSpPr>
          <p:spPr>
            <a:xfrm>
              <a:off x="1941706" y="3231482"/>
              <a:ext cx="1212300" cy="1209474"/>
            </a:xfrm>
            <a:custGeom>
              <a:avLst/>
              <a:gdLst>
                <a:gd name="connsiteX0" fmla="*/ 606149 w 1212300"/>
                <a:gd name="connsiteY0" fmla="*/ 219778 h 1209474"/>
                <a:gd name="connsiteX1" fmla="*/ 221190 w 1212300"/>
                <a:gd name="connsiteY1" fmla="*/ 604737 h 1209474"/>
                <a:gd name="connsiteX2" fmla="*/ 606149 w 1212300"/>
                <a:gd name="connsiteY2" fmla="*/ 989696 h 1209474"/>
                <a:gd name="connsiteX3" fmla="*/ 991108 w 1212300"/>
                <a:gd name="connsiteY3" fmla="*/ 604737 h 1209474"/>
                <a:gd name="connsiteX4" fmla="*/ 606149 w 1212300"/>
                <a:gd name="connsiteY4" fmla="*/ 219778 h 1209474"/>
                <a:gd name="connsiteX5" fmla="*/ 570726 w 1212300"/>
                <a:gd name="connsiteY5" fmla="*/ 0 h 1209474"/>
                <a:gd name="connsiteX6" fmla="*/ 641573 w 1212300"/>
                <a:gd name="connsiteY6" fmla="*/ 0 h 1209474"/>
                <a:gd name="connsiteX7" fmla="*/ 653064 w 1212300"/>
                <a:gd name="connsiteY7" fmla="*/ 60414 h 1209474"/>
                <a:gd name="connsiteX8" fmla="*/ 661820 w 1212300"/>
                <a:gd name="connsiteY8" fmla="*/ 60857 h 1209474"/>
                <a:gd name="connsiteX9" fmla="*/ 707034 w 1212300"/>
                <a:gd name="connsiteY9" fmla="*/ 69786 h 1209474"/>
                <a:gd name="connsiteX10" fmla="*/ 735306 w 1212300"/>
                <a:gd name="connsiteY10" fmla="*/ 12884 h 1209474"/>
                <a:gd name="connsiteX11" fmla="*/ 803526 w 1212300"/>
                <a:gd name="connsiteY11" fmla="*/ 31998 h 1209474"/>
                <a:gd name="connsiteX12" fmla="*/ 798126 w 1212300"/>
                <a:gd name="connsiteY12" fmla="*/ 95198 h 1209474"/>
                <a:gd name="connsiteX13" fmla="*/ 848903 w 1212300"/>
                <a:gd name="connsiteY13" fmla="*/ 115557 h 1209474"/>
                <a:gd name="connsiteX14" fmla="*/ 890307 w 1212300"/>
                <a:gd name="connsiteY14" fmla="*/ 69692 h 1209474"/>
                <a:gd name="connsiteX15" fmla="*/ 950840 w 1212300"/>
                <a:gd name="connsiteY15" fmla="*/ 106503 h 1209474"/>
                <a:gd name="connsiteX16" fmla="*/ 928932 w 1212300"/>
                <a:gd name="connsiteY16" fmla="*/ 164987 h 1209474"/>
                <a:gd name="connsiteX17" fmla="*/ 971748 w 1212300"/>
                <a:gd name="connsiteY17" fmla="*/ 199360 h 1209474"/>
                <a:gd name="connsiteX18" fmla="*/ 1024233 w 1212300"/>
                <a:gd name="connsiteY18" fmla="*/ 166213 h 1209474"/>
                <a:gd name="connsiteX19" fmla="*/ 1072590 w 1212300"/>
                <a:gd name="connsiteY19" fmla="*/ 217989 h 1209474"/>
                <a:gd name="connsiteX20" fmla="*/ 1034905 w 1212300"/>
                <a:gd name="connsiteY20" fmla="*/ 269502 h 1209474"/>
                <a:gd name="connsiteX21" fmla="*/ 1047793 w 1212300"/>
                <a:gd name="connsiteY21" fmla="*/ 284006 h 1209474"/>
                <a:gd name="connsiteX22" fmla="*/ 1065896 w 1212300"/>
                <a:gd name="connsiteY22" fmla="*/ 313574 h 1209474"/>
                <a:gd name="connsiteX23" fmla="*/ 1127152 w 1212300"/>
                <a:gd name="connsiteY23" fmla="*/ 295286 h 1209474"/>
                <a:gd name="connsiteX24" fmla="*/ 1159745 w 1212300"/>
                <a:gd name="connsiteY24" fmla="*/ 358190 h 1209474"/>
                <a:gd name="connsiteX25" fmla="*/ 1109155 w 1212300"/>
                <a:gd name="connsiteY25" fmla="*/ 397943 h 1209474"/>
                <a:gd name="connsiteX26" fmla="*/ 1123476 w 1212300"/>
                <a:gd name="connsiteY26" fmla="*/ 432252 h 1209474"/>
                <a:gd name="connsiteX27" fmla="*/ 1127413 w 1212300"/>
                <a:gd name="connsiteY27" fmla="*/ 448425 h 1209474"/>
                <a:gd name="connsiteX28" fmla="*/ 1191430 w 1212300"/>
                <a:gd name="connsiteY28" fmla="*/ 447341 h 1209474"/>
                <a:gd name="connsiteX29" fmla="*/ 1205844 w 1212300"/>
                <a:gd name="connsiteY29" fmla="*/ 516706 h 1209474"/>
                <a:gd name="connsiteX30" fmla="*/ 1145770 w 1212300"/>
                <a:gd name="connsiteY30" fmla="*/ 541598 h 1209474"/>
                <a:gd name="connsiteX31" fmla="*/ 1150013 w 1212300"/>
                <a:gd name="connsiteY31" fmla="*/ 594780 h 1209474"/>
                <a:gd name="connsiteX32" fmla="*/ 1212300 w 1212300"/>
                <a:gd name="connsiteY32" fmla="*/ 611099 h 1209474"/>
                <a:gd name="connsiteX33" fmla="*/ 1207465 w 1212300"/>
                <a:gd name="connsiteY33" fmla="*/ 681780 h 1209474"/>
                <a:gd name="connsiteX34" fmla="*/ 1143038 w 1212300"/>
                <a:gd name="connsiteY34" fmla="*/ 689527 h 1209474"/>
                <a:gd name="connsiteX35" fmla="*/ 1139569 w 1212300"/>
                <a:gd name="connsiteY35" fmla="*/ 712257 h 1209474"/>
                <a:gd name="connsiteX36" fmla="*/ 1131043 w 1212300"/>
                <a:gd name="connsiteY36" fmla="*/ 740961 h 1209474"/>
                <a:gd name="connsiteX37" fmla="*/ 1188216 w 1212300"/>
                <a:gd name="connsiteY37" fmla="*/ 774415 h 1209474"/>
                <a:gd name="connsiteX38" fmla="*/ 1164491 w 1212300"/>
                <a:gd name="connsiteY38" fmla="*/ 841171 h 1209474"/>
                <a:gd name="connsiteX39" fmla="*/ 1098564 w 1212300"/>
                <a:gd name="connsiteY39" fmla="*/ 830969 h 1209474"/>
                <a:gd name="connsiteX40" fmla="*/ 1075268 w 1212300"/>
                <a:gd name="connsiteY40" fmla="*/ 877883 h 1209474"/>
                <a:gd name="connsiteX41" fmla="*/ 1120962 w 1212300"/>
                <a:gd name="connsiteY41" fmla="*/ 925178 h 1209474"/>
                <a:gd name="connsiteX42" fmla="*/ 1080106 w 1212300"/>
                <a:gd name="connsiteY42" fmla="*/ 983058 h 1209474"/>
                <a:gd name="connsiteX43" fmla="*/ 1019565 w 1212300"/>
                <a:gd name="connsiteY43" fmla="*/ 955533 h 1209474"/>
                <a:gd name="connsiteX44" fmla="*/ 986510 w 1212300"/>
                <a:gd name="connsiteY44" fmla="*/ 992122 h 1209474"/>
                <a:gd name="connsiteX45" fmla="*/ 984130 w 1212300"/>
                <a:gd name="connsiteY45" fmla="*/ 994044 h 1209474"/>
                <a:gd name="connsiteX46" fmla="*/ 1015527 w 1212300"/>
                <a:gd name="connsiteY46" fmla="*/ 1052205 h 1209474"/>
                <a:gd name="connsiteX47" fmla="*/ 960571 w 1212300"/>
                <a:gd name="connsiteY47" fmla="*/ 1096915 h 1209474"/>
                <a:gd name="connsiteX48" fmla="*/ 909748 w 1212300"/>
                <a:gd name="connsiteY48" fmla="*/ 1054117 h 1209474"/>
                <a:gd name="connsiteX49" fmla="*/ 906487 w 1212300"/>
                <a:gd name="connsiteY49" fmla="*/ 1056751 h 1209474"/>
                <a:gd name="connsiteX50" fmla="*/ 864880 w 1212300"/>
                <a:gd name="connsiteY50" fmla="*/ 1080229 h 1209474"/>
                <a:gd name="connsiteX51" fmla="*/ 879731 w 1212300"/>
                <a:gd name="connsiteY51" fmla="*/ 1146075 h 1209474"/>
                <a:gd name="connsiteX52" fmla="*/ 814749 w 1212300"/>
                <a:gd name="connsiteY52" fmla="*/ 1174300 h 1209474"/>
                <a:gd name="connsiteX53" fmla="*/ 777013 w 1212300"/>
                <a:gd name="connsiteY53" fmla="*/ 1118870 h 1209474"/>
                <a:gd name="connsiteX54" fmla="*/ 765662 w 1212300"/>
                <a:gd name="connsiteY54" fmla="*/ 1123267 h 1209474"/>
                <a:gd name="connsiteX55" fmla="*/ 727130 w 1212300"/>
                <a:gd name="connsiteY55" fmla="*/ 1132005 h 1209474"/>
                <a:gd name="connsiteX56" fmla="*/ 723644 w 1212300"/>
                <a:gd name="connsiteY56" fmla="*/ 1199827 h 1209474"/>
                <a:gd name="connsiteX57" fmla="*/ 653457 w 1212300"/>
                <a:gd name="connsiteY57" fmla="*/ 1209474 h 1209474"/>
                <a:gd name="connsiteX58" fmla="*/ 631798 w 1212300"/>
                <a:gd name="connsiteY58" fmla="*/ 1145096 h 1209474"/>
                <a:gd name="connsiteX59" fmla="*/ 606150 w 1212300"/>
                <a:gd name="connsiteY59" fmla="*/ 1147005 h 1209474"/>
                <a:gd name="connsiteX60" fmla="*/ 580299 w 1212300"/>
                <a:gd name="connsiteY60" fmla="*/ 1145700 h 1209474"/>
                <a:gd name="connsiteX61" fmla="*/ 558843 w 1212300"/>
                <a:gd name="connsiteY61" fmla="*/ 1209474 h 1209474"/>
                <a:gd name="connsiteX62" fmla="*/ 488656 w 1212300"/>
                <a:gd name="connsiteY62" fmla="*/ 1199827 h 1209474"/>
                <a:gd name="connsiteX63" fmla="*/ 485224 w 1212300"/>
                <a:gd name="connsiteY63" fmla="*/ 1133066 h 1209474"/>
                <a:gd name="connsiteX64" fmla="*/ 444238 w 1212300"/>
                <a:gd name="connsiteY64" fmla="*/ 1122527 h 1209474"/>
                <a:gd name="connsiteX65" fmla="*/ 435252 w 1212300"/>
                <a:gd name="connsiteY65" fmla="*/ 1118923 h 1209474"/>
                <a:gd name="connsiteX66" fmla="*/ 397552 w 1212300"/>
                <a:gd name="connsiteY66" fmla="*/ 1174300 h 1209474"/>
                <a:gd name="connsiteX67" fmla="*/ 332570 w 1212300"/>
                <a:gd name="connsiteY67" fmla="*/ 1146075 h 1209474"/>
                <a:gd name="connsiteX68" fmla="*/ 347390 w 1212300"/>
                <a:gd name="connsiteY68" fmla="*/ 1080362 h 1209474"/>
                <a:gd name="connsiteX69" fmla="*/ 302981 w 1212300"/>
                <a:gd name="connsiteY69" fmla="*/ 1053756 h 1209474"/>
                <a:gd name="connsiteX70" fmla="*/ 251730 w 1212300"/>
                <a:gd name="connsiteY70" fmla="*/ 1096915 h 1209474"/>
                <a:gd name="connsiteX71" fmla="*/ 196773 w 1212300"/>
                <a:gd name="connsiteY71" fmla="*/ 1052205 h 1209474"/>
                <a:gd name="connsiteX72" fmla="*/ 228407 w 1212300"/>
                <a:gd name="connsiteY72" fmla="*/ 993606 h 1209474"/>
                <a:gd name="connsiteX73" fmla="*/ 196589 w 1212300"/>
                <a:gd name="connsiteY73" fmla="*/ 961310 h 1209474"/>
                <a:gd name="connsiteX74" fmla="*/ 192451 w 1212300"/>
                <a:gd name="connsiteY74" fmla="*/ 955662 h 1209474"/>
                <a:gd name="connsiteX75" fmla="*/ 132195 w 1212300"/>
                <a:gd name="connsiteY75" fmla="*/ 983058 h 1209474"/>
                <a:gd name="connsiteX76" fmla="*/ 91339 w 1212300"/>
                <a:gd name="connsiteY76" fmla="*/ 925178 h 1209474"/>
                <a:gd name="connsiteX77" fmla="*/ 137009 w 1212300"/>
                <a:gd name="connsiteY77" fmla="*/ 877908 h 1209474"/>
                <a:gd name="connsiteX78" fmla="*/ 113994 w 1212300"/>
                <a:gd name="connsiteY78" fmla="*/ 830929 h 1209474"/>
                <a:gd name="connsiteX79" fmla="*/ 47809 w 1212300"/>
                <a:gd name="connsiteY79" fmla="*/ 841171 h 1209474"/>
                <a:gd name="connsiteX80" fmla="*/ 24084 w 1212300"/>
                <a:gd name="connsiteY80" fmla="*/ 774415 h 1209474"/>
                <a:gd name="connsiteX81" fmla="*/ 81587 w 1212300"/>
                <a:gd name="connsiteY81" fmla="*/ 740768 h 1209474"/>
                <a:gd name="connsiteX82" fmla="*/ 70938 w 1212300"/>
                <a:gd name="connsiteY82" fmla="*/ 703091 h 1209474"/>
                <a:gd name="connsiteX83" fmla="*/ 69043 w 1212300"/>
                <a:gd name="connsiteY83" fmla="*/ 689500 h 1209474"/>
                <a:gd name="connsiteX84" fmla="*/ 4835 w 1212300"/>
                <a:gd name="connsiteY84" fmla="*/ 681780 h 1209474"/>
                <a:gd name="connsiteX85" fmla="*/ 0 w 1212300"/>
                <a:gd name="connsiteY85" fmla="*/ 611099 h 1209474"/>
                <a:gd name="connsiteX86" fmla="*/ 62033 w 1212300"/>
                <a:gd name="connsiteY86" fmla="*/ 594846 h 1209474"/>
                <a:gd name="connsiteX87" fmla="*/ 64142 w 1212300"/>
                <a:gd name="connsiteY87" fmla="*/ 550291 h 1209474"/>
                <a:gd name="connsiteX88" fmla="*/ 65806 w 1212300"/>
                <a:gd name="connsiteY88" fmla="*/ 541298 h 1209474"/>
                <a:gd name="connsiteX89" fmla="*/ 6456 w 1212300"/>
                <a:gd name="connsiteY89" fmla="*/ 516706 h 1209474"/>
                <a:gd name="connsiteX90" fmla="*/ 20870 w 1212300"/>
                <a:gd name="connsiteY90" fmla="*/ 447341 h 1209474"/>
                <a:gd name="connsiteX91" fmla="*/ 84476 w 1212300"/>
                <a:gd name="connsiteY91" fmla="*/ 448419 h 1209474"/>
                <a:gd name="connsiteX92" fmla="*/ 103307 w 1212300"/>
                <a:gd name="connsiteY92" fmla="*/ 398070 h 1209474"/>
                <a:gd name="connsiteX93" fmla="*/ 52555 w 1212300"/>
                <a:gd name="connsiteY93" fmla="*/ 358190 h 1209474"/>
                <a:gd name="connsiteX94" fmla="*/ 85149 w 1212300"/>
                <a:gd name="connsiteY94" fmla="*/ 295286 h 1209474"/>
                <a:gd name="connsiteX95" fmla="*/ 145210 w 1212300"/>
                <a:gd name="connsiteY95" fmla="*/ 313217 h 1209474"/>
                <a:gd name="connsiteX96" fmla="*/ 148057 w 1212300"/>
                <a:gd name="connsiteY96" fmla="*/ 308107 h 1209474"/>
                <a:gd name="connsiteX97" fmla="*/ 176724 w 1212300"/>
                <a:gd name="connsiteY97" fmla="*/ 268584 h 1209474"/>
                <a:gd name="connsiteX98" fmla="*/ 139711 w 1212300"/>
                <a:gd name="connsiteY98" fmla="*/ 217989 h 1209474"/>
                <a:gd name="connsiteX99" fmla="*/ 188068 w 1212300"/>
                <a:gd name="connsiteY99" fmla="*/ 166213 h 1209474"/>
                <a:gd name="connsiteX100" fmla="*/ 241027 w 1212300"/>
                <a:gd name="connsiteY100" fmla="*/ 199659 h 1209474"/>
                <a:gd name="connsiteX101" fmla="*/ 269262 w 1212300"/>
                <a:gd name="connsiteY101" fmla="*/ 174752 h 1209474"/>
                <a:gd name="connsiteX102" fmla="*/ 283412 w 1212300"/>
                <a:gd name="connsiteY102" fmla="*/ 165102 h 1209474"/>
                <a:gd name="connsiteX103" fmla="*/ 261461 w 1212300"/>
                <a:gd name="connsiteY103" fmla="*/ 106503 h 1209474"/>
                <a:gd name="connsiteX104" fmla="*/ 321994 w 1212300"/>
                <a:gd name="connsiteY104" fmla="*/ 69692 h 1209474"/>
                <a:gd name="connsiteX105" fmla="*/ 363991 w 1212300"/>
                <a:gd name="connsiteY105" fmla="*/ 116215 h 1209474"/>
                <a:gd name="connsiteX106" fmla="*/ 399902 w 1212300"/>
                <a:gd name="connsiteY106" fmla="*/ 98466 h 1209474"/>
                <a:gd name="connsiteX107" fmla="*/ 414057 w 1212300"/>
                <a:gd name="connsiteY107" fmla="*/ 93815 h 1209474"/>
                <a:gd name="connsiteX108" fmla="*/ 408775 w 1212300"/>
                <a:gd name="connsiteY108" fmla="*/ 31998 h 1209474"/>
                <a:gd name="connsiteX109" fmla="*/ 476994 w 1212300"/>
                <a:gd name="connsiteY109" fmla="*/ 12884 h 1209474"/>
                <a:gd name="connsiteX110" fmla="*/ 504807 w 1212300"/>
                <a:gd name="connsiteY110" fmla="*/ 68861 h 1209474"/>
                <a:gd name="connsiteX111" fmla="*/ 550480 w 1212300"/>
                <a:gd name="connsiteY111" fmla="*/ 60857 h 1209474"/>
                <a:gd name="connsiteX112" fmla="*/ 559236 w 1212300"/>
                <a:gd name="connsiteY112" fmla="*/ 60414 h 1209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12300" h="1209474">
                  <a:moveTo>
                    <a:pt x="606149" y="219778"/>
                  </a:moveTo>
                  <a:cubicBezTo>
                    <a:pt x="393542" y="219778"/>
                    <a:pt x="221190" y="392130"/>
                    <a:pt x="221190" y="604737"/>
                  </a:cubicBezTo>
                  <a:cubicBezTo>
                    <a:pt x="221190" y="817344"/>
                    <a:pt x="393542" y="989696"/>
                    <a:pt x="606149" y="989696"/>
                  </a:cubicBezTo>
                  <a:cubicBezTo>
                    <a:pt x="818756" y="989696"/>
                    <a:pt x="991108" y="817344"/>
                    <a:pt x="991108" y="604737"/>
                  </a:cubicBezTo>
                  <a:cubicBezTo>
                    <a:pt x="991108" y="392130"/>
                    <a:pt x="818756" y="219778"/>
                    <a:pt x="606149" y="219778"/>
                  </a:cubicBezTo>
                  <a:close/>
                  <a:moveTo>
                    <a:pt x="570726" y="0"/>
                  </a:moveTo>
                  <a:lnTo>
                    <a:pt x="641573" y="0"/>
                  </a:lnTo>
                  <a:lnTo>
                    <a:pt x="653064" y="60414"/>
                  </a:lnTo>
                  <a:lnTo>
                    <a:pt x="661820" y="60857"/>
                  </a:lnTo>
                  <a:lnTo>
                    <a:pt x="707034" y="69786"/>
                  </a:lnTo>
                  <a:lnTo>
                    <a:pt x="735306" y="12884"/>
                  </a:lnTo>
                  <a:lnTo>
                    <a:pt x="803526" y="31998"/>
                  </a:lnTo>
                  <a:lnTo>
                    <a:pt x="798126" y="95198"/>
                  </a:lnTo>
                  <a:lnTo>
                    <a:pt x="848903" y="115557"/>
                  </a:lnTo>
                  <a:lnTo>
                    <a:pt x="890307" y="69692"/>
                  </a:lnTo>
                  <a:lnTo>
                    <a:pt x="950840" y="106503"/>
                  </a:lnTo>
                  <a:lnTo>
                    <a:pt x="928932" y="164987"/>
                  </a:lnTo>
                  <a:lnTo>
                    <a:pt x="971748" y="199360"/>
                  </a:lnTo>
                  <a:lnTo>
                    <a:pt x="1024233" y="166213"/>
                  </a:lnTo>
                  <a:lnTo>
                    <a:pt x="1072590" y="217989"/>
                  </a:lnTo>
                  <a:lnTo>
                    <a:pt x="1034905" y="269502"/>
                  </a:lnTo>
                  <a:lnTo>
                    <a:pt x="1047793" y="284006"/>
                  </a:lnTo>
                  <a:lnTo>
                    <a:pt x="1065896" y="313574"/>
                  </a:lnTo>
                  <a:lnTo>
                    <a:pt x="1127152" y="295286"/>
                  </a:lnTo>
                  <a:lnTo>
                    <a:pt x="1159745" y="358190"/>
                  </a:lnTo>
                  <a:lnTo>
                    <a:pt x="1109155" y="397943"/>
                  </a:lnTo>
                  <a:lnTo>
                    <a:pt x="1123476" y="432252"/>
                  </a:lnTo>
                  <a:lnTo>
                    <a:pt x="1127413" y="448425"/>
                  </a:lnTo>
                  <a:lnTo>
                    <a:pt x="1191430" y="447341"/>
                  </a:lnTo>
                  <a:lnTo>
                    <a:pt x="1205844" y="516706"/>
                  </a:lnTo>
                  <a:lnTo>
                    <a:pt x="1145770" y="541598"/>
                  </a:lnTo>
                  <a:lnTo>
                    <a:pt x="1150013" y="594780"/>
                  </a:lnTo>
                  <a:lnTo>
                    <a:pt x="1212300" y="611099"/>
                  </a:lnTo>
                  <a:lnTo>
                    <a:pt x="1207465" y="681780"/>
                  </a:lnTo>
                  <a:lnTo>
                    <a:pt x="1143038" y="689527"/>
                  </a:lnTo>
                  <a:lnTo>
                    <a:pt x="1139569" y="712257"/>
                  </a:lnTo>
                  <a:lnTo>
                    <a:pt x="1131043" y="740961"/>
                  </a:lnTo>
                  <a:lnTo>
                    <a:pt x="1188216" y="774415"/>
                  </a:lnTo>
                  <a:lnTo>
                    <a:pt x="1164491" y="841171"/>
                  </a:lnTo>
                  <a:lnTo>
                    <a:pt x="1098564" y="830969"/>
                  </a:lnTo>
                  <a:lnTo>
                    <a:pt x="1075268" y="877883"/>
                  </a:lnTo>
                  <a:lnTo>
                    <a:pt x="1120962" y="925178"/>
                  </a:lnTo>
                  <a:lnTo>
                    <a:pt x="1080106" y="983058"/>
                  </a:lnTo>
                  <a:lnTo>
                    <a:pt x="1019565" y="955533"/>
                  </a:lnTo>
                  <a:lnTo>
                    <a:pt x="986510" y="992122"/>
                  </a:lnTo>
                  <a:lnTo>
                    <a:pt x="984130" y="994044"/>
                  </a:lnTo>
                  <a:lnTo>
                    <a:pt x="1015527" y="1052205"/>
                  </a:lnTo>
                  <a:lnTo>
                    <a:pt x="960571" y="1096915"/>
                  </a:lnTo>
                  <a:lnTo>
                    <a:pt x="909748" y="1054117"/>
                  </a:lnTo>
                  <a:lnTo>
                    <a:pt x="906487" y="1056751"/>
                  </a:lnTo>
                  <a:lnTo>
                    <a:pt x="864880" y="1080229"/>
                  </a:lnTo>
                  <a:lnTo>
                    <a:pt x="879731" y="1146075"/>
                  </a:lnTo>
                  <a:lnTo>
                    <a:pt x="814749" y="1174300"/>
                  </a:lnTo>
                  <a:lnTo>
                    <a:pt x="777013" y="1118870"/>
                  </a:lnTo>
                  <a:lnTo>
                    <a:pt x="765662" y="1123267"/>
                  </a:lnTo>
                  <a:lnTo>
                    <a:pt x="727130" y="1132005"/>
                  </a:lnTo>
                  <a:lnTo>
                    <a:pt x="723644" y="1199827"/>
                  </a:lnTo>
                  <a:lnTo>
                    <a:pt x="653457" y="1209474"/>
                  </a:lnTo>
                  <a:lnTo>
                    <a:pt x="631798" y="1145096"/>
                  </a:lnTo>
                  <a:lnTo>
                    <a:pt x="606150" y="1147005"/>
                  </a:lnTo>
                  <a:lnTo>
                    <a:pt x="580299" y="1145700"/>
                  </a:lnTo>
                  <a:lnTo>
                    <a:pt x="558843" y="1209474"/>
                  </a:lnTo>
                  <a:lnTo>
                    <a:pt x="488656" y="1199827"/>
                  </a:lnTo>
                  <a:lnTo>
                    <a:pt x="485224" y="1133066"/>
                  </a:lnTo>
                  <a:lnTo>
                    <a:pt x="444238" y="1122527"/>
                  </a:lnTo>
                  <a:lnTo>
                    <a:pt x="435252" y="1118923"/>
                  </a:lnTo>
                  <a:lnTo>
                    <a:pt x="397552" y="1174300"/>
                  </a:lnTo>
                  <a:lnTo>
                    <a:pt x="332570" y="1146075"/>
                  </a:lnTo>
                  <a:lnTo>
                    <a:pt x="347390" y="1080362"/>
                  </a:lnTo>
                  <a:lnTo>
                    <a:pt x="302981" y="1053756"/>
                  </a:lnTo>
                  <a:lnTo>
                    <a:pt x="251730" y="1096915"/>
                  </a:lnTo>
                  <a:lnTo>
                    <a:pt x="196773" y="1052205"/>
                  </a:lnTo>
                  <a:lnTo>
                    <a:pt x="228407" y="993606"/>
                  </a:lnTo>
                  <a:lnTo>
                    <a:pt x="196589" y="961310"/>
                  </a:lnTo>
                  <a:lnTo>
                    <a:pt x="192451" y="955662"/>
                  </a:lnTo>
                  <a:lnTo>
                    <a:pt x="132195" y="983058"/>
                  </a:lnTo>
                  <a:lnTo>
                    <a:pt x="91339" y="925178"/>
                  </a:lnTo>
                  <a:lnTo>
                    <a:pt x="137009" y="877908"/>
                  </a:lnTo>
                  <a:lnTo>
                    <a:pt x="113994" y="830929"/>
                  </a:lnTo>
                  <a:lnTo>
                    <a:pt x="47809" y="841171"/>
                  </a:lnTo>
                  <a:lnTo>
                    <a:pt x="24084" y="774415"/>
                  </a:lnTo>
                  <a:lnTo>
                    <a:pt x="81587" y="740768"/>
                  </a:lnTo>
                  <a:lnTo>
                    <a:pt x="70938" y="703091"/>
                  </a:lnTo>
                  <a:lnTo>
                    <a:pt x="69043" y="689500"/>
                  </a:lnTo>
                  <a:lnTo>
                    <a:pt x="4835" y="681780"/>
                  </a:lnTo>
                  <a:lnTo>
                    <a:pt x="0" y="611099"/>
                  </a:lnTo>
                  <a:lnTo>
                    <a:pt x="62033" y="594846"/>
                  </a:lnTo>
                  <a:lnTo>
                    <a:pt x="64142" y="550291"/>
                  </a:lnTo>
                  <a:lnTo>
                    <a:pt x="65806" y="541298"/>
                  </a:lnTo>
                  <a:lnTo>
                    <a:pt x="6456" y="516706"/>
                  </a:lnTo>
                  <a:lnTo>
                    <a:pt x="20870" y="447341"/>
                  </a:lnTo>
                  <a:lnTo>
                    <a:pt x="84476" y="448419"/>
                  </a:lnTo>
                  <a:lnTo>
                    <a:pt x="103307" y="398070"/>
                  </a:lnTo>
                  <a:lnTo>
                    <a:pt x="52555" y="358190"/>
                  </a:lnTo>
                  <a:lnTo>
                    <a:pt x="85149" y="295286"/>
                  </a:lnTo>
                  <a:lnTo>
                    <a:pt x="145210" y="313217"/>
                  </a:lnTo>
                  <a:lnTo>
                    <a:pt x="148057" y="308107"/>
                  </a:lnTo>
                  <a:lnTo>
                    <a:pt x="176724" y="268584"/>
                  </a:lnTo>
                  <a:lnTo>
                    <a:pt x="139711" y="217989"/>
                  </a:lnTo>
                  <a:lnTo>
                    <a:pt x="188068" y="166213"/>
                  </a:lnTo>
                  <a:lnTo>
                    <a:pt x="241027" y="199659"/>
                  </a:lnTo>
                  <a:lnTo>
                    <a:pt x="269262" y="174752"/>
                  </a:lnTo>
                  <a:lnTo>
                    <a:pt x="283412" y="165102"/>
                  </a:lnTo>
                  <a:lnTo>
                    <a:pt x="261461" y="106503"/>
                  </a:lnTo>
                  <a:lnTo>
                    <a:pt x="321994" y="69692"/>
                  </a:lnTo>
                  <a:lnTo>
                    <a:pt x="363991" y="116215"/>
                  </a:lnTo>
                  <a:lnTo>
                    <a:pt x="399902" y="98466"/>
                  </a:lnTo>
                  <a:lnTo>
                    <a:pt x="414057" y="93815"/>
                  </a:lnTo>
                  <a:lnTo>
                    <a:pt x="408775" y="31998"/>
                  </a:lnTo>
                  <a:lnTo>
                    <a:pt x="476994" y="12884"/>
                  </a:lnTo>
                  <a:lnTo>
                    <a:pt x="504807" y="68861"/>
                  </a:lnTo>
                  <a:lnTo>
                    <a:pt x="550480" y="60857"/>
                  </a:lnTo>
                  <a:lnTo>
                    <a:pt x="559236" y="60414"/>
                  </a:lnTo>
                  <a:close/>
                </a:path>
              </a:pathLst>
            </a:custGeom>
            <a:gradFill flip="none" rotWithShape="1">
              <a:gsLst>
                <a:gs pos="100000">
                  <a:srgbClr val="E0E0E0"/>
                </a:gs>
                <a:gs pos="0">
                  <a:srgbClr val="F9F9F9"/>
                </a:gs>
              </a:gsLst>
              <a:lin ang="2700000" scaled="1"/>
              <a:tileRect/>
            </a:gra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6" name="椭圆 5"/>
            <p:cNvSpPr/>
            <p:nvPr/>
          </p:nvSpPr>
          <p:spPr>
            <a:xfrm>
              <a:off x="2162897" y="3451260"/>
              <a:ext cx="769918" cy="769918"/>
            </a:xfrm>
            <a:prstGeom prst="ellipse">
              <a:avLst/>
            </a:prstGeom>
            <a:noFill/>
            <a:ln w="19050">
              <a:gradFill flip="none" rotWithShape="1">
                <a:gsLst>
                  <a:gs pos="0">
                    <a:schemeClr val="bg1">
                      <a:lumMod val="85000"/>
                    </a:schemeClr>
                  </a:gs>
                  <a:gs pos="100000">
                    <a:schemeClr val="bg1"/>
                  </a:gs>
                </a:gsLst>
                <a:lin ang="2700000" scaled="1"/>
                <a:tileRect/>
              </a:gradFill>
            </a:ln>
            <a:effectLst>
              <a:innerShdw blurRad="88900" dist="381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7" name="3"/>
          <p:cNvGrpSpPr/>
          <p:nvPr/>
        </p:nvGrpSpPr>
        <p:grpSpPr>
          <a:xfrm>
            <a:off x="3470070" y="2850413"/>
            <a:ext cx="1518108" cy="1518108"/>
            <a:chOff x="2508643" y="3155719"/>
            <a:chExt cx="2161075" cy="2161075"/>
          </a:xfrm>
        </p:grpSpPr>
        <p:sp>
          <p:nvSpPr>
            <p:cNvPr id="8" name="任意多边形 7"/>
            <p:cNvSpPr/>
            <p:nvPr/>
          </p:nvSpPr>
          <p:spPr>
            <a:xfrm>
              <a:off x="2508643" y="3155719"/>
              <a:ext cx="2161075" cy="2161075"/>
            </a:xfrm>
            <a:custGeom>
              <a:avLst/>
              <a:gdLst>
                <a:gd name="connsiteX0" fmla="*/ 1589098 w 3178196"/>
                <a:gd name="connsiteY0" fmla="*/ 425696 h 3178196"/>
                <a:gd name="connsiteX1" fmla="*/ 425696 w 3178196"/>
                <a:gd name="connsiteY1" fmla="*/ 1589098 h 3178196"/>
                <a:gd name="connsiteX2" fmla="*/ 1589098 w 3178196"/>
                <a:gd name="connsiteY2" fmla="*/ 2752500 h 3178196"/>
                <a:gd name="connsiteX3" fmla="*/ 2752500 w 3178196"/>
                <a:gd name="connsiteY3" fmla="*/ 1589098 h 3178196"/>
                <a:gd name="connsiteX4" fmla="*/ 1589098 w 3178196"/>
                <a:gd name="connsiteY4" fmla="*/ 425696 h 3178196"/>
                <a:gd name="connsiteX5" fmla="*/ 1408737 w 3178196"/>
                <a:gd name="connsiteY5" fmla="*/ 0 h 3178196"/>
                <a:gd name="connsiteX6" fmla="*/ 1769461 w 3178196"/>
                <a:gd name="connsiteY6" fmla="*/ 0 h 3178196"/>
                <a:gd name="connsiteX7" fmla="*/ 1839795 w 3178196"/>
                <a:gd name="connsiteY7" fmla="*/ 328139 h 3178196"/>
                <a:gd name="connsiteX8" fmla="*/ 1856789 w 3178196"/>
                <a:gd name="connsiteY8" fmla="*/ 330732 h 3178196"/>
                <a:gd name="connsiteX9" fmla="*/ 2000849 w 3178196"/>
                <a:gd name="connsiteY9" fmla="*/ 373520 h 3178196"/>
                <a:gd name="connsiteX10" fmla="*/ 2227451 w 3178196"/>
                <a:gd name="connsiteY10" fmla="*/ 122720 h 3178196"/>
                <a:gd name="connsiteX11" fmla="*/ 2539846 w 3178196"/>
                <a:gd name="connsiteY11" fmla="*/ 303080 h 3178196"/>
                <a:gd name="connsiteX12" fmla="*/ 2439451 w 3178196"/>
                <a:gd name="connsiteY12" fmla="*/ 613872 h 3178196"/>
                <a:gd name="connsiteX13" fmla="*/ 2458340 w 3178196"/>
                <a:gd name="connsiteY13" fmla="*/ 627645 h 3178196"/>
                <a:gd name="connsiteX14" fmla="*/ 2558787 w 3178196"/>
                <a:gd name="connsiteY14" fmla="*/ 724273 h 3178196"/>
                <a:gd name="connsiteX15" fmla="*/ 2569563 w 3178196"/>
                <a:gd name="connsiteY15" fmla="*/ 737054 h 3178196"/>
                <a:gd name="connsiteX16" fmla="*/ 2875118 w 3178196"/>
                <a:gd name="connsiteY16" fmla="*/ 638354 h 3178196"/>
                <a:gd name="connsiteX17" fmla="*/ 3055480 w 3178196"/>
                <a:gd name="connsiteY17" fmla="*/ 950748 h 3178196"/>
                <a:gd name="connsiteX18" fmla="*/ 2827830 w 3178196"/>
                <a:gd name="connsiteY18" fmla="*/ 1156432 h 3178196"/>
                <a:gd name="connsiteX19" fmla="*/ 2846251 w 3178196"/>
                <a:gd name="connsiteY19" fmla="*/ 1202137 h 3178196"/>
                <a:gd name="connsiteX20" fmla="*/ 2882440 w 3178196"/>
                <a:gd name="connsiteY20" fmla="*/ 1345342 h 3178196"/>
                <a:gd name="connsiteX21" fmla="*/ 3178196 w 3178196"/>
                <a:gd name="connsiteY21" fmla="*/ 1408739 h 3178196"/>
                <a:gd name="connsiteX22" fmla="*/ 3178196 w 3178196"/>
                <a:gd name="connsiteY22" fmla="*/ 1769460 h 3178196"/>
                <a:gd name="connsiteX23" fmla="*/ 2901180 w 3178196"/>
                <a:gd name="connsiteY23" fmla="*/ 1828838 h 3178196"/>
                <a:gd name="connsiteX24" fmla="*/ 2890366 w 3178196"/>
                <a:gd name="connsiteY24" fmla="*/ 1899689 h 3178196"/>
                <a:gd name="connsiteX25" fmla="*/ 2862393 w 3178196"/>
                <a:gd name="connsiteY25" fmla="*/ 2011345 h 3178196"/>
                <a:gd name="connsiteX26" fmla="*/ 2851433 w 3178196"/>
                <a:gd name="connsiteY26" fmla="*/ 2043093 h 3178196"/>
                <a:gd name="connsiteX27" fmla="*/ 3055480 w 3178196"/>
                <a:gd name="connsiteY27" fmla="*/ 2227452 h 3178196"/>
                <a:gd name="connsiteX28" fmla="*/ 2875118 w 3178196"/>
                <a:gd name="connsiteY28" fmla="*/ 2539844 h 3178196"/>
                <a:gd name="connsiteX29" fmla="*/ 2624366 w 3178196"/>
                <a:gd name="connsiteY29" fmla="*/ 2458846 h 3178196"/>
                <a:gd name="connsiteX30" fmla="*/ 2593452 w 3178196"/>
                <a:gd name="connsiteY30" fmla="*/ 2501242 h 3178196"/>
                <a:gd name="connsiteX31" fmla="*/ 2496828 w 3178196"/>
                <a:gd name="connsiteY31" fmla="*/ 2601689 h 3178196"/>
                <a:gd name="connsiteX32" fmla="*/ 2461217 w 3178196"/>
                <a:gd name="connsiteY32" fmla="*/ 2631705 h 3178196"/>
                <a:gd name="connsiteX33" fmla="*/ 2539846 w 3178196"/>
                <a:gd name="connsiteY33" fmla="*/ 2875117 h 3178196"/>
                <a:gd name="connsiteX34" fmla="*/ 2227451 w 3178196"/>
                <a:gd name="connsiteY34" fmla="*/ 3055478 h 3178196"/>
                <a:gd name="connsiteX35" fmla="*/ 2061632 w 3178196"/>
                <a:gd name="connsiteY35" fmla="*/ 2871954 h 3178196"/>
                <a:gd name="connsiteX36" fmla="*/ 2018961 w 3178196"/>
                <a:gd name="connsiteY36" fmla="*/ 2889155 h 3178196"/>
                <a:gd name="connsiteX37" fmla="*/ 1820676 w 3178196"/>
                <a:gd name="connsiteY37" fmla="*/ 2939260 h 3178196"/>
                <a:gd name="connsiteX38" fmla="*/ 1769461 w 3178196"/>
                <a:gd name="connsiteY38" fmla="*/ 3178196 h 3178196"/>
                <a:gd name="connsiteX39" fmla="*/ 1408737 w 3178196"/>
                <a:gd name="connsiteY39" fmla="*/ 3178196 h 3178196"/>
                <a:gd name="connsiteX40" fmla="*/ 1357415 w 3178196"/>
                <a:gd name="connsiteY40" fmla="*/ 2938761 h 3178196"/>
                <a:gd name="connsiteX41" fmla="*/ 1321409 w 3178196"/>
                <a:gd name="connsiteY41" fmla="*/ 2933267 h 3178196"/>
                <a:gd name="connsiteX42" fmla="*/ 1116228 w 3178196"/>
                <a:gd name="connsiteY42" fmla="*/ 2872328 h 3178196"/>
                <a:gd name="connsiteX43" fmla="*/ 950747 w 3178196"/>
                <a:gd name="connsiteY43" fmla="*/ 3055478 h 3178196"/>
                <a:gd name="connsiteX44" fmla="*/ 638354 w 3178196"/>
                <a:gd name="connsiteY44" fmla="*/ 2875117 h 3178196"/>
                <a:gd name="connsiteX45" fmla="*/ 716567 w 3178196"/>
                <a:gd name="connsiteY45" fmla="*/ 2632987 h 3178196"/>
                <a:gd name="connsiteX46" fmla="*/ 564155 w 3178196"/>
                <a:gd name="connsiteY46" fmla="*/ 2476891 h 3178196"/>
                <a:gd name="connsiteX47" fmla="*/ 552049 w 3178196"/>
                <a:gd name="connsiteY47" fmla="*/ 2459421 h 3178196"/>
                <a:gd name="connsiteX48" fmla="*/ 303082 w 3178196"/>
                <a:gd name="connsiteY48" fmla="*/ 2539844 h 3178196"/>
                <a:gd name="connsiteX49" fmla="*/ 122720 w 3178196"/>
                <a:gd name="connsiteY49" fmla="*/ 2227452 h 3178196"/>
                <a:gd name="connsiteX50" fmla="*/ 326913 w 3178196"/>
                <a:gd name="connsiteY50" fmla="*/ 2042960 h 3178196"/>
                <a:gd name="connsiteX51" fmla="*/ 306855 w 3178196"/>
                <a:gd name="connsiteY51" fmla="*/ 1979828 h 3178196"/>
                <a:gd name="connsiteX52" fmla="*/ 276470 w 3178196"/>
                <a:gd name="connsiteY52" fmla="*/ 1828721 h 3178196"/>
                <a:gd name="connsiteX53" fmla="*/ 0 w 3178196"/>
                <a:gd name="connsiteY53" fmla="*/ 1769460 h 3178196"/>
                <a:gd name="connsiteX54" fmla="*/ 0 w 3178196"/>
                <a:gd name="connsiteY54" fmla="*/ 1408739 h 3178196"/>
                <a:gd name="connsiteX55" fmla="*/ 293010 w 3178196"/>
                <a:gd name="connsiteY55" fmla="*/ 1345931 h 3178196"/>
                <a:gd name="connsiteX56" fmla="*/ 306855 w 3178196"/>
                <a:gd name="connsiteY56" fmla="*/ 1284173 h 3178196"/>
                <a:gd name="connsiteX57" fmla="*/ 351046 w 3178196"/>
                <a:gd name="connsiteY57" fmla="*/ 1157043 h 3178196"/>
                <a:gd name="connsiteX58" fmla="*/ 122720 w 3178196"/>
                <a:gd name="connsiteY58" fmla="*/ 950748 h 3178196"/>
                <a:gd name="connsiteX59" fmla="*/ 303082 w 3178196"/>
                <a:gd name="connsiteY59" fmla="*/ 638354 h 3178196"/>
                <a:gd name="connsiteX60" fmla="*/ 611017 w 3178196"/>
                <a:gd name="connsiteY60" fmla="*/ 737822 h 3178196"/>
                <a:gd name="connsiteX61" fmla="*/ 678469 w 3178196"/>
                <a:gd name="connsiteY61" fmla="*/ 665039 h 3178196"/>
                <a:gd name="connsiteX62" fmla="*/ 739168 w 3178196"/>
                <a:gd name="connsiteY62" fmla="*/ 615179 h 3178196"/>
                <a:gd name="connsiteX63" fmla="*/ 638354 w 3178196"/>
                <a:gd name="connsiteY63" fmla="*/ 303080 h 3178196"/>
                <a:gd name="connsiteX64" fmla="*/ 950747 w 3178196"/>
                <a:gd name="connsiteY64" fmla="*/ 122720 h 3178196"/>
                <a:gd name="connsiteX65" fmla="*/ 1175530 w 3178196"/>
                <a:gd name="connsiteY65" fmla="*/ 371507 h 3178196"/>
                <a:gd name="connsiteX66" fmla="*/ 1321409 w 3178196"/>
                <a:gd name="connsiteY66" fmla="*/ 330732 h 3178196"/>
                <a:gd name="connsiteX67" fmla="*/ 1338401 w 3178196"/>
                <a:gd name="connsiteY67" fmla="*/ 328139 h 3178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178196" h="3178196">
                  <a:moveTo>
                    <a:pt x="1589098" y="425696"/>
                  </a:moveTo>
                  <a:cubicBezTo>
                    <a:pt x="946569" y="425696"/>
                    <a:pt x="425696" y="946569"/>
                    <a:pt x="425696" y="1589098"/>
                  </a:cubicBezTo>
                  <a:cubicBezTo>
                    <a:pt x="425696" y="2231627"/>
                    <a:pt x="946569" y="2752500"/>
                    <a:pt x="1589098" y="2752500"/>
                  </a:cubicBezTo>
                  <a:cubicBezTo>
                    <a:pt x="2231627" y="2752500"/>
                    <a:pt x="2752500" y="2231627"/>
                    <a:pt x="2752500" y="1589098"/>
                  </a:cubicBezTo>
                  <a:cubicBezTo>
                    <a:pt x="2752500" y="946569"/>
                    <a:pt x="2231627" y="425696"/>
                    <a:pt x="1589098" y="425696"/>
                  </a:cubicBezTo>
                  <a:close/>
                  <a:moveTo>
                    <a:pt x="1408737" y="0"/>
                  </a:moveTo>
                  <a:lnTo>
                    <a:pt x="1769461" y="0"/>
                  </a:lnTo>
                  <a:lnTo>
                    <a:pt x="1839795" y="328139"/>
                  </a:lnTo>
                  <a:lnTo>
                    <a:pt x="1856789" y="330732"/>
                  </a:lnTo>
                  <a:lnTo>
                    <a:pt x="2000849" y="373520"/>
                  </a:lnTo>
                  <a:lnTo>
                    <a:pt x="2227451" y="122720"/>
                  </a:lnTo>
                  <a:lnTo>
                    <a:pt x="2539846" y="303080"/>
                  </a:lnTo>
                  <a:lnTo>
                    <a:pt x="2439451" y="613872"/>
                  </a:lnTo>
                  <a:lnTo>
                    <a:pt x="2458340" y="627645"/>
                  </a:lnTo>
                  <a:cubicBezTo>
                    <a:pt x="2493487" y="658090"/>
                    <a:pt x="2527017" y="690346"/>
                    <a:pt x="2558787" y="724273"/>
                  </a:cubicBezTo>
                  <a:lnTo>
                    <a:pt x="2569563" y="737054"/>
                  </a:lnTo>
                  <a:lnTo>
                    <a:pt x="2875118" y="638354"/>
                  </a:lnTo>
                  <a:lnTo>
                    <a:pt x="3055480" y="950748"/>
                  </a:lnTo>
                  <a:lnTo>
                    <a:pt x="2827830" y="1156432"/>
                  </a:lnTo>
                  <a:lnTo>
                    <a:pt x="2846251" y="1202137"/>
                  </a:lnTo>
                  <a:lnTo>
                    <a:pt x="2882440" y="1345342"/>
                  </a:lnTo>
                  <a:lnTo>
                    <a:pt x="3178196" y="1408739"/>
                  </a:lnTo>
                  <a:lnTo>
                    <a:pt x="3178196" y="1769460"/>
                  </a:lnTo>
                  <a:lnTo>
                    <a:pt x="2901180" y="1828838"/>
                  </a:lnTo>
                  <a:lnTo>
                    <a:pt x="2890366" y="1899689"/>
                  </a:lnTo>
                  <a:cubicBezTo>
                    <a:pt x="2882626" y="1937518"/>
                    <a:pt x="2873276" y="1974762"/>
                    <a:pt x="2862393" y="2011345"/>
                  </a:cubicBezTo>
                  <a:lnTo>
                    <a:pt x="2851433" y="2043093"/>
                  </a:lnTo>
                  <a:lnTo>
                    <a:pt x="3055480" y="2227452"/>
                  </a:lnTo>
                  <a:lnTo>
                    <a:pt x="2875118" y="2539844"/>
                  </a:lnTo>
                  <a:lnTo>
                    <a:pt x="2624366" y="2458846"/>
                  </a:lnTo>
                  <a:lnTo>
                    <a:pt x="2593452" y="2501242"/>
                  </a:lnTo>
                  <a:cubicBezTo>
                    <a:pt x="2563009" y="2536388"/>
                    <a:pt x="2530753" y="2569918"/>
                    <a:pt x="2496828" y="2601689"/>
                  </a:cubicBezTo>
                  <a:lnTo>
                    <a:pt x="2461217" y="2631705"/>
                  </a:lnTo>
                  <a:lnTo>
                    <a:pt x="2539846" y="2875117"/>
                  </a:lnTo>
                  <a:lnTo>
                    <a:pt x="2227451" y="3055478"/>
                  </a:lnTo>
                  <a:lnTo>
                    <a:pt x="2061632" y="2871954"/>
                  </a:lnTo>
                  <a:lnTo>
                    <a:pt x="2018961" y="2889155"/>
                  </a:lnTo>
                  <a:lnTo>
                    <a:pt x="1820676" y="2939260"/>
                  </a:lnTo>
                  <a:lnTo>
                    <a:pt x="1769461" y="3178196"/>
                  </a:lnTo>
                  <a:lnTo>
                    <a:pt x="1408737" y="3178196"/>
                  </a:lnTo>
                  <a:lnTo>
                    <a:pt x="1357415" y="2938761"/>
                  </a:lnTo>
                  <a:lnTo>
                    <a:pt x="1321409" y="2933267"/>
                  </a:lnTo>
                  <a:lnTo>
                    <a:pt x="1116228" y="2872328"/>
                  </a:lnTo>
                  <a:lnTo>
                    <a:pt x="950747" y="3055478"/>
                  </a:lnTo>
                  <a:lnTo>
                    <a:pt x="638354" y="2875117"/>
                  </a:lnTo>
                  <a:lnTo>
                    <a:pt x="716567" y="2632987"/>
                  </a:lnTo>
                  <a:lnTo>
                    <a:pt x="564155" y="2476891"/>
                  </a:lnTo>
                  <a:lnTo>
                    <a:pt x="552049" y="2459421"/>
                  </a:lnTo>
                  <a:lnTo>
                    <a:pt x="303082" y="2539844"/>
                  </a:lnTo>
                  <a:lnTo>
                    <a:pt x="122720" y="2227452"/>
                  </a:lnTo>
                  <a:lnTo>
                    <a:pt x="326913" y="2042960"/>
                  </a:lnTo>
                  <a:lnTo>
                    <a:pt x="306855" y="1979828"/>
                  </a:lnTo>
                  <a:lnTo>
                    <a:pt x="276470" y="1828721"/>
                  </a:lnTo>
                  <a:lnTo>
                    <a:pt x="0" y="1769460"/>
                  </a:lnTo>
                  <a:lnTo>
                    <a:pt x="0" y="1408739"/>
                  </a:lnTo>
                  <a:lnTo>
                    <a:pt x="293010" y="1345931"/>
                  </a:lnTo>
                  <a:lnTo>
                    <a:pt x="306855" y="1284173"/>
                  </a:lnTo>
                  <a:lnTo>
                    <a:pt x="351046" y="1157043"/>
                  </a:lnTo>
                  <a:lnTo>
                    <a:pt x="122720" y="950748"/>
                  </a:lnTo>
                  <a:lnTo>
                    <a:pt x="303082" y="638354"/>
                  </a:lnTo>
                  <a:lnTo>
                    <a:pt x="611017" y="737822"/>
                  </a:lnTo>
                  <a:lnTo>
                    <a:pt x="678469" y="665039"/>
                  </a:lnTo>
                  <a:lnTo>
                    <a:pt x="739168" y="615179"/>
                  </a:lnTo>
                  <a:lnTo>
                    <a:pt x="638354" y="303080"/>
                  </a:lnTo>
                  <a:lnTo>
                    <a:pt x="950747" y="122720"/>
                  </a:lnTo>
                  <a:lnTo>
                    <a:pt x="1175530" y="371507"/>
                  </a:lnTo>
                  <a:lnTo>
                    <a:pt x="1321409" y="330732"/>
                  </a:lnTo>
                  <a:lnTo>
                    <a:pt x="1338401" y="328139"/>
                  </a:lnTo>
                  <a:close/>
                </a:path>
              </a:pathLst>
            </a:custGeom>
            <a:gradFill>
              <a:gsLst>
                <a:gs pos="0">
                  <a:schemeClr val="bg1"/>
                </a:gs>
                <a:gs pos="100000">
                  <a:srgbClr val="E2E2E2"/>
                </a:gs>
              </a:gsLst>
              <a:lin ang="2700000" scaled="1"/>
            </a:gradFill>
            <a:ln>
              <a:noFill/>
            </a:ln>
            <a:effectLst>
              <a:outerShdw blurRad="1905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9" name="椭圆 8"/>
            <p:cNvSpPr/>
            <p:nvPr/>
          </p:nvSpPr>
          <p:spPr>
            <a:xfrm>
              <a:off x="2798632" y="3445708"/>
              <a:ext cx="1581096" cy="1581096"/>
            </a:xfrm>
            <a:prstGeom prst="ellipse">
              <a:avLst/>
            </a:prstGeom>
            <a:noFill/>
            <a:ln w="38100">
              <a:gradFill flip="none" rotWithShape="1">
                <a:gsLst>
                  <a:gs pos="0">
                    <a:schemeClr val="bg1">
                      <a:lumMod val="85000"/>
                    </a:schemeClr>
                  </a:gs>
                  <a:gs pos="100000">
                    <a:schemeClr val="bg1"/>
                  </a:gs>
                </a:gsLst>
                <a:lin ang="2700000" scaled="1"/>
                <a:tileRect/>
              </a:gradFill>
            </a:ln>
            <a:effectLst>
              <a:innerShdw blurRad="88900" dist="381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0" name="9"/>
          <p:cNvGrpSpPr/>
          <p:nvPr/>
        </p:nvGrpSpPr>
        <p:grpSpPr>
          <a:xfrm>
            <a:off x="6909120" y="3161602"/>
            <a:ext cx="1248256" cy="1248256"/>
            <a:chOff x="2508643" y="3155719"/>
            <a:chExt cx="2161075" cy="2161075"/>
          </a:xfrm>
        </p:grpSpPr>
        <p:sp>
          <p:nvSpPr>
            <p:cNvPr id="11" name="任意多边形 10"/>
            <p:cNvSpPr/>
            <p:nvPr/>
          </p:nvSpPr>
          <p:spPr>
            <a:xfrm>
              <a:off x="2508643" y="3155719"/>
              <a:ext cx="2161075" cy="2161075"/>
            </a:xfrm>
            <a:custGeom>
              <a:avLst/>
              <a:gdLst>
                <a:gd name="connsiteX0" fmla="*/ 1589098 w 3178196"/>
                <a:gd name="connsiteY0" fmla="*/ 425696 h 3178196"/>
                <a:gd name="connsiteX1" fmla="*/ 425696 w 3178196"/>
                <a:gd name="connsiteY1" fmla="*/ 1589098 h 3178196"/>
                <a:gd name="connsiteX2" fmla="*/ 1589098 w 3178196"/>
                <a:gd name="connsiteY2" fmla="*/ 2752500 h 3178196"/>
                <a:gd name="connsiteX3" fmla="*/ 2752500 w 3178196"/>
                <a:gd name="connsiteY3" fmla="*/ 1589098 h 3178196"/>
                <a:gd name="connsiteX4" fmla="*/ 1589098 w 3178196"/>
                <a:gd name="connsiteY4" fmla="*/ 425696 h 3178196"/>
                <a:gd name="connsiteX5" fmla="*/ 1408737 w 3178196"/>
                <a:gd name="connsiteY5" fmla="*/ 0 h 3178196"/>
                <a:gd name="connsiteX6" fmla="*/ 1769461 w 3178196"/>
                <a:gd name="connsiteY6" fmla="*/ 0 h 3178196"/>
                <a:gd name="connsiteX7" fmla="*/ 1839795 w 3178196"/>
                <a:gd name="connsiteY7" fmla="*/ 328139 h 3178196"/>
                <a:gd name="connsiteX8" fmla="*/ 1856789 w 3178196"/>
                <a:gd name="connsiteY8" fmla="*/ 330732 h 3178196"/>
                <a:gd name="connsiteX9" fmla="*/ 2000849 w 3178196"/>
                <a:gd name="connsiteY9" fmla="*/ 373520 h 3178196"/>
                <a:gd name="connsiteX10" fmla="*/ 2227451 w 3178196"/>
                <a:gd name="connsiteY10" fmla="*/ 122720 h 3178196"/>
                <a:gd name="connsiteX11" fmla="*/ 2539846 w 3178196"/>
                <a:gd name="connsiteY11" fmla="*/ 303080 h 3178196"/>
                <a:gd name="connsiteX12" fmla="*/ 2439451 w 3178196"/>
                <a:gd name="connsiteY12" fmla="*/ 613872 h 3178196"/>
                <a:gd name="connsiteX13" fmla="*/ 2458340 w 3178196"/>
                <a:gd name="connsiteY13" fmla="*/ 627645 h 3178196"/>
                <a:gd name="connsiteX14" fmla="*/ 2558787 w 3178196"/>
                <a:gd name="connsiteY14" fmla="*/ 724273 h 3178196"/>
                <a:gd name="connsiteX15" fmla="*/ 2569563 w 3178196"/>
                <a:gd name="connsiteY15" fmla="*/ 737054 h 3178196"/>
                <a:gd name="connsiteX16" fmla="*/ 2875118 w 3178196"/>
                <a:gd name="connsiteY16" fmla="*/ 638354 h 3178196"/>
                <a:gd name="connsiteX17" fmla="*/ 3055480 w 3178196"/>
                <a:gd name="connsiteY17" fmla="*/ 950748 h 3178196"/>
                <a:gd name="connsiteX18" fmla="*/ 2827830 w 3178196"/>
                <a:gd name="connsiteY18" fmla="*/ 1156432 h 3178196"/>
                <a:gd name="connsiteX19" fmla="*/ 2846251 w 3178196"/>
                <a:gd name="connsiteY19" fmla="*/ 1202137 h 3178196"/>
                <a:gd name="connsiteX20" fmla="*/ 2882440 w 3178196"/>
                <a:gd name="connsiteY20" fmla="*/ 1345342 h 3178196"/>
                <a:gd name="connsiteX21" fmla="*/ 3178196 w 3178196"/>
                <a:gd name="connsiteY21" fmla="*/ 1408739 h 3178196"/>
                <a:gd name="connsiteX22" fmla="*/ 3178196 w 3178196"/>
                <a:gd name="connsiteY22" fmla="*/ 1769460 h 3178196"/>
                <a:gd name="connsiteX23" fmla="*/ 2901180 w 3178196"/>
                <a:gd name="connsiteY23" fmla="*/ 1828838 h 3178196"/>
                <a:gd name="connsiteX24" fmla="*/ 2890366 w 3178196"/>
                <a:gd name="connsiteY24" fmla="*/ 1899689 h 3178196"/>
                <a:gd name="connsiteX25" fmla="*/ 2862393 w 3178196"/>
                <a:gd name="connsiteY25" fmla="*/ 2011345 h 3178196"/>
                <a:gd name="connsiteX26" fmla="*/ 2851433 w 3178196"/>
                <a:gd name="connsiteY26" fmla="*/ 2043093 h 3178196"/>
                <a:gd name="connsiteX27" fmla="*/ 3055480 w 3178196"/>
                <a:gd name="connsiteY27" fmla="*/ 2227452 h 3178196"/>
                <a:gd name="connsiteX28" fmla="*/ 2875118 w 3178196"/>
                <a:gd name="connsiteY28" fmla="*/ 2539844 h 3178196"/>
                <a:gd name="connsiteX29" fmla="*/ 2624366 w 3178196"/>
                <a:gd name="connsiteY29" fmla="*/ 2458846 h 3178196"/>
                <a:gd name="connsiteX30" fmla="*/ 2593452 w 3178196"/>
                <a:gd name="connsiteY30" fmla="*/ 2501242 h 3178196"/>
                <a:gd name="connsiteX31" fmla="*/ 2496828 w 3178196"/>
                <a:gd name="connsiteY31" fmla="*/ 2601689 h 3178196"/>
                <a:gd name="connsiteX32" fmla="*/ 2461217 w 3178196"/>
                <a:gd name="connsiteY32" fmla="*/ 2631705 h 3178196"/>
                <a:gd name="connsiteX33" fmla="*/ 2539846 w 3178196"/>
                <a:gd name="connsiteY33" fmla="*/ 2875117 h 3178196"/>
                <a:gd name="connsiteX34" fmla="*/ 2227451 w 3178196"/>
                <a:gd name="connsiteY34" fmla="*/ 3055478 h 3178196"/>
                <a:gd name="connsiteX35" fmla="*/ 2061632 w 3178196"/>
                <a:gd name="connsiteY35" fmla="*/ 2871954 h 3178196"/>
                <a:gd name="connsiteX36" fmla="*/ 2018961 w 3178196"/>
                <a:gd name="connsiteY36" fmla="*/ 2889155 h 3178196"/>
                <a:gd name="connsiteX37" fmla="*/ 1820676 w 3178196"/>
                <a:gd name="connsiteY37" fmla="*/ 2939260 h 3178196"/>
                <a:gd name="connsiteX38" fmla="*/ 1769461 w 3178196"/>
                <a:gd name="connsiteY38" fmla="*/ 3178196 h 3178196"/>
                <a:gd name="connsiteX39" fmla="*/ 1408737 w 3178196"/>
                <a:gd name="connsiteY39" fmla="*/ 3178196 h 3178196"/>
                <a:gd name="connsiteX40" fmla="*/ 1357415 w 3178196"/>
                <a:gd name="connsiteY40" fmla="*/ 2938761 h 3178196"/>
                <a:gd name="connsiteX41" fmla="*/ 1321409 w 3178196"/>
                <a:gd name="connsiteY41" fmla="*/ 2933267 h 3178196"/>
                <a:gd name="connsiteX42" fmla="*/ 1116228 w 3178196"/>
                <a:gd name="connsiteY42" fmla="*/ 2872328 h 3178196"/>
                <a:gd name="connsiteX43" fmla="*/ 950747 w 3178196"/>
                <a:gd name="connsiteY43" fmla="*/ 3055478 h 3178196"/>
                <a:gd name="connsiteX44" fmla="*/ 638354 w 3178196"/>
                <a:gd name="connsiteY44" fmla="*/ 2875117 h 3178196"/>
                <a:gd name="connsiteX45" fmla="*/ 716567 w 3178196"/>
                <a:gd name="connsiteY45" fmla="*/ 2632987 h 3178196"/>
                <a:gd name="connsiteX46" fmla="*/ 564155 w 3178196"/>
                <a:gd name="connsiteY46" fmla="*/ 2476891 h 3178196"/>
                <a:gd name="connsiteX47" fmla="*/ 552049 w 3178196"/>
                <a:gd name="connsiteY47" fmla="*/ 2459421 h 3178196"/>
                <a:gd name="connsiteX48" fmla="*/ 303082 w 3178196"/>
                <a:gd name="connsiteY48" fmla="*/ 2539844 h 3178196"/>
                <a:gd name="connsiteX49" fmla="*/ 122720 w 3178196"/>
                <a:gd name="connsiteY49" fmla="*/ 2227452 h 3178196"/>
                <a:gd name="connsiteX50" fmla="*/ 326913 w 3178196"/>
                <a:gd name="connsiteY50" fmla="*/ 2042960 h 3178196"/>
                <a:gd name="connsiteX51" fmla="*/ 306855 w 3178196"/>
                <a:gd name="connsiteY51" fmla="*/ 1979828 h 3178196"/>
                <a:gd name="connsiteX52" fmla="*/ 276470 w 3178196"/>
                <a:gd name="connsiteY52" fmla="*/ 1828721 h 3178196"/>
                <a:gd name="connsiteX53" fmla="*/ 0 w 3178196"/>
                <a:gd name="connsiteY53" fmla="*/ 1769460 h 3178196"/>
                <a:gd name="connsiteX54" fmla="*/ 0 w 3178196"/>
                <a:gd name="connsiteY54" fmla="*/ 1408739 h 3178196"/>
                <a:gd name="connsiteX55" fmla="*/ 293010 w 3178196"/>
                <a:gd name="connsiteY55" fmla="*/ 1345931 h 3178196"/>
                <a:gd name="connsiteX56" fmla="*/ 306855 w 3178196"/>
                <a:gd name="connsiteY56" fmla="*/ 1284173 h 3178196"/>
                <a:gd name="connsiteX57" fmla="*/ 351046 w 3178196"/>
                <a:gd name="connsiteY57" fmla="*/ 1157043 h 3178196"/>
                <a:gd name="connsiteX58" fmla="*/ 122720 w 3178196"/>
                <a:gd name="connsiteY58" fmla="*/ 950748 h 3178196"/>
                <a:gd name="connsiteX59" fmla="*/ 303082 w 3178196"/>
                <a:gd name="connsiteY59" fmla="*/ 638354 h 3178196"/>
                <a:gd name="connsiteX60" fmla="*/ 611017 w 3178196"/>
                <a:gd name="connsiteY60" fmla="*/ 737822 h 3178196"/>
                <a:gd name="connsiteX61" fmla="*/ 678469 w 3178196"/>
                <a:gd name="connsiteY61" fmla="*/ 665039 h 3178196"/>
                <a:gd name="connsiteX62" fmla="*/ 739168 w 3178196"/>
                <a:gd name="connsiteY62" fmla="*/ 615179 h 3178196"/>
                <a:gd name="connsiteX63" fmla="*/ 638354 w 3178196"/>
                <a:gd name="connsiteY63" fmla="*/ 303080 h 3178196"/>
                <a:gd name="connsiteX64" fmla="*/ 950747 w 3178196"/>
                <a:gd name="connsiteY64" fmla="*/ 122720 h 3178196"/>
                <a:gd name="connsiteX65" fmla="*/ 1175530 w 3178196"/>
                <a:gd name="connsiteY65" fmla="*/ 371507 h 3178196"/>
                <a:gd name="connsiteX66" fmla="*/ 1321409 w 3178196"/>
                <a:gd name="connsiteY66" fmla="*/ 330732 h 3178196"/>
                <a:gd name="connsiteX67" fmla="*/ 1338401 w 3178196"/>
                <a:gd name="connsiteY67" fmla="*/ 328139 h 3178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178196" h="3178196">
                  <a:moveTo>
                    <a:pt x="1589098" y="425696"/>
                  </a:moveTo>
                  <a:cubicBezTo>
                    <a:pt x="946569" y="425696"/>
                    <a:pt x="425696" y="946569"/>
                    <a:pt x="425696" y="1589098"/>
                  </a:cubicBezTo>
                  <a:cubicBezTo>
                    <a:pt x="425696" y="2231627"/>
                    <a:pt x="946569" y="2752500"/>
                    <a:pt x="1589098" y="2752500"/>
                  </a:cubicBezTo>
                  <a:cubicBezTo>
                    <a:pt x="2231627" y="2752500"/>
                    <a:pt x="2752500" y="2231627"/>
                    <a:pt x="2752500" y="1589098"/>
                  </a:cubicBezTo>
                  <a:cubicBezTo>
                    <a:pt x="2752500" y="946569"/>
                    <a:pt x="2231627" y="425696"/>
                    <a:pt x="1589098" y="425696"/>
                  </a:cubicBezTo>
                  <a:close/>
                  <a:moveTo>
                    <a:pt x="1408737" y="0"/>
                  </a:moveTo>
                  <a:lnTo>
                    <a:pt x="1769461" y="0"/>
                  </a:lnTo>
                  <a:lnTo>
                    <a:pt x="1839795" y="328139"/>
                  </a:lnTo>
                  <a:lnTo>
                    <a:pt x="1856789" y="330732"/>
                  </a:lnTo>
                  <a:lnTo>
                    <a:pt x="2000849" y="373520"/>
                  </a:lnTo>
                  <a:lnTo>
                    <a:pt x="2227451" y="122720"/>
                  </a:lnTo>
                  <a:lnTo>
                    <a:pt x="2539846" y="303080"/>
                  </a:lnTo>
                  <a:lnTo>
                    <a:pt x="2439451" y="613872"/>
                  </a:lnTo>
                  <a:lnTo>
                    <a:pt x="2458340" y="627645"/>
                  </a:lnTo>
                  <a:cubicBezTo>
                    <a:pt x="2493487" y="658090"/>
                    <a:pt x="2527017" y="690346"/>
                    <a:pt x="2558787" y="724273"/>
                  </a:cubicBezTo>
                  <a:lnTo>
                    <a:pt x="2569563" y="737054"/>
                  </a:lnTo>
                  <a:lnTo>
                    <a:pt x="2875118" y="638354"/>
                  </a:lnTo>
                  <a:lnTo>
                    <a:pt x="3055480" y="950748"/>
                  </a:lnTo>
                  <a:lnTo>
                    <a:pt x="2827830" y="1156432"/>
                  </a:lnTo>
                  <a:lnTo>
                    <a:pt x="2846251" y="1202137"/>
                  </a:lnTo>
                  <a:lnTo>
                    <a:pt x="2882440" y="1345342"/>
                  </a:lnTo>
                  <a:lnTo>
                    <a:pt x="3178196" y="1408739"/>
                  </a:lnTo>
                  <a:lnTo>
                    <a:pt x="3178196" y="1769460"/>
                  </a:lnTo>
                  <a:lnTo>
                    <a:pt x="2901180" y="1828838"/>
                  </a:lnTo>
                  <a:lnTo>
                    <a:pt x="2890366" y="1899689"/>
                  </a:lnTo>
                  <a:cubicBezTo>
                    <a:pt x="2882626" y="1937518"/>
                    <a:pt x="2873276" y="1974762"/>
                    <a:pt x="2862393" y="2011345"/>
                  </a:cubicBezTo>
                  <a:lnTo>
                    <a:pt x="2851433" y="2043093"/>
                  </a:lnTo>
                  <a:lnTo>
                    <a:pt x="3055480" y="2227452"/>
                  </a:lnTo>
                  <a:lnTo>
                    <a:pt x="2875118" y="2539844"/>
                  </a:lnTo>
                  <a:lnTo>
                    <a:pt x="2624366" y="2458846"/>
                  </a:lnTo>
                  <a:lnTo>
                    <a:pt x="2593452" y="2501242"/>
                  </a:lnTo>
                  <a:cubicBezTo>
                    <a:pt x="2563009" y="2536388"/>
                    <a:pt x="2530753" y="2569918"/>
                    <a:pt x="2496828" y="2601689"/>
                  </a:cubicBezTo>
                  <a:lnTo>
                    <a:pt x="2461217" y="2631705"/>
                  </a:lnTo>
                  <a:lnTo>
                    <a:pt x="2539846" y="2875117"/>
                  </a:lnTo>
                  <a:lnTo>
                    <a:pt x="2227451" y="3055478"/>
                  </a:lnTo>
                  <a:lnTo>
                    <a:pt x="2061632" y="2871954"/>
                  </a:lnTo>
                  <a:lnTo>
                    <a:pt x="2018961" y="2889155"/>
                  </a:lnTo>
                  <a:lnTo>
                    <a:pt x="1820676" y="2939260"/>
                  </a:lnTo>
                  <a:lnTo>
                    <a:pt x="1769461" y="3178196"/>
                  </a:lnTo>
                  <a:lnTo>
                    <a:pt x="1408737" y="3178196"/>
                  </a:lnTo>
                  <a:lnTo>
                    <a:pt x="1357415" y="2938761"/>
                  </a:lnTo>
                  <a:lnTo>
                    <a:pt x="1321409" y="2933267"/>
                  </a:lnTo>
                  <a:lnTo>
                    <a:pt x="1116228" y="2872328"/>
                  </a:lnTo>
                  <a:lnTo>
                    <a:pt x="950747" y="3055478"/>
                  </a:lnTo>
                  <a:lnTo>
                    <a:pt x="638354" y="2875117"/>
                  </a:lnTo>
                  <a:lnTo>
                    <a:pt x="716567" y="2632987"/>
                  </a:lnTo>
                  <a:lnTo>
                    <a:pt x="564155" y="2476891"/>
                  </a:lnTo>
                  <a:lnTo>
                    <a:pt x="552049" y="2459421"/>
                  </a:lnTo>
                  <a:lnTo>
                    <a:pt x="303082" y="2539844"/>
                  </a:lnTo>
                  <a:lnTo>
                    <a:pt x="122720" y="2227452"/>
                  </a:lnTo>
                  <a:lnTo>
                    <a:pt x="326913" y="2042960"/>
                  </a:lnTo>
                  <a:lnTo>
                    <a:pt x="306855" y="1979828"/>
                  </a:lnTo>
                  <a:lnTo>
                    <a:pt x="276470" y="1828721"/>
                  </a:lnTo>
                  <a:lnTo>
                    <a:pt x="0" y="1769460"/>
                  </a:lnTo>
                  <a:lnTo>
                    <a:pt x="0" y="1408739"/>
                  </a:lnTo>
                  <a:lnTo>
                    <a:pt x="293010" y="1345931"/>
                  </a:lnTo>
                  <a:lnTo>
                    <a:pt x="306855" y="1284173"/>
                  </a:lnTo>
                  <a:lnTo>
                    <a:pt x="351046" y="1157043"/>
                  </a:lnTo>
                  <a:lnTo>
                    <a:pt x="122720" y="950748"/>
                  </a:lnTo>
                  <a:lnTo>
                    <a:pt x="303082" y="638354"/>
                  </a:lnTo>
                  <a:lnTo>
                    <a:pt x="611017" y="737822"/>
                  </a:lnTo>
                  <a:lnTo>
                    <a:pt x="678469" y="665039"/>
                  </a:lnTo>
                  <a:lnTo>
                    <a:pt x="739168" y="615179"/>
                  </a:lnTo>
                  <a:lnTo>
                    <a:pt x="638354" y="303080"/>
                  </a:lnTo>
                  <a:lnTo>
                    <a:pt x="950747" y="122720"/>
                  </a:lnTo>
                  <a:lnTo>
                    <a:pt x="1175530" y="371507"/>
                  </a:lnTo>
                  <a:lnTo>
                    <a:pt x="1321409" y="330732"/>
                  </a:lnTo>
                  <a:lnTo>
                    <a:pt x="1338401" y="328139"/>
                  </a:lnTo>
                  <a:close/>
                </a:path>
              </a:pathLst>
            </a:custGeom>
            <a:gradFill>
              <a:gsLst>
                <a:gs pos="0">
                  <a:schemeClr val="bg1"/>
                </a:gs>
                <a:gs pos="100000">
                  <a:srgbClr val="E2E2E2"/>
                </a:gs>
              </a:gsLst>
              <a:lin ang="2700000" scaled="1"/>
            </a:gradFill>
            <a:ln>
              <a:noFill/>
            </a:ln>
            <a:effectLst>
              <a:outerShdw blurRad="1905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12" name="椭圆 11"/>
            <p:cNvSpPr/>
            <p:nvPr/>
          </p:nvSpPr>
          <p:spPr>
            <a:xfrm>
              <a:off x="2798632" y="3445708"/>
              <a:ext cx="1581096" cy="1581096"/>
            </a:xfrm>
            <a:prstGeom prst="ellipse">
              <a:avLst/>
            </a:prstGeom>
            <a:noFill/>
            <a:ln w="38100">
              <a:gradFill flip="none" rotWithShape="1">
                <a:gsLst>
                  <a:gs pos="0">
                    <a:schemeClr val="bg1">
                      <a:lumMod val="85000"/>
                    </a:schemeClr>
                  </a:gs>
                  <a:gs pos="100000">
                    <a:schemeClr val="bg1"/>
                  </a:gs>
                </a:gsLst>
                <a:lin ang="2700000" scaled="1"/>
                <a:tileRect/>
              </a:gradFill>
            </a:ln>
            <a:effectLst>
              <a:innerShdw blurRad="88900" dist="381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3" name="8"/>
          <p:cNvGrpSpPr/>
          <p:nvPr/>
        </p:nvGrpSpPr>
        <p:grpSpPr>
          <a:xfrm>
            <a:off x="6322313" y="3291632"/>
            <a:ext cx="640553" cy="640553"/>
            <a:chOff x="2508643" y="3155719"/>
            <a:chExt cx="2161075" cy="2161075"/>
          </a:xfrm>
        </p:grpSpPr>
        <p:sp>
          <p:nvSpPr>
            <p:cNvPr id="14" name="任意多边形 13"/>
            <p:cNvSpPr/>
            <p:nvPr/>
          </p:nvSpPr>
          <p:spPr>
            <a:xfrm>
              <a:off x="2508643" y="3155719"/>
              <a:ext cx="2161075" cy="2161075"/>
            </a:xfrm>
            <a:custGeom>
              <a:avLst/>
              <a:gdLst>
                <a:gd name="connsiteX0" fmla="*/ 1589098 w 3178196"/>
                <a:gd name="connsiteY0" fmla="*/ 425696 h 3178196"/>
                <a:gd name="connsiteX1" fmla="*/ 425696 w 3178196"/>
                <a:gd name="connsiteY1" fmla="*/ 1589098 h 3178196"/>
                <a:gd name="connsiteX2" fmla="*/ 1589098 w 3178196"/>
                <a:gd name="connsiteY2" fmla="*/ 2752500 h 3178196"/>
                <a:gd name="connsiteX3" fmla="*/ 2752500 w 3178196"/>
                <a:gd name="connsiteY3" fmla="*/ 1589098 h 3178196"/>
                <a:gd name="connsiteX4" fmla="*/ 1589098 w 3178196"/>
                <a:gd name="connsiteY4" fmla="*/ 425696 h 3178196"/>
                <a:gd name="connsiteX5" fmla="*/ 1408737 w 3178196"/>
                <a:gd name="connsiteY5" fmla="*/ 0 h 3178196"/>
                <a:gd name="connsiteX6" fmla="*/ 1769461 w 3178196"/>
                <a:gd name="connsiteY6" fmla="*/ 0 h 3178196"/>
                <a:gd name="connsiteX7" fmla="*/ 1839795 w 3178196"/>
                <a:gd name="connsiteY7" fmla="*/ 328139 h 3178196"/>
                <a:gd name="connsiteX8" fmla="*/ 1856789 w 3178196"/>
                <a:gd name="connsiteY8" fmla="*/ 330732 h 3178196"/>
                <a:gd name="connsiteX9" fmla="*/ 2000849 w 3178196"/>
                <a:gd name="connsiteY9" fmla="*/ 373520 h 3178196"/>
                <a:gd name="connsiteX10" fmla="*/ 2227451 w 3178196"/>
                <a:gd name="connsiteY10" fmla="*/ 122720 h 3178196"/>
                <a:gd name="connsiteX11" fmla="*/ 2539846 w 3178196"/>
                <a:gd name="connsiteY11" fmla="*/ 303080 h 3178196"/>
                <a:gd name="connsiteX12" fmla="*/ 2439451 w 3178196"/>
                <a:gd name="connsiteY12" fmla="*/ 613872 h 3178196"/>
                <a:gd name="connsiteX13" fmla="*/ 2458340 w 3178196"/>
                <a:gd name="connsiteY13" fmla="*/ 627645 h 3178196"/>
                <a:gd name="connsiteX14" fmla="*/ 2558787 w 3178196"/>
                <a:gd name="connsiteY14" fmla="*/ 724273 h 3178196"/>
                <a:gd name="connsiteX15" fmla="*/ 2569563 w 3178196"/>
                <a:gd name="connsiteY15" fmla="*/ 737054 h 3178196"/>
                <a:gd name="connsiteX16" fmla="*/ 2875118 w 3178196"/>
                <a:gd name="connsiteY16" fmla="*/ 638354 h 3178196"/>
                <a:gd name="connsiteX17" fmla="*/ 3055480 w 3178196"/>
                <a:gd name="connsiteY17" fmla="*/ 950748 h 3178196"/>
                <a:gd name="connsiteX18" fmla="*/ 2827830 w 3178196"/>
                <a:gd name="connsiteY18" fmla="*/ 1156432 h 3178196"/>
                <a:gd name="connsiteX19" fmla="*/ 2846251 w 3178196"/>
                <a:gd name="connsiteY19" fmla="*/ 1202137 h 3178196"/>
                <a:gd name="connsiteX20" fmla="*/ 2882440 w 3178196"/>
                <a:gd name="connsiteY20" fmla="*/ 1345342 h 3178196"/>
                <a:gd name="connsiteX21" fmla="*/ 3178196 w 3178196"/>
                <a:gd name="connsiteY21" fmla="*/ 1408739 h 3178196"/>
                <a:gd name="connsiteX22" fmla="*/ 3178196 w 3178196"/>
                <a:gd name="connsiteY22" fmla="*/ 1769460 h 3178196"/>
                <a:gd name="connsiteX23" fmla="*/ 2901180 w 3178196"/>
                <a:gd name="connsiteY23" fmla="*/ 1828838 h 3178196"/>
                <a:gd name="connsiteX24" fmla="*/ 2890366 w 3178196"/>
                <a:gd name="connsiteY24" fmla="*/ 1899689 h 3178196"/>
                <a:gd name="connsiteX25" fmla="*/ 2862393 w 3178196"/>
                <a:gd name="connsiteY25" fmla="*/ 2011345 h 3178196"/>
                <a:gd name="connsiteX26" fmla="*/ 2851433 w 3178196"/>
                <a:gd name="connsiteY26" fmla="*/ 2043093 h 3178196"/>
                <a:gd name="connsiteX27" fmla="*/ 3055480 w 3178196"/>
                <a:gd name="connsiteY27" fmla="*/ 2227452 h 3178196"/>
                <a:gd name="connsiteX28" fmla="*/ 2875118 w 3178196"/>
                <a:gd name="connsiteY28" fmla="*/ 2539844 h 3178196"/>
                <a:gd name="connsiteX29" fmla="*/ 2624366 w 3178196"/>
                <a:gd name="connsiteY29" fmla="*/ 2458846 h 3178196"/>
                <a:gd name="connsiteX30" fmla="*/ 2593452 w 3178196"/>
                <a:gd name="connsiteY30" fmla="*/ 2501242 h 3178196"/>
                <a:gd name="connsiteX31" fmla="*/ 2496828 w 3178196"/>
                <a:gd name="connsiteY31" fmla="*/ 2601689 h 3178196"/>
                <a:gd name="connsiteX32" fmla="*/ 2461217 w 3178196"/>
                <a:gd name="connsiteY32" fmla="*/ 2631705 h 3178196"/>
                <a:gd name="connsiteX33" fmla="*/ 2539846 w 3178196"/>
                <a:gd name="connsiteY33" fmla="*/ 2875117 h 3178196"/>
                <a:gd name="connsiteX34" fmla="*/ 2227451 w 3178196"/>
                <a:gd name="connsiteY34" fmla="*/ 3055478 h 3178196"/>
                <a:gd name="connsiteX35" fmla="*/ 2061632 w 3178196"/>
                <a:gd name="connsiteY35" fmla="*/ 2871954 h 3178196"/>
                <a:gd name="connsiteX36" fmla="*/ 2018961 w 3178196"/>
                <a:gd name="connsiteY36" fmla="*/ 2889155 h 3178196"/>
                <a:gd name="connsiteX37" fmla="*/ 1820676 w 3178196"/>
                <a:gd name="connsiteY37" fmla="*/ 2939260 h 3178196"/>
                <a:gd name="connsiteX38" fmla="*/ 1769461 w 3178196"/>
                <a:gd name="connsiteY38" fmla="*/ 3178196 h 3178196"/>
                <a:gd name="connsiteX39" fmla="*/ 1408737 w 3178196"/>
                <a:gd name="connsiteY39" fmla="*/ 3178196 h 3178196"/>
                <a:gd name="connsiteX40" fmla="*/ 1357415 w 3178196"/>
                <a:gd name="connsiteY40" fmla="*/ 2938761 h 3178196"/>
                <a:gd name="connsiteX41" fmla="*/ 1321409 w 3178196"/>
                <a:gd name="connsiteY41" fmla="*/ 2933267 h 3178196"/>
                <a:gd name="connsiteX42" fmla="*/ 1116228 w 3178196"/>
                <a:gd name="connsiteY42" fmla="*/ 2872328 h 3178196"/>
                <a:gd name="connsiteX43" fmla="*/ 950747 w 3178196"/>
                <a:gd name="connsiteY43" fmla="*/ 3055478 h 3178196"/>
                <a:gd name="connsiteX44" fmla="*/ 638354 w 3178196"/>
                <a:gd name="connsiteY44" fmla="*/ 2875117 h 3178196"/>
                <a:gd name="connsiteX45" fmla="*/ 716567 w 3178196"/>
                <a:gd name="connsiteY45" fmla="*/ 2632987 h 3178196"/>
                <a:gd name="connsiteX46" fmla="*/ 564155 w 3178196"/>
                <a:gd name="connsiteY46" fmla="*/ 2476891 h 3178196"/>
                <a:gd name="connsiteX47" fmla="*/ 552049 w 3178196"/>
                <a:gd name="connsiteY47" fmla="*/ 2459421 h 3178196"/>
                <a:gd name="connsiteX48" fmla="*/ 303082 w 3178196"/>
                <a:gd name="connsiteY48" fmla="*/ 2539844 h 3178196"/>
                <a:gd name="connsiteX49" fmla="*/ 122720 w 3178196"/>
                <a:gd name="connsiteY49" fmla="*/ 2227452 h 3178196"/>
                <a:gd name="connsiteX50" fmla="*/ 326913 w 3178196"/>
                <a:gd name="connsiteY50" fmla="*/ 2042960 h 3178196"/>
                <a:gd name="connsiteX51" fmla="*/ 306855 w 3178196"/>
                <a:gd name="connsiteY51" fmla="*/ 1979828 h 3178196"/>
                <a:gd name="connsiteX52" fmla="*/ 276470 w 3178196"/>
                <a:gd name="connsiteY52" fmla="*/ 1828721 h 3178196"/>
                <a:gd name="connsiteX53" fmla="*/ 0 w 3178196"/>
                <a:gd name="connsiteY53" fmla="*/ 1769460 h 3178196"/>
                <a:gd name="connsiteX54" fmla="*/ 0 w 3178196"/>
                <a:gd name="connsiteY54" fmla="*/ 1408739 h 3178196"/>
                <a:gd name="connsiteX55" fmla="*/ 293010 w 3178196"/>
                <a:gd name="connsiteY55" fmla="*/ 1345931 h 3178196"/>
                <a:gd name="connsiteX56" fmla="*/ 306855 w 3178196"/>
                <a:gd name="connsiteY56" fmla="*/ 1284173 h 3178196"/>
                <a:gd name="connsiteX57" fmla="*/ 351046 w 3178196"/>
                <a:gd name="connsiteY57" fmla="*/ 1157043 h 3178196"/>
                <a:gd name="connsiteX58" fmla="*/ 122720 w 3178196"/>
                <a:gd name="connsiteY58" fmla="*/ 950748 h 3178196"/>
                <a:gd name="connsiteX59" fmla="*/ 303082 w 3178196"/>
                <a:gd name="connsiteY59" fmla="*/ 638354 h 3178196"/>
                <a:gd name="connsiteX60" fmla="*/ 611017 w 3178196"/>
                <a:gd name="connsiteY60" fmla="*/ 737822 h 3178196"/>
                <a:gd name="connsiteX61" fmla="*/ 678469 w 3178196"/>
                <a:gd name="connsiteY61" fmla="*/ 665039 h 3178196"/>
                <a:gd name="connsiteX62" fmla="*/ 739168 w 3178196"/>
                <a:gd name="connsiteY62" fmla="*/ 615179 h 3178196"/>
                <a:gd name="connsiteX63" fmla="*/ 638354 w 3178196"/>
                <a:gd name="connsiteY63" fmla="*/ 303080 h 3178196"/>
                <a:gd name="connsiteX64" fmla="*/ 950747 w 3178196"/>
                <a:gd name="connsiteY64" fmla="*/ 122720 h 3178196"/>
                <a:gd name="connsiteX65" fmla="*/ 1175530 w 3178196"/>
                <a:gd name="connsiteY65" fmla="*/ 371507 h 3178196"/>
                <a:gd name="connsiteX66" fmla="*/ 1321409 w 3178196"/>
                <a:gd name="connsiteY66" fmla="*/ 330732 h 3178196"/>
                <a:gd name="connsiteX67" fmla="*/ 1338401 w 3178196"/>
                <a:gd name="connsiteY67" fmla="*/ 328139 h 3178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178196" h="3178196">
                  <a:moveTo>
                    <a:pt x="1589098" y="425696"/>
                  </a:moveTo>
                  <a:cubicBezTo>
                    <a:pt x="946569" y="425696"/>
                    <a:pt x="425696" y="946569"/>
                    <a:pt x="425696" y="1589098"/>
                  </a:cubicBezTo>
                  <a:cubicBezTo>
                    <a:pt x="425696" y="2231627"/>
                    <a:pt x="946569" y="2752500"/>
                    <a:pt x="1589098" y="2752500"/>
                  </a:cubicBezTo>
                  <a:cubicBezTo>
                    <a:pt x="2231627" y="2752500"/>
                    <a:pt x="2752500" y="2231627"/>
                    <a:pt x="2752500" y="1589098"/>
                  </a:cubicBezTo>
                  <a:cubicBezTo>
                    <a:pt x="2752500" y="946569"/>
                    <a:pt x="2231627" y="425696"/>
                    <a:pt x="1589098" y="425696"/>
                  </a:cubicBezTo>
                  <a:close/>
                  <a:moveTo>
                    <a:pt x="1408737" y="0"/>
                  </a:moveTo>
                  <a:lnTo>
                    <a:pt x="1769461" y="0"/>
                  </a:lnTo>
                  <a:lnTo>
                    <a:pt x="1839795" y="328139"/>
                  </a:lnTo>
                  <a:lnTo>
                    <a:pt x="1856789" y="330732"/>
                  </a:lnTo>
                  <a:lnTo>
                    <a:pt x="2000849" y="373520"/>
                  </a:lnTo>
                  <a:lnTo>
                    <a:pt x="2227451" y="122720"/>
                  </a:lnTo>
                  <a:lnTo>
                    <a:pt x="2539846" y="303080"/>
                  </a:lnTo>
                  <a:lnTo>
                    <a:pt x="2439451" y="613872"/>
                  </a:lnTo>
                  <a:lnTo>
                    <a:pt x="2458340" y="627645"/>
                  </a:lnTo>
                  <a:cubicBezTo>
                    <a:pt x="2493487" y="658090"/>
                    <a:pt x="2527017" y="690346"/>
                    <a:pt x="2558787" y="724273"/>
                  </a:cubicBezTo>
                  <a:lnTo>
                    <a:pt x="2569563" y="737054"/>
                  </a:lnTo>
                  <a:lnTo>
                    <a:pt x="2875118" y="638354"/>
                  </a:lnTo>
                  <a:lnTo>
                    <a:pt x="3055480" y="950748"/>
                  </a:lnTo>
                  <a:lnTo>
                    <a:pt x="2827830" y="1156432"/>
                  </a:lnTo>
                  <a:lnTo>
                    <a:pt x="2846251" y="1202137"/>
                  </a:lnTo>
                  <a:lnTo>
                    <a:pt x="2882440" y="1345342"/>
                  </a:lnTo>
                  <a:lnTo>
                    <a:pt x="3178196" y="1408739"/>
                  </a:lnTo>
                  <a:lnTo>
                    <a:pt x="3178196" y="1769460"/>
                  </a:lnTo>
                  <a:lnTo>
                    <a:pt x="2901180" y="1828838"/>
                  </a:lnTo>
                  <a:lnTo>
                    <a:pt x="2890366" y="1899689"/>
                  </a:lnTo>
                  <a:cubicBezTo>
                    <a:pt x="2882626" y="1937518"/>
                    <a:pt x="2873276" y="1974762"/>
                    <a:pt x="2862393" y="2011345"/>
                  </a:cubicBezTo>
                  <a:lnTo>
                    <a:pt x="2851433" y="2043093"/>
                  </a:lnTo>
                  <a:lnTo>
                    <a:pt x="3055480" y="2227452"/>
                  </a:lnTo>
                  <a:lnTo>
                    <a:pt x="2875118" y="2539844"/>
                  </a:lnTo>
                  <a:lnTo>
                    <a:pt x="2624366" y="2458846"/>
                  </a:lnTo>
                  <a:lnTo>
                    <a:pt x="2593452" y="2501242"/>
                  </a:lnTo>
                  <a:cubicBezTo>
                    <a:pt x="2563009" y="2536388"/>
                    <a:pt x="2530753" y="2569918"/>
                    <a:pt x="2496828" y="2601689"/>
                  </a:cubicBezTo>
                  <a:lnTo>
                    <a:pt x="2461217" y="2631705"/>
                  </a:lnTo>
                  <a:lnTo>
                    <a:pt x="2539846" y="2875117"/>
                  </a:lnTo>
                  <a:lnTo>
                    <a:pt x="2227451" y="3055478"/>
                  </a:lnTo>
                  <a:lnTo>
                    <a:pt x="2061632" y="2871954"/>
                  </a:lnTo>
                  <a:lnTo>
                    <a:pt x="2018961" y="2889155"/>
                  </a:lnTo>
                  <a:lnTo>
                    <a:pt x="1820676" y="2939260"/>
                  </a:lnTo>
                  <a:lnTo>
                    <a:pt x="1769461" y="3178196"/>
                  </a:lnTo>
                  <a:lnTo>
                    <a:pt x="1408737" y="3178196"/>
                  </a:lnTo>
                  <a:lnTo>
                    <a:pt x="1357415" y="2938761"/>
                  </a:lnTo>
                  <a:lnTo>
                    <a:pt x="1321409" y="2933267"/>
                  </a:lnTo>
                  <a:lnTo>
                    <a:pt x="1116228" y="2872328"/>
                  </a:lnTo>
                  <a:lnTo>
                    <a:pt x="950747" y="3055478"/>
                  </a:lnTo>
                  <a:lnTo>
                    <a:pt x="638354" y="2875117"/>
                  </a:lnTo>
                  <a:lnTo>
                    <a:pt x="716567" y="2632987"/>
                  </a:lnTo>
                  <a:lnTo>
                    <a:pt x="564155" y="2476891"/>
                  </a:lnTo>
                  <a:lnTo>
                    <a:pt x="552049" y="2459421"/>
                  </a:lnTo>
                  <a:lnTo>
                    <a:pt x="303082" y="2539844"/>
                  </a:lnTo>
                  <a:lnTo>
                    <a:pt x="122720" y="2227452"/>
                  </a:lnTo>
                  <a:lnTo>
                    <a:pt x="326913" y="2042960"/>
                  </a:lnTo>
                  <a:lnTo>
                    <a:pt x="306855" y="1979828"/>
                  </a:lnTo>
                  <a:lnTo>
                    <a:pt x="276470" y="1828721"/>
                  </a:lnTo>
                  <a:lnTo>
                    <a:pt x="0" y="1769460"/>
                  </a:lnTo>
                  <a:lnTo>
                    <a:pt x="0" y="1408739"/>
                  </a:lnTo>
                  <a:lnTo>
                    <a:pt x="293010" y="1345931"/>
                  </a:lnTo>
                  <a:lnTo>
                    <a:pt x="306855" y="1284173"/>
                  </a:lnTo>
                  <a:lnTo>
                    <a:pt x="351046" y="1157043"/>
                  </a:lnTo>
                  <a:lnTo>
                    <a:pt x="122720" y="950748"/>
                  </a:lnTo>
                  <a:lnTo>
                    <a:pt x="303082" y="638354"/>
                  </a:lnTo>
                  <a:lnTo>
                    <a:pt x="611017" y="737822"/>
                  </a:lnTo>
                  <a:lnTo>
                    <a:pt x="678469" y="665039"/>
                  </a:lnTo>
                  <a:lnTo>
                    <a:pt x="739168" y="615179"/>
                  </a:lnTo>
                  <a:lnTo>
                    <a:pt x="638354" y="303080"/>
                  </a:lnTo>
                  <a:lnTo>
                    <a:pt x="950747" y="122720"/>
                  </a:lnTo>
                  <a:lnTo>
                    <a:pt x="1175530" y="371507"/>
                  </a:lnTo>
                  <a:lnTo>
                    <a:pt x="1321409" y="330732"/>
                  </a:lnTo>
                  <a:lnTo>
                    <a:pt x="1338401" y="328139"/>
                  </a:lnTo>
                  <a:close/>
                </a:path>
              </a:pathLst>
            </a:custGeom>
            <a:gradFill>
              <a:gsLst>
                <a:gs pos="0">
                  <a:schemeClr val="bg1"/>
                </a:gs>
                <a:gs pos="100000">
                  <a:srgbClr val="E2E2E2"/>
                </a:gs>
              </a:gsLst>
              <a:lin ang="2700000" scaled="1"/>
            </a:gradFill>
            <a:ln>
              <a:noFill/>
            </a:ln>
            <a:effectLst>
              <a:outerShdw blurRad="1397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15" name="椭圆 14"/>
            <p:cNvSpPr/>
            <p:nvPr/>
          </p:nvSpPr>
          <p:spPr>
            <a:xfrm>
              <a:off x="2798632" y="3445708"/>
              <a:ext cx="1581096" cy="1581096"/>
            </a:xfrm>
            <a:prstGeom prst="ellipse">
              <a:avLst/>
            </a:prstGeom>
            <a:noFill/>
            <a:ln w="38100">
              <a:gradFill flip="none" rotWithShape="1">
                <a:gsLst>
                  <a:gs pos="0">
                    <a:schemeClr val="bg1">
                      <a:lumMod val="85000"/>
                    </a:schemeClr>
                  </a:gs>
                  <a:gs pos="100000">
                    <a:schemeClr val="bg1"/>
                  </a:gs>
                </a:gsLst>
                <a:lin ang="2700000" scaled="1"/>
                <a:tileRect/>
              </a:gradFill>
            </a:ln>
            <a:effectLst>
              <a:innerShdw blurRad="88900" dist="381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6" name="10"/>
          <p:cNvGrpSpPr/>
          <p:nvPr/>
        </p:nvGrpSpPr>
        <p:grpSpPr>
          <a:xfrm>
            <a:off x="7294537" y="2108849"/>
            <a:ext cx="927878" cy="925715"/>
            <a:chOff x="1941706" y="3231482"/>
            <a:chExt cx="1212300" cy="1209474"/>
          </a:xfrm>
        </p:grpSpPr>
        <p:sp>
          <p:nvSpPr>
            <p:cNvPr id="17" name="任意多边形 16"/>
            <p:cNvSpPr/>
            <p:nvPr/>
          </p:nvSpPr>
          <p:spPr>
            <a:xfrm>
              <a:off x="1941706" y="3231482"/>
              <a:ext cx="1212300" cy="1209474"/>
            </a:xfrm>
            <a:custGeom>
              <a:avLst/>
              <a:gdLst>
                <a:gd name="connsiteX0" fmla="*/ 606149 w 1212300"/>
                <a:gd name="connsiteY0" fmla="*/ 219778 h 1209474"/>
                <a:gd name="connsiteX1" fmla="*/ 221190 w 1212300"/>
                <a:gd name="connsiteY1" fmla="*/ 604737 h 1209474"/>
                <a:gd name="connsiteX2" fmla="*/ 606149 w 1212300"/>
                <a:gd name="connsiteY2" fmla="*/ 989696 h 1209474"/>
                <a:gd name="connsiteX3" fmla="*/ 991108 w 1212300"/>
                <a:gd name="connsiteY3" fmla="*/ 604737 h 1209474"/>
                <a:gd name="connsiteX4" fmla="*/ 606149 w 1212300"/>
                <a:gd name="connsiteY4" fmla="*/ 219778 h 1209474"/>
                <a:gd name="connsiteX5" fmla="*/ 570726 w 1212300"/>
                <a:gd name="connsiteY5" fmla="*/ 0 h 1209474"/>
                <a:gd name="connsiteX6" fmla="*/ 641573 w 1212300"/>
                <a:gd name="connsiteY6" fmla="*/ 0 h 1209474"/>
                <a:gd name="connsiteX7" fmla="*/ 653064 w 1212300"/>
                <a:gd name="connsiteY7" fmla="*/ 60414 h 1209474"/>
                <a:gd name="connsiteX8" fmla="*/ 661820 w 1212300"/>
                <a:gd name="connsiteY8" fmla="*/ 60857 h 1209474"/>
                <a:gd name="connsiteX9" fmla="*/ 707034 w 1212300"/>
                <a:gd name="connsiteY9" fmla="*/ 69786 h 1209474"/>
                <a:gd name="connsiteX10" fmla="*/ 735306 w 1212300"/>
                <a:gd name="connsiteY10" fmla="*/ 12884 h 1209474"/>
                <a:gd name="connsiteX11" fmla="*/ 803526 w 1212300"/>
                <a:gd name="connsiteY11" fmla="*/ 31998 h 1209474"/>
                <a:gd name="connsiteX12" fmla="*/ 798126 w 1212300"/>
                <a:gd name="connsiteY12" fmla="*/ 95198 h 1209474"/>
                <a:gd name="connsiteX13" fmla="*/ 848903 w 1212300"/>
                <a:gd name="connsiteY13" fmla="*/ 115557 h 1209474"/>
                <a:gd name="connsiteX14" fmla="*/ 890307 w 1212300"/>
                <a:gd name="connsiteY14" fmla="*/ 69692 h 1209474"/>
                <a:gd name="connsiteX15" fmla="*/ 950840 w 1212300"/>
                <a:gd name="connsiteY15" fmla="*/ 106503 h 1209474"/>
                <a:gd name="connsiteX16" fmla="*/ 928932 w 1212300"/>
                <a:gd name="connsiteY16" fmla="*/ 164987 h 1209474"/>
                <a:gd name="connsiteX17" fmla="*/ 971748 w 1212300"/>
                <a:gd name="connsiteY17" fmla="*/ 199360 h 1209474"/>
                <a:gd name="connsiteX18" fmla="*/ 1024233 w 1212300"/>
                <a:gd name="connsiteY18" fmla="*/ 166213 h 1209474"/>
                <a:gd name="connsiteX19" fmla="*/ 1072590 w 1212300"/>
                <a:gd name="connsiteY19" fmla="*/ 217989 h 1209474"/>
                <a:gd name="connsiteX20" fmla="*/ 1034905 w 1212300"/>
                <a:gd name="connsiteY20" fmla="*/ 269502 h 1209474"/>
                <a:gd name="connsiteX21" fmla="*/ 1047793 w 1212300"/>
                <a:gd name="connsiteY21" fmla="*/ 284006 h 1209474"/>
                <a:gd name="connsiteX22" fmla="*/ 1065896 w 1212300"/>
                <a:gd name="connsiteY22" fmla="*/ 313574 h 1209474"/>
                <a:gd name="connsiteX23" fmla="*/ 1127152 w 1212300"/>
                <a:gd name="connsiteY23" fmla="*/ 295286 h 1209474"/>
                <a:gd name="connsiteX24" fmla="*/ 1159745 w 1212300"/>
                <a:gd name="connsiteY24" fmla="*/ 358190 h 1209474"/>
                <a:gd name="connsiteX25" fmla="*/ 1109155 w 1212300"/>
                <a:gd name="connsiteY25" fmla="*/ 397943 h 1209474"/>
                <a:gd name="connsiteX26" fmla="*/ 1123476 w 1212300"/>
                <a:gd name="connsiteY26" fmla="*/ 432252 h 1209474"/>
                <a:gd name="connsiteX27" fmla="*/ 1127413 w 1212300"/>
                <a:gd name="connsiteY27" fmla="*/ 448425 h 1209474"/>
                <a:gd name="connsiteX28" fmla="*/ 1191430 w 1212300"/>
                <a:gd name="connsiteY28" fmla="*/ 447341 h 1209474"/>
                <a:gd name="connsiteX29" fmla="*/ 1205844 w 1212300"/>
                <a:gd name="connsiteY29" fmla="*/ 516706 h 1209474"/>
                <a:gd name="connsiteX30" fmla="*/ 1145770 w 1212300"/>
                <a:gd name="connsiteY30" fmla="*/ 541598 h 1209474"/>
                <a:gd name="connsiteX31" fmla="*/ 1150013 w 1212300"/>
                <a:gd name="connsiteY31" fmla="*/ 594780 h 1209474"/>
                <a:gd name="connsiteX32" fmla="*/ 1212300 w 1212300"/>
                <a:gd name="connsiteY32" fmla="*/ 611099 h 1209474"/>
                <a:gd name="connsiteX33" fmla="*/ 1207465 w 1212300"/>
                <a:gd name="connsiteY33" fmla="*/ 681780 h 1209474"/>
                <a:gd name="connsiteX34" fmla="*/ 1143038 w 1212300"/>
                <a:gd name="connsiteY34" fmla="*/ 689527 h 1209474"/>
                <a:gd name="connsiteX35" fmla="*/ 1139569 w 1212300"/>
                <a:gd name="connsiteY35" fmla="*/ 712257 h 1209474"/>
                <a:gd name="connsiteX36" fmla="*/ 1131043 w 1212300"/>
                <a:gd name="connsiteY36" fmla="*/ 740961 h 1209474"/>
                <a:gd name="connsiteX37" fmla="*/ 1188216 w 1212300"/>
                <a:gd name="connsiteY37" fmla="*/ 774415 h 1209474"/>
                <a:gd name="connsiteX38" fmla="*/ 1164491 w 1212300"/>
                <a:gd name="connsiteY38" fmla="*/ 841171 h 1209474"/>
                <a:gd name="connsiteX39" fmla="*/ 1098564 w 1212300"/>
                <a:gd name="connsiteY39" fmla="*/ 830969 h 1209474"/>
                <a:gd name="connsiteX40" fmla="*/ 1075268 w 1212300"/>
                <a:gd name="connsiteY40" fmla="*/ 877883 h 1209474"/>
                <a:gd name="connsiteX41" fmla="*/ 1120962 w 1212300"/>
                <a:gd name="connsiteY41" fmla="*/ 925178 h 1209474"/>
                <a:gd name="connsiteX42" fmla="*/ 1080106 w 1212300"/>
                <a:gd name="connsiteY42" fmla="*/ 983058 h 1209474"/>
                <a:gd name="connsiteX43" fmla="*/ 1019565 w 1212300"/>
                <a:gd name="connsiteY43" fmla="*/ 955533 h 1209474"/>
                <a:gd name="connsiteX44" fmla="*/ 986510 w 1212300"/>
                <a:gd name="connsiteY44" fmla="*/ 992122 h 1209474"/>
                <a:gd name="connsiteX45" fmla="*/ 984130 w 1212300"/>
                <a:gd name="connsiteY45" fmla="*/ 994044 h 1209474"/>
                <a:gd name="connsiteX46" fmla="*/ 1015527 w 1212300"/>
                <a:gd name="connsiteY46" fmla="*/ 1052205 h 1209474"/>
                <a:gd name="connsiteX47" fmla="*/ 960571 w 1212300"/>
                <a:gd name="connsiteY47" fmla="*/ 1096915 h 1209474"/>
                <a:gd name="connsiteX48" fmla="*/ 909748 w 1212300"/>
                <a:gd name="connsiteY48" fmla="*/ 1054117 h 1209474"/>
                <a:gd name="connsiteX49" fmla="*/ 906487 w 1212300"/>
                <a:gd name="connsiteY49" fmla="*/ 1056751 h 1209474"/>
                <a:gd name="connsiteX50" fmla="*/ 864880 w 1212300"/>
                <a:gd name="connsiteY50" fmla="*/ 1080229 h 1209474"/>
                <a:gd name="connsiteX51" fmla="*/ 879731 w 1212300"/>
                <a:gd name="connsiteY51" fmla="*/ 1146075 h 1209474"/>
                <a:gd name="connsiteX52" fmla="*/ 814749 w 1212300"/>
                <a:gd name="connsiteY52" fmla="*/ 1174300 h 1209474"/>
                <a:gd name="connsiteX53" fmla="*/ 777013 w 1212300"/>
                <a:gd name="connsiteY53" fmla="*/ 1118870 h 1209474"/>
                <a:gd name="connsiteX54" fmla="*/ 765662 w 1212300"/>
                <a:gd name="connsiteY54" fmla="*/ 1123267 h 1209474"/>
                <a:gd name="connsiteX55" fmla="*/ 727130 w 1212300"/>
                <a:gd name="connsiteY55" fmla="*/ 1132005 h 1209474"/>
                <a:gd name="connsiteX56" fmla="*/ 723644 w 1212300"/>
                <a:gd name="connsiteY56" fmla="*/ 1199827 h 1209474"/>
                <a:gd name="connsiteX57" fmla="*/ 653457 w 1212300"/>
                <a:gd name="connsiteY57" fmla="*/ 1209474 h 1209474"/>
                <a:gd name="connsiteX58" fmla="*/ 631798 w 1212300"/>
                <a:gd name="connsiteY58" fmla="*/ 1145096 h 1209474"/>
                <a:gd name="connsiteX59" fmla="*/ 606150 w 1212300"/>
                <a:gd name="connsiteY59" fmla="*/ 1147005 h 1209474"/>
                <a:gd name="connsiteX60" fmla="*/ 580299 w 1212300"/>
                <a:gd name="connsiteY60" fmla="*/ 1145700 h 1209474"/>
                <a:gd name="connsiteX61" fmla="*/ 558843 w 1212300"/>
                <a:gd name="connsiteY61" fmla="*/ 1209474 h 1209474"/>
                <a:gd name="connsiteX62" fmla="*/ 488656 w 1212300"/>
                <a:gd name="connsiteY62" fmla="*/ 1199827 h 1209474"/>
                <a:gd name="connsiteX63" fmla="*/ 485224 w 1212300"/>
                <a:gd name="connsiteY63" fmla="*/ 1133066 h 1209474"/>
                <a:gd name="connsiteX64" fmla="*/ 444238 w 1212300"/>
                <a:gd name="connsiteY64" fmla="*/ 1122527 h 1209474"/>
                <a:gd name="connsiteX65" fmla="*/ 435252 w 1212300"/>
                <a:gd name="connsiteY65" fmla="*/ 1118923 h 1209474"/>
                <a:gd name="connsiteX66" fmla="*/ 397552 w 1212300"/>
                <a:gd name="connsiteY66" fmla="*/ 1174300 h 1209474"/>
                <a:gd name="connsiteX67" fmla="*/ 332570 w 1212300"/>
                <a:gd name="connsiteY67" fmla="*/ 1146075 h 1209474"/>
                <a:gd name="connsiteX68" fmla="*/ 347390 w 1212300"/>
                <a:gd name="connsiteY68" fmla="*/ 1080362 h 1209474"/>
                <a:gd name="connsiteX69" fmla="*/ 302981 w 1212300"/>
                <a:gd name="connsiteY69" fmla="*/ 1053756 h 1209474"/>
                <a:gd name="connsiteX70" fmla="*/ 251730 w 1212300"/>
                <a:gd name="connsiteY70" fmla="*/ 1096915 h 1209474"/>
                <a:gd name="connsiteX71" fmla="*/ 196773 w 1212300"/>
                <a:gd name="connsiteY71" fmla="*/ 1052205 h 1209474"/>
                <a:gd name="connsiteX72" fmla="*/ 228407 w 1212300"/>
                <a:gd name="connsiteY72" fmla="*/ 993606 h 1209474"/>
                <a:gd name="connsiteX73" fmla="*/ 196589 w 1212300"/>
                <a:gd name="connsiteY73" fmla="*/ 961310 h 1209474"/>
                <a:gd name="connsiteX74" fmla="*/ 192451 w 1212300"/>
                <a:gd name="connsiteY74" fmla="*/ 955662 h 1209474"/>
                <a:gd name="connsiteX75" fmla="*/ 132195 w 1212300"/>
                <a:gd name="connsiteY75" fmla="*/ 983058 h 1209474"/>
                <a:gd name="connsiteX76" fmla="*/ 91339 w 1212300"/>
                <a:gd name="connsiteY76" fmla="*/ 925178 h 1209474"/>
                <a:gd name="connsiteX77" fmla="*/ 137009 w 1212300"/>
                <a:gd name="connsiteY77" fmla="*/ 877908 h 1209474"/>
                <a:gd name="connsiteX78" fmla="*/ 113994 w 1212300"/>
                <a:gd name="connsiteY78" fmla="*/ 830929 h 1209474"/>
                <a:gd name="connsiteX79" fmla="*/ 47809 w 1212300"/>
                <a:gd name="connsiteY79" fmla="*/ 841171 h 1209474"/>
                <a:gd name="connsiteX80" fmla="*/ 24084 w 1212300"/>
                <a:gd name="connsiteY80" fmla="*/ 774415 h 1209474"/>
                <a:gd name="connsiteX81" fmla="*/ 81587 w 1212300"/>
                <a:gd name="connsiteY81" fmla="*/ 740768 h 1209474"/>
                <a:gd name="connsiteX82" fmla="*/ 70938 w 1212300"/>
                <a:gd name="connsiteY82" fmla="*/ 703091 h 1209474"/>
                <a:gd name="connsiteX83" fmla="*/ 69043 w 1212300"/>
                <a:gd name="connsiteY83" fmla="*/ 689500 h 1209474"/>
                <a:gd name="connsiteX84" fmla="*/ 4835 w 1212300"/>
                <a:gd name="connsiteY84" fmla="*/ 681780 h 1209474"/>
                <a:gd name="connsiteX85" fmla="*/ 0 w 1212300"/>
                <a:gd name="connsiteY85" fmla="*/ 611099 h 1209474"/>
                <a:gd name="connsiteX86" fmla="*/ 62033 w 1212300"/>
                <a:gd name="connsiteY86" fmla="*/ 594846 h 1209474"/>
                <a:gd name="connsiteX87" fmla="*/ 64142 w 1212300"/>
                <a:gd name="connsiteY87" fmla="*/ 550291 h 1209474"/>
                <a:gd name="connsiteX88" fmla="*/ 65806 w 1212300"/>
                <a:gd name="connsiteY88" fmla="*/ 541298 h 1209474"/>
                <a:gd name="connsiteX89" fmla="*/ 6456 w 1212300"/>
                <a:gd name="connsiteY89" fmla="*/ 516706 h 1209474"/>
                <a:gd name="connsiteX90" fmla="*/ 20870 w 1212300"/>
                <a:gd name="connsiteY90" fmla="*/ 447341 h 1209474"/>
                <a:gd name="connsiteX91" fmla="*/ 84476 w 1212300"/>
                <a:gd name="connsiteY91" fmla="*/ 448419 h 1209474"/>
                <a:gd name="connsiteX92" fmla="*/ 103307 w 1212300"/>
                <a:gd name="connsiteY92" fmla="*/ 398070 h 1209474"/>
                <a:gd name="connsiteX93" fmla="*/ 52555 w 1212300"/>
                <a:gd name="connsiteY93" fmla="*/ 358190 h 1209474"/>
                <a:gd name="connsiteX94" fmla="*/ 85149 w 1212300"/>
                <a:gd name="connsiteY94" fmla="*/ 295286 h 1209474"/>
                <a:gd name="connsiteX95" fmla="*/ 145210 w 1212300"/>
                <a:gd name="connsiteY95" fmla="*/ 313217 h 1209474"/>
                <a:gd name="connsiteX96" fmla="*/ 148057 w 1212300"/>
                <a:gd name="connsiteY96" fmla="*/ 308107 h 1209474"/>
                <a:gd name="connsiteX97" fmla="*/ 176724 w 1212300"/>
                <a:gd name="connsiteY97" fmla="*/ 268584 h 1209474"/>
                <a:gd name="connsiteX98" fmla="*/ 139711 w 1212300"/>
                <a:gd name="connsiteY98" fmla="*/ 217989 h 1209474"/>
                <a:gd name="connsiteX99" fmla="*/ 188068 w 1212300"/>
                <a:gd name="connsiteY99" fmla="*/ 166213 h 1209474"/>
                <a:gd name="connsiteX100" fmla="*/ 241027 w 1212300"/>
                <a:gd name="connsiteY100" fmla="*/ 199659 h 1209474"/>
                <a:gd name="connsiteX101" fmla="*/ 269262 w 1212300"/>
                <a:gd name="connsiteY101" fmla="*/ 174752 h 1209474"/>
                <a:gd name="connsiteX102" fmla="*/ 283412 w 1212300"/>
                <a:gd name="connsiteY102" fmla="*/ 165102 h 1209474"/>
                <a:gd name="connsiteX103" fmla="*/ 261461 w 1212300"/>
                <a:gd name="connsiteY103" fmla="*/ 106503 h 1209474"/>
                <a:gd name="connsiteX104" fmla="*/ 321994 w 1212300"/>
                <a:gd name="connsiteY104" fmla="*/ 69692 h 1209474"/>
                <a:gd name="connsiteX105" fmla="*/ 363991 w 1212300"/>
                <a:gd name="connsiteY105" fmla="*/ 116215 h 1209474"/>
                <a:gd name="connsiteX106" fmla="*/ 399902 w 1212300"/>
                <a:gd name="connsiteY106" fmla="*/ 98466 h 1209474"/>
                <a:gd name="connsiteX107" fmla="*/ 414057 w 1212300"/>
                <a:gd name="connsiteY107" fmla="*/ 93815 h 1209474"/>
                <a:gd name="connsiteX108" fmla="*/ 408775 w 1212300"/>
                <a:gd name="connsiteY108" fmla="*/ 31998 h 1209474"/>
                <a:gd name="connsiteX109" fmla="*/ 476994 w 1212300"/>
                <a:gd name="connsiteY109" fmla="*/ 12884 h 1209474"/>
                <a:gd name="connsiteX110" fmla="*/ 504807 w 1212300"/>
                <a:gd name="connsiteY110" fmla="*/ 68861 h 1209474"/>
                <a:gd name="connsiteX111" fmla="*/ 550480 w 1212300"/>
                <a:gd name="connsiteY111" fmla="*/ 60857 h 1209474"/>
                <a:gd name="connsiteX112" fmla="*/ 559236 w 1212300"/>
                <a:gd name="connsiteY112" fmla="*/ 60414 h 1209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12300" h="1209474">
                  <a:moveTo>
                    <a:pt x="606149" y="219778"/>
                  </a:moveTo>
                  <a:cubicBezTo>
                    <a:pt x="393542" y="219778"/>
                    <a:pt x="221190" y="392130"/>
                    <a:pt x="221190" y="604737"/>
                  </a:cubicBezTo>
                  <a:cubicBezTo>
                    <a:pt x="221190" y="817344"/>
                    <a:pt x="393542" y="989696"/>
                    <a:pt x="606149" y="989696"/>
                  </a:cubicBezTo>
                  <a:cubicBezTo>
                    <a:pt x="818756" y="989696"/>
                    <a:pt x="991108" y="817344"/>
                    <a:pt x="991108" y="604737"/>
                  </a:cubicBezTo>
                  <a:cubicBezTo>
                    <a:pt x="991108" y="392130"/>
                    <a:pt x="818756" y="219778"/>
                    <a:pt x="606149" y="219778"/>
                  </a:cubicBezTo>
                  <a:close/>
                  <a:moveTo>
                    <a:pt x="570726" y="0"/>
                  </a:moveTo>
                  <a:lnTo>
                    <a:pt x="641573" y="0"/>
                  </a:lnTo>
                  <a:lnTo>
                    <a:pt x="653064" y="60414"/>
                  </a:lnTo>
                  <a:lnTo>
                    <a:pt x="661820" y="60857"/>
                  </a:lnTo>
                  <a:lnTo>
                    <a:pt x="707034" y="69786"/>
                  </a:lnTo>
                  <a:lnTo>
                    <a:pt x="735306" y="12884"/>
                  </a:lnTo>
                  <a:lnTo>
                    <a:pt x="803526" y="31998"/>
                  </a:lnTo>
                  <a:lnTo>
                    <a:pt x="798126" y="95198"/>
                  </a:lnTo>
                  <a:lnTo>
                    <a:pt x="848903" y="115557"/>
                  </a:lnTo>
                  <a:lnTo>
                    <a:pt x="890307" y="69692"/>
                  </a:lnTo>
                  <a:lnTo>
                    <a:pt x="950840" y="106503"/>
                  </a:lnTo>
                  <a:lnTo>
                    <a:pt x="928932" y="164987"/>
                  </a:lnTo>
                  <a:lnTo>
                    <a:pt x="971748" y="199360"/>
                  </a:lnTo>
                  <a:lnTo>
                    <a:pt x="1024233" y="166213"/>
                  </a:lnTo>
                  <a:lnTo>
                    <a:pt x="1072590" y="217989"/>
                  </a:lnTo>
                  <a:lnTo>
                    <a:pt x="1034905" y="269502"/>
                  </a:lnTo>
                  <a:lnTo>
                    <a:pt x="1047793" y="284006"/>
                  </a:lnTo>
                  <a:lnTo>
                    <a:pt x="1065896" y="313574"/>
                  </a:lnTo>
                  <a:lnTo>
                    <a:pt x="1127152" y="295286"/>
                  </a:lnTo>
                  <a:lnTo>
                    <a:pt x="1159745" y="358190"/>
                  </a:lnTo>
                  <a:lnTo>
                    <a:pt x="1109155" y="397943"/>
                  </a:lnTo>
                  <a:lnTo>
                    <a:pt x="1123476" y="432252"/>
                  </a:lnTo>
                  <a:lnTo>
                    <a:pt x="1127413" y="448425"/>
                  </a:lnTo>
                  <a:lnTo>
                    <a:pt x="1191430" y="447341"/>
                  </a:lnTo>
                  <a:lnTo>
                    <a:pt x="1205844" y="516706"/>
                  </a:lnTo>
                  <a:lnTo>
                    <a:pt x="1145770" y="541598"/>
                  </a:lnTo>
                  <a:lnTo>
                    <a:pt x="1150013" y="594780"/>
                  </a:lnTo>
                  <a:lnTo>
                    <a:pt x="1212300" y="611099"/>
                  </a:lnTo>
                  <a:lnTo>
                    <a:pt x="1207465" y="681780"/>
                  </a:lnTo>
                  <a:lnTo>
                    <a:pt x="1143038" y="689527"/>
                  </a:lnTo>
                  <a:lnTo>
                    <a:pt x="1139569" y="712257"/>
                  </a:lnTo>
                  <a:lnTo>
                    <a:pt x="1131043" y="740961"/>
                  </a:lnTo>
                  <a:lnTo>
                    <a:pt x="1188216" y="774415"/>
                  </a:lnTo>
                  <a:lnTo>
                    <a:pt x="1164491" y="841171"/>
                  </a:lnTo>
                  <a:lnTo>
                    <a:pt x="1098564" y="830969"/>
                  </a:lnTo>
                  <a:lnTo>
                    <a:pt x="1075268" y="877883"/>
                  </a:lnTo>
                  <a:lnTo>
                    <a:pt x="1120962" y="925178"/>
                  </a:lnTo>
                  <a:lnTo>
                    <a:pt x="1080106" y="983058"/>
                  </a:lnTo>
                  <a:lnTo>
                    <a:pt x="1019565" y="955533"/>
                  </a:lnTo>
                  <a:lnTo>
                    <a:pt x="986510" y="992122"/>
                  </a:lnTo>
                  <a:lnTo>
                    <a:pt x="984130" y="994044"/>
                  </a:lnTo>
                  <a:lnTo>
                    <a:pt x="1015527" y="1052205"/>
                  </a:lnTo>
                  <a:lnTo>
                    <a:pt x="960571" y="1096915"/>
                  </a:lnTo>
                  <a:lnTo>
                    <a:pt x="909748" y="1054117"/>
                  </a:lnTo>
                  <a:lnTo>
                    <a:pt x="906487" y="1056751"/>
                  </a:lnTo>
                  <a:lnTo>
                    <a:pt x="864880" y="1080229"/>
                  </a:lnTo>
                  <a:lnTo>
                    <a:pt x="879731" y="1146075"/>
                  </a:lnTo>
                  <a:lnTo>
                    <a:pt x="814749" y="1174300"/>
                  </a:lnTo>
                  <a:lnTo>
                    <a:pt x="777013" y="1118870"/>
                  </a:lnTo>
                  <a:lnTo>
                    <a:pt x="765662" y="1123267"/>
                  </a:lnTo>
                  <a:lnTo>
                    <a:pt x="727130" y="1132005"/>
                  </a:lnTo>
                  <a:lnTo>
                    <a:pt x="723644" y="1199827"/>
                  </a:lnTo>
                  <a:lnTo>
                    <a:pt x="653457" y="1209474"/>
                  </a:lnTo>
                  <a:lnTo>
                    <a:pt x="631798" y="1145096"/>
                  </a:lnTo>
                  <a:lnTo>
                    <a:pt x="606150" y="1147005"/>
                  </a:lnTo>
                  <a:lnTo>
                    <a:pt x="580299" y="1145700"/>
                  </a:lnTo>
                  <a:lnTo>
                    <a:pt x="558843" y="1209474"/>
                  </a:lnTo>
                  <a:lnTo>
                    <a:pt x="488656" y="1199827"/>
                  </a:lnTo>
                  <a:lnTo>
                    <a:pt x="485224" y="1133066"/>
                  </a:lnTo>
                  <a:lnTo>
                    <a:pt x="444238" y="1122527"/>
                  </a:lnTo>
                  <a:lnTo>
                    <a:pt x="435252" y="1118923"/>
                  </a:lnTo>
                  <a:lnTo>
                    <a:pt x="397552" y="1174300"/>
                  </a:lnTo>
                  <a:lnTo>
                    <a:pt x="332570" y="1146075"/>
                  </a:lnTo>
                  <a:lnTo>
                    <a:pt x="347390" y="1080362"/>
                  </a:lnTo>
                  <a:lnTo>
                    <a:pt x="302981" y="1053756"/>
                  </a:lnTo>
                  <a:lnTo>
                    <a:pt x="251730" y="1096915"/>
                  </a:lnTo>
                  <a:lnTo>
                    <a:pt x="196773" y="1052205"/>
                  </a:lnTo>
                  <a:lnTo>
                    <a:pt x="228407" y="993606"/>
                  </a:lnTo>
                  <a:lnTo>
                    <a:pt x="196589" y="961310"/>
                  </a:lnTo>
                  <a:lnTo>
                    <a:pt x="192451" y="955662"/>
                  </a:lnTo>
                  <a:lnTo>
                    <a:pt x="132195" y="983058"/>
                  </a:lnTo>
                  <a:lnTo>
                    <a:pt x="91339" y="925178"/>
                  </a:lnTo>
                  <a:lnTo>
                    <a:pt x="137009" y="877908"/>
                  </a:lnTo>
                  <a:lnTo>
                    <a:pt x="113994" y="830929"/>
                  </a:lnTo>
                  <a:lnTo>
                    <a:pt x="47809" y="841171"/>
                  </a:lnTo>
                  <a:lnTo>
                    <a:pt x="24084" y="774415"/>
                  </a:lnTo>
                  <a:lnTo>
                    <a:pt x="81587" y="740768"/>
                  </a:lnTo>
                  <a:lnTo>
                    <a:pt x="70938" y="703091"/>
                  </a:lnTo>
                  <a:lnTo>
                    <a:pt x="69043" y="689500"/>
                  </a:lnTo>
                  <a:lnTo>
                    <a:pt x="4835" y="681780"/>
                  </a:lnTo>
                  <a:lnTo>
                    <a:pt x="0" y="611099"/>
                  </a:lnTo>
                  <a:lnTo>
                    <a:pt x="62033" y="594846"/>
                  </a:lnTo>
                  <a:lnTo>
                    <a:pt x="64142" y="550291"/>
                  </a:lnTo>
                  <a:lnTo>
                    <a:pt x="65806" y="541298"/>
                  </a:lnTo>
                  <a:lnTo>
                    <a:pt x="6456" y="516706"/>
                  </a:lnTo>
                  <a:lnTo>
                    <a:pt x="20870" y="447341"/>
                  </a:lnTo>
                  <a:lnTo>
                    <a:pt x="84476" y="448419"/>
                  </a:lnTo>
                  <a:lnTo>
                    <a:pt x="103307" y="398070"/>
                  </a:lnTo>
                  <a:lnTo>
                    <a:pt x="52555" y="358190"/>
                  </a:lnTo>
                  <a:lnTo>
                    <a:pt x="85149" y="295286"/>
                  </a:lnTo>
                  <a:lnTo>
                    <a:pt x="145210" y="313217"/>
                  </a:lnTo>
                  <a:lnTo>
                    <a:pt x="148057" y="308107"/>
                  </a:lnTo>
                  <a:lnTo>
                    <a:pt x="176724" y="268584"/>
                  </a:lnTo>
                  <a:lnTo>
                    <a:pt x="139711" y="217989"/>
                  </a:lnTo>
                  <a:lnTo>
                    <a:pt x="188068" y="166213"/>
                  </a:lnTo>
                  <a:lnTo>
                    <a:pt x="241027" y="199659"/>
                  </a:lnTo>
                  <a:lnTo>
                    <a:pt x="269262" y="174752"/>
                  </a:lnTo>
                  <a:lnTo>
                    <a:pt x="283412" y="165102"/>
                  </a:lnTo>
                  <a:lnTo>
                    <a:pt x="261461" y="106503"/>
                  </a:lnTo>
                  <a:lnTo>
                    <a:pt x="321994" y="69692"/>
                  </a:lnTo>
                  <a:lnTo>
                    <a:pt x="363991" y="116215"/>
                  </a:lnTo>
                  <a:lnTo>
                    <a:pt x="399902" y="98466"/>
                  </a:lnTo>
                  <a:lnTo>
                    <a:pt x="414057" y="93815"/>
                  </a:lnTo>
                  <a:lnTo>
                    <a:pt x="408775" y="31998"/>
                  </a:lnTo>
                  <a:lnTo>
                    <a:pt x="476994" y="12884"/>
                  </a:lnTo>
                  <a:lnTo>
                    <a:pt x="504807" y="68861"/>
                  </a:lnTo>
                  <a:lnTo>
                    <a:pt x="550480" y="60857"/>
                  </a:lnTo>
                  <a:lnTo>
                    <a:pt x="559236" y="60414"/>
                  </a:lnTo>
                  <a:close/>
                </a:path>
              </a:pathLst>
            </a:custGeom>
            <a:gradFill flip="none" rotWithShape="1">
              <a:gsLst>
                <a:gs pos="100000">
                  <a:srgbClr val="E0E0E0"/>
                </a:gs>
                <a:gs pos="0">
                  <a:srgbClr val="F9F9F9"/>
                </a:gs>
              </a:gsLst>
              <a:lin ang="2700000" scaled="1"/>
              <a:tileRect/>
            </a:gra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18" name="椭圆 17"/>
            <p:cNvSpPr/>
            <p:nvPr/>
          </p:nvSpPr>
          <p:spPr>
            <a:xfrm>
              <a:off x="2162897" y="3451260"/>
              <a:ext cx="769918" cy="769918"/>
            </a:xfrm>
            <a:prstGeom prst="ellipse">
              <a:avLst/>
            </a:prstGeom>
            <a:noFill/>
            <a:ln w="19050">
              <a:gradFill flip="none" rotWithShape="1">
                <a:gsLst>
                  <a:gs pos="0">
                    <a:schemeClr val="bg1">
                      <a:lumMod val="85000"/>
                    </a:schemeClr>
                  </a:gs>
                  <a:gs pos="100000">
                    <a:schemeClr val="bg1"/>
                  </a:gs>
                </a:gsLst>
                <a:lin ang="2700000" scaled="1"/>
                <a:tileRect/>
              </a:gradFill>
            </a:ln>
            <a:effectLst>
              <a:innerShdw blurRad="88900" dist="381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9" name="4"/>
          <p:cNvGrpSpPr/>
          <p:nvPr/>
        </p:nvGrpSpPr>
        <p:grpSpPr>
          <a:xfrm>
            <a:off x="4054499" y="1826287"/>
            <a:ext cx="1009475" cy="1007122"/>
            <a:chOff x="1941706" y="3231482"/>
            <a:chExt cx="1212300" cy="1209474"/>
          </a:xfrm>
        </p:grpSpPr>
        <p:sp>
          <p:nvSpPr>
            <p:cNvPr id="20" name="任意多边形 19"/>
            <p:cNvSpPr/>
            <p:nvPr/>
          </p:nvSpPr>
          <p:spPr>
            <a:xfrm>
              <a:off x="1941706" y="3231482"/>
              <a:ext cx="1212300" cy="1209474"/>
            </a:xfrm>
            <a:custGeom>
              <a:avLst/>
              <a:gdLst>
                <a:gd name="connsiteX0" fmla="*/ 606149 w 1212300"/>
                <a:gd name="connsiteY0" fmla="*/ 219778 h 1209474"/>
                <a:gd name="connsiteX1" fmla="*/ 221190 w 1212300"/>
                <a:gd name="connsiteY1" fmla="*/ 604737 h 1209474"/>
                <a:gd name="connsiteX2" fmla="*/ 606149 w 1212300"/>
                <a:gd name="connsiteY2" fmla="*/ 989696 h 1209474"/>
                <a:gd name="connsiteX3" fmla="*/ 991108 w 1212300"/>
                <a:gd name="connsiteY3" fmla="*/ 604737 h 1209474"/>
                <a:gd name="connsiteX4" fmla="*/ 606149 w 1212300"/>
                <a:gd name="connsiteY4" fmla="*/ 219778 h 1209474"/>
                <a:gd name="connsiteX5" fmla="*/ 570726 w 1212300"/>
                <a:gd name="connsiteY5" fmla="*/ 0 h 1209474"/>
                <a:gd name="connsiteX6" fmla="*/ 641573 w 1212300"/>
                <a:gd name="connsiteY6" fmla="*/ 0 h 1209474"/>
                <a:gd name="connsiteX7" fmla="*/ 653064 w 1212300"/>
                <a:gd name="connsiteY7" fmla="*/ 60414 h 1209474"/>
                <a:gd name="connsiteX8" fmla="*/ 661820 w 1212300"/>
                <a:gd name="connsiteY8" fmla="*/ 60857 h 1209474"/>
                <a:gd name="connsiteX9" fmla="*/ 707034 w 1212300"/>
                <a:gd name="connsiteY9" fmla="*/ 69786 h 1209474"/>
                <a:gd name="connsiteX10" fmla="*/ 735306 w 1212300"/>
                <a:gd name="connsiteY10" fmla="*/ 12884 h 1209474"/>
                <a:gd name="connsiteX11" fmla="*/ 803526 w 1212300"/>
                <a:gd name="connsiteY11" fmla="*/ 31998 h 1209474"/>
                <a:gd name="connsiteX12" fmla="*/ 798126 w 1212300"/>
                <a:gd name="connsiteY12" fmla="*/ 95198 h 1209474"/>
                <a:gd name="connsiteX13" fmla="*/ 848903 w 1212300"/>
                <a:gd name="connsiteY13" fmla="*/ 115557 h 1209474"/>
                <a:gd name="connsiteX14" fmla="*/ 890307 w 1212300"/>
                <a:gd name="connsiteY14" fmla="*/ 69692 h 1209474"/>
                <a:gd name="connsiteX15" fmla="*/ 950840 w 1212300"/>
                <a:gd name="connsiteY15" fmla="*/ 106503 h 1209474"/>
                <a:gd name="connsiteX16" fmla="*/ 928932 w 1212300"/>
                <a:gd name="connsiteY16" fmla="*/ 164987 h 1209474"/>
                <a:gd name="connsiteX17" fmla="*/ 971748 w 1212300"/>
                <a:gd name="connsiteY17" fmla="*/ 199360 h 1209474"/>
                <a:gd name="connsiteX18" fmla="*/ 1024233 w 1212300"/>
                <a:gd name="connsiteY18" fmla="*/ 166213 h 1209474"/>
                <a:gd name="connsiteX19" fmla="*/ 1072590 w 1212300"/>
                <a:gd name="connsiteY19" fmla="*/ 217989 h 1209474"/>
                <a:gd name="connsiteX20" fmla="*/ 1034905 w 1212300"/>
                <a:gd name="connsiteY20" fmla="*/ 269502 h 1209474"/>
                <a:gd name="connsiteX21" fmla="*/ 1047793 w 1212300"/>
                <a:gd name="connsiteY21" fmla="*/ 284006 h 1209474"/>
                <a:gd name="connsiteX22" fmla="*/ 1065896 w 1212300"/>
                <a:gd name="connsiteY22" fmla="*/ 313574 h 1209474"/>
                <a:gd name="connsiteX23" fmla="*/ 1127152 w 1212300"/>
                <a:gd name="connsiteY23" fmla="*/ 295286 h 1209474"/>
                <a:gd name="connsiteX24" fmla="*/ 1159745 w 1212300"/>
                <a:gd name="connsiteY24" fmla="*/ 358190 h 1209474"/>
                <a:gd name="connsiteX25" fmla="*/ 1109155 w 1212300"/>
                <a:gd name="connsiteY25" fmla="*/ 397943 h 1209474"/>
                <a:gd name="connsiteX26" fmla="*/ 1123476 w 1212300"/>
                <a:gd name="connsiteY26" fmla="*/ 432252 h 1209474"/>
                <a:gd name="connsiteX27" fmla="*/ 1127413 w 1212300"/>
                <a:gd name="connsiteY27" fmla="*/ 448425 h 1209474"/>
                <a:gd name="connsiteX28" fmla="*/ 1191430 w 1212300"/>
                <a:gd name="connsiteY28" fmla="*/ 447341 h 1209474"/>
                <a:gd name="connsiteX29" fmla="*/ 1205844 w 1212300"/>
                <a:gd name="connsiteY29" fmla="*/ 516706 h 1209474"/>
                <a:gd name="connsiteX30" fmla="*/ 1145770 w 1212300"/>
                <a:gd name="connsiteY30" fmla="*/ 541598 h 1209474"/>
                <a:gd name="connsiteX31" fmla="*/ 1150013 w 1212300"/>
                <a:gd name="connsiteY31" fmla="*/ 594780 h 1209474"/>
                <a:gd name="connsiteX32" fmla="*/ 1212300 w 1212300"/>
                <a:gd name="connsiteY32" fmla="*/ 611099 h 1209474"/>
                <a:gd name="connsiteX33" fmla="*/ 1207465 w 1212300"/>
                <a:gd name="connsiteY33" fmla="*/ 681780 h 1209474"/>
                <a:gd name="connsiteX34" fmla="*/ 1143038 w 1212300"/>
                <a:gd name="connsiteY34" fmla="*/ 689527 h 1209474"/>
                <a:gd name="connsiteX35" fmla="*/ 1139569 w 1212300"/>
                <a:gd name="connsiteY35" fmla="*/ 712257 h 1209474"/>
                <a:gd name="connsiteX36" fmla="*/ 1131043 w 1212300"/>
                <a:gd name="connsiteY36" fmla="*/ 740961 h 1209474"/>
                <a:gd name="connsiteX37" fmla="*/ 1188216 w 1212300"/>
                <a:gd name="connsiteY37" fmla="*/ 774415 h 1209474"/>
                <a:gd name="connsiteX38" fmla="*/ 1164491 w 1212300"/>
                <a:gd name="connsiteY38" fmla="*/ 841171 h 1209474"/>
                <a:gd name="connsiteX39" fmla="*/ 1098564 w 1212300"/>
                <a:gd name="connsiteY39" fmla="*/ 830969 h 1209474"/>
                <a:gd name="connsiteX40" fmla="*/ 1075268 w 1212300"/>
                <a:gd name="connsiteY40" fmla="*/ 877883 h 1209474"/>
                <a:gd name="connsiteX41" fmla="*/ 1120962 w 1212300"/>
                <a:gd name="connsiteY41" fmla="*/ 925178 h 1209474"/>
                <a:gd name="connsiteX42" fmla="*/ 1080106 w 1212300"/>
                <a:gd name="connsiteY42" fmla="*/ 983058 h 1209474"/>
                <a:gd name="connsiteX43" fmla="*/ 1019565 w 1212300"/>
                <a:gd name="connsiteY43" fmla="*/ 955533 h 1209474"/>
                <a:gd name="connsiteX44" fmla="*/ 986510 w 1212300"/>
                <a:gd name="connsiteY44" fmla="*/ 992122 h 1209474"/>
                <a:gd name="connsiteX45" fmla="*/ 984130 w 1212300"/>
                <a:gd name="connsiteY45" fmla="*/ 994044 h 1209474"/>
                <a:gd name="connsiteX46" fmla="*/ 1015527 w 1212300"/>
                <a:gd name="connsiteY46" fmla="*/ 1052205 h 1209474"/>
                <a:gd name="connsiteX47" fmla="*/ 960571 w 1212300"/>
                <a:gd name="connsiteY47" fmla="*/ 1096915 h 1209474"/>
                <a:gd name="connsiteX48" fmla="*/ 909748 w 1212300"/>
                <a:gd name="connsiteY48" fmla="*/ 1054117 h 1209474"/>
                <a:gd name="connsiteX49" fmla="*/ 906487 w 1212300"/>
                <a:gd name="connsiteY49" fmla="*/ 1056751 h 1209474"/>
                <a:gd name="connsiteX50" fmla="*/ 864880 w 1212300"/>
                <a:gd name="connsiteY50" fmla="*/ 1080229 h 1209474"/>
                <a:gd name="connsiteX51" fmla="*/ 879731 w 1212300"/>
                <a:gd name="connsiteY51" fmla="*/ 1146075 h 1209474"/>
                <a:gd name="connsiteX52" fmla="*/ 814749 w 1212300"/>
                <a:gd name="connsiteY52" fmla="*/ 1174300 h 1209474"/>
                <a:gd name="connsiteX53" fmla="*/ 777013 w 1212300"/>
                <a:gd name="connsiteY53" fmla="*/ 1118870 h 1209474"/>
                <a:gd name="connsiteX54" fmla="*/ 765662 w 1212300"/>
                <a:gd name="connsiteY54" fmla="*/ 1123267 h 1209474"/>
                <a:gd name="connsiteX55" fmla="*/ 727130 w 1212300"/>
                <a:gd name="connsiteY55" fmla="*/ 1132005 h 1209474"/>
                <a:gd name="connsiteX56" fmla="*/ 723644 w 1212300"/>
                <a:gd name="connsiteY56" fmla="*/ 1199827 h 1209474"/>
                <a:gd name="connsiteX57" fmla="*/ 653457 w 1212300"/>
                <a:gd name="connsiteY57" fmla="*/ 1209474 h 1209474"/>
                <a:gd name="connsiteX58" fmla="*/ 631798 w 1212300"/>
                <a:gd name="connsiteY58" fmla="*/ 1145096 h 1209474"/>
                <a:gd name="connsiteX59" fmla="*/ 606150 w 1212300"/>
                <a:gd name="connsiteY59" fmla="*/ 1147005 h 1209474"/>
                <a:gd name="connsiteX60" fmla="*/ 580299 w 1212300"/>
                <a:gd name="connsiteY60" fmla="*/ 1145700 h 1209474"/>
                <a:gd name="connsiteX61" fmla="*/ 558843 w 1212300"/>
                <a:gd name="connsiteY61" fmla="*/ 1209474 h 1209474"/>
                <a:gd name="connsiteX62" fmla="*/ 488656 w 1212300"/>
                <a:gd name="connsiteY62" fmla="*/ 1199827 h 1209474"/>
                <a:gd name="connsiteX63" fmla="*/ 485224 w 1212300"/>
                <a:gd name="connsiteY63" fmla="*/ 1133066 h 1209474"/>
                <a:gd name="connsiteX64" fmla="*/ 444238 w 1212300"/>
                <a:gd name="connsiteY64" fmla="*/ 1122527 h 1209474"/>
                <a:gd name="connsiteX65" fmla="*/ 435252 w 1212300"/>
                <a:gd name="connsiteY65" fmla="*/ 1118923 h 1209474"/>
                <a:gd name="connsiteX66" fmla="*/ 397552 w 1212300"/>
                <a:gd name="connsiteY66" fmla="*/ 1174300 h 1209474"/>
                <a:gd name="connsiteX67" fmla="*/ 332570 w 1212300"/>
                <a:gd name="connsiteY67" fmla="*/ 1146075 h 1209474"/>
                <a:gd name="connsiteX68" fmla="*/ 347390 w 1212300"/>
                <a:gd name="connsiteY68" fmla="*/ 1080362 h 1209474"/>
                <a:gd name="connsiteX69" fmla="*/ 302981 w 1212300"/>
                <a:gd name="connsiteY69" fmla="*/ 1053756 h 1209474"/>
                <a:gd name="connsiteX70" fmla="*/ 251730 w 1212300"/>
                <a:gd name="connsiteY70" fmla="*/ 1096915 h 1209474"/>
                <a:gd name="connsiteX71" fmla="*/ 196773 w 1212300"/>
                <a:gd name="connsiteY71" fmla="*/ 1052205 h 1209474"/>
                <a:gd name="connsiteX72" fmla="*/ 228407 w 1212300"/>
                <a:gd name="connsiteY72" fmla="*/ 993606 h 1209474"/>
                <a:gd name="connsiteX73" fmla="*/ 196589 w 1212300"/>
                <a:gd name="connsiteY73" fmla="*/ 961310 h 1209474"/>
                <a:gd name="connsiteX74" fmla="*/ 192451 w 1212300"/>
                <a:gd name="connsiteY74" fmla="*/ 955662 h 1209474"/>
                <a:gd name="connsiteX75" fmla="*/ 132195 w 1212300"/>
                <a:gd name="connsiteY75" fmla="*/ 983058 h 1209474"/>
                <a:gd name="connsiteX76" fmla="*/ 91339 w 1212300"/>
                <a:gd name="connsiteY76" fmla="*/ 925178 h 1209474"/>
                <a:gd name="connsiteX77" fmla="*/ 137009 w 1212300"/>
                <a:gd name="connsiteY77" fmla="*/ 877908 h 1209474"/>
                <a:gd name="connsiteX78" fmla="*/ 113994 w 1212300"/>
                <a:gd name="connsiteY78" fmla="*/ 830929 h 1209474"/>
                <a:gd name="connsiteX79" fmla="*/ 47809 w 1212300"/>
                <a:gd name="connsiteY79" fmla="*/ 841171 h 1209474"/>
                <a:gd name="connsiteX80" fmla="*/ 24084 w 1212300"/>
                <a:gd name="connsiteY80" fmla="*/ 774415 h 1209474"/>
                <a:gd name="connsiteX81" fmla="*/ 81587 w 1212300"/>
                <a:gd name="connsiteY81" fmla="*/ 740768 h 1209474"/>
                <a:gd name="connsiteX82" fmla="*/ 70938 w 1212300"/>
                <a:gd name="connsiteY82" fmla="*/ 703091 h 1209474"/>
                <a:gd name="connsiteX83" fmla="*/ 69043 w 1212300"/>
                <a:gd name="connsiteY83" fmla="*/ 689500 h 1209474"/>
                <a:gd name="connsiteX84" fmla="*/ 4835 w 1212300"/>
                <a:gd name="connsiteY84" fmla="*/ 681780 h 1209474"/>
                <a:gd name="connsiteX85" fmla="*/ 0 w 1212300"/>
                <a:gd name="connsiteY85" fmla="*/ 611099 h 1209474"/>
                <a:gd name="connsiteX86" fmla="*/ 62033 w 1212300"/>
                <a:gd name="connsiteY86" fmla="*/ 594846 h 1209474"/>
                <a:gd name="connsiteX87" fmla="*/ 64142 w 1212300"/>
                <a:gd name="connsiteY87" fmla="*/ 550291 h 1209474"/>
                <a:gd name="connsiteX88" fmla="*/ 65806 w 1212300"/>
                <a:gd name="connsiteY88" fmla="*/ 541298 h 1209474"/>
                <a:gd name="connsiteX89" fmla="*/ 6456 w 1212300"/>
                <a:gd name="connsiteY89" fmla="*/ 516706 h 1209474"/>
                <a:gd name="connsiteX90" fmla="*/ 20870 w 1212300"/>
                <a:gd name="connsiteY90" fmla="*/ 447341 h 1209474"/>
                <a:gd name="connsiteX91" fmla="*/ 84476 w 1212300"/>
                <a:gd name="connsiteY91" fmla="*/ 448419 h 1209474"/>
                <a:gd name="connsiteX92" fmla="*/ 103307 w 1212300"/>
                <a:gd name="connsiteY92" fmla="*/ 398070 h 1209474"/>
                <a:gd name="connsiteX93" fmla="*/ 52555 w 1212300"/>
                <a:gd name="connsiteY93" fmla="*/ 358190 h 1209474"/>
                <a:gd name="connsiteX94" fmla="*/ 85149 w 1212300"/>
                <a:gd name="connsiteY94" fmla="*/ 295286 h 1209474"/>
                <a:gd name="connsiteX95" fmla="*/ 145210 w 1212300"/>
                <a:gd name="connsiteY95" fmla="*/ 313217 h 1209474"/>
                <a:gd name="connsiteX96" fmla="*/ 148057 w 1212300"/>
                <a:gd name="connsiteY96" fmla="*/ 308107 h 1209474"/>
                <a:gd name="connsiteX97" fmla="*/ 176724 w 1212300"/>
                <a:gd name="connsiteY97" fmla="*/ 268584 h 1209474"/>
                <a:gd name="connsiteX98" fmla="*/ 139711 w 1212300"/>
                <a:gd name="connsiteY98" fmla="*/ 217989 h 1209474"/>
                <a:gd name="connsiteX99" fmla="*/ 188068 w 1212300"/>
                <a:gd name="connsiteY99" fmla="*/ 166213 h 1209474"/>
                <a:gd name="connsiteX100" fmla="*/ 241027 w 1212300"/>
                <a:gd name="connsiteY100" fmla="*/ 199659 h 1209474"/>
                <a:gd name="connsiteX101" fmla="*/ 269262 w 1212300"/>
                <a:gd name="connsiteY101" fmla="*/ 174752 h 1209474"/>
                <a:gd name="connsiteX102" fmla="*/ 283412 w 1212300"/>
                <a:gd name="connsiteY102" fmla="*/ 165102 h 1209474"/>
                <a:gd name="connsiteX103" fmla="*/ 261461 w 1212300"/>
                <a:gd name="connsiteY103" fmla="*/ 106503 h 1209474"/>
                <a:gd name="connsiteX104" fmla="*/ 321994 w 1212300"/>
                <a:gd name="connsiteY104" fmla="*/ 69692 h 1209474"/>
                <a:gd name="connsiteX105" fmla="*/ 363991 w 1212300"/>
                <a:gd name="connsiteY105" fmla="*/ 116215 h 1209474"/>
                <a:gd name="connsiteX106" fmla="*/ 399902 w 1212300"/>
                <a:gd name="connsiteY106" fmla="*/ 98466 h 1209474"/>
                <a:gd name="connsiteX107" fmla="*/ 414057 w 1212300"/>
                <a:gd name="connsiteY107" fmla="*/ 93815 h 1209474"/>
                <a:gd name="connsiteX108" fmla="*/ 408775 w 1212300"/>
                <a:gd name="connsiteY108" fmla="*/ 31998 h 1209474"/>
                <a:gd name="connsiteX109" fmla="*/ 476994 w 1212300"/>
                <a:gd name="connsiteY109" fmla="*/ 12884 h 1209474"/>
                <a:gd name="connsiteX110" fmla="*/ 504807 w 1212300"/>
                <a:gd name="connsiteY110" fmla="*/ 68861 h 1209474"/>
                <a:gd name="connsiteX111" fmla="*/ 550480 w 1212300"/>
                <a:gd name="connsiteY111" fmla="*/ 60857 h 1209474"/>
                <a:gd name="connsiteX112" fmla="*/ 559236 w 1212300"/>
                <a:gd name="connsiteY112" fmla="*/ 60414 h 1209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12300" h="1209474">
                  <a:moveTo>
                    <a:pt x="606149" y="219778"/>
                  </a:moveTo>
                  <a:cubicBezTo>
                    <a:pt x="393542" y="219778"/>
                    <a:pt x="221190" y="392130"/>
                    <a:pt x="221190" y="604737"/>
                  </a:cubicBezTo>
                  <a:cubicBezTo>
                    <a:pt x="221190" y="817344"/>
                    <a:pt x="393542" y="989696"/>
                    <a:pt x="606149" y="989696"/>
                  </a:cubicBezTo>
                  <a:cubicBezTo>
                    <a:pt x="818756" y="989696"/>
                    <a:pt x="991108" y="817344"/>
                    <a:pt x="991108" y="604737"/>
                  </a:cubicBezTo>
                  <a:cubicBezTo>
                    <a:pt x="991108" y="392130"/>
                    <a:pt x="818756" y="219778"/>
                    <a:pt x="606149" y="219778"/>
                  </a:cubicBezTo>
                  <a:close/>
                  <a:moveTo>
                    <a:pt x="570726" y="0"/>
                  </a:moveTo>
                  <a:lnTo>
                    <a:pt x="641573" y="0"/>
                  </a:lnTo>
                  <a:lnTo>
                    <a:pt x="653064" y="60414"/>
                  </a:lnTo>
                  <a:lnTo>
                    <a:pt x="661820" y="60857"/>
                  </a:lnTo>
                  <a:lnTo>
                    <a:pt x="707034" y="69786"/>
                  </a:lnTo>
                  <a:lnTo>
                    <a:pt x="735306" y="12884"/>
                  </a:lnTo>
                  <a:lnTo>
                    <a:pt x="803526" y="31998"/>
                  </a:lnTo>
                  <a:lnTo>
                    <a:pt x="798126" y="95198"/>
                  </a:lnTo>
                  <a:lnTo>
                    <a:pt x="848903" y="115557"/>
                  </a:lnTo>
                  <a:lnTo>
                    <a:pt x="890307" y="69692"/>
                  </a:lnTo>
                  <a:lnTo>
                    <a:pt x="950840" y="106503"/>
                  </a:lnTo>
                  <a:lnTo>
                    <a:pt x="928932" y="164987"/>
                  </a:lnTo>
                  <a:lnTo>
                    <a:pt x="971748" y="199360"/>
                  </a:lnTo>
                  <a:lnTo>
                    <a:pt x="1024233" y="166213"/>
                  </a:lnTo>
                  <a:lnTo>
                    <a:pt x="1072590" y="217989"/>
                  </a:lnTo>
                  <a:lnTo>
                    <a:pt x="1034905" y="269502"/>
                  </a:lnTo>
                  <a:lnTo>
                    <a:pt x="1047793" y="284006"/>
                  </a:lnTo>
                  <a:lnTo>
                    <a:pt x="1065896" y="313574"/>
                  </a:lnTo>
                  <a:lnTo>
                    <a:pt x="1127152" y="295286"/>
                  </a:lnTo>
                  <a:lnTo>
                    <a:pt x="1159745" y="358190"/>
                  </a:lnTo>
                  <a:lnTo>
                    <a:pt x="1109155" y="397943"/>
                  </a:lnTo>
                  <a:lnTo>
                    <a:pt x="1123476" y="432252"/>
                  </a:lnTo>
                  <a:lnTo>
                    <a:pt x="1127413" y="448425"/>
                  </a:lnTo>
                  <a:lnTo>
                    <a:pt x="1191430" y="447341"/>
                  </a:lnTo>
                  <a:lnTo>
                    <a:pt x="1205844" y="516706"/>
                  </a:lnTo>
                  <a:lnTo>
                    <a:pt x="1145770" y="541598"/>
                  </a:lnTo>
                  <a:lnTo>
                    <a:pt x="1150013" y="594780"/>
                  </a:lnTo>
                  <a:lnTo>
                    <a:pt x="1212300" y="611099"/>
                  </a:lnTo>
                  <a:lnTo>
                    <a:pt x="1207465" y="681780"/>
                  </a:lnTo>
                  <a:lnTo>
                    <a:pt x="1143038" y="689527"/>
                  </a:lnTo>
                  <a:lnTo>
                    <a:pt x="1139569" y="712257"/>
                  </a:lnTo>
                  <a:lnTo>
                    <a:pt x="1131043" y="740961"/>
                  </a:lnTo>
                  <a:lnTo>
                    <a:pt x="1188216" y="774415"/>
                  </a:lnTo>
                  <a:lnTo>
                    <a:pt x="1164491" y="841171"/>
                  </a:lnTo>
                  <a:lnTo>
                    <a:pt x="1098564" y="830969"/>
                  </a:lnTo>
                  <a:lnTo>
                    <a:pt x="1075268" y="877883"/>
                  </a:lnTo>
                  <a:lnTo>
                    <a:pt x="1120962" y="925178"/>
                  </a:lnTo>
                  <a:lnTo>
                    <a:pt x="1080106" y="983058"/>
                  </a:lnTo>
                  <a:lnTo>
                    <a:pt x="1019565" y="955533"/>
                  </a:lnTo>
                  <a:lnTo>
                    <a:pt x="986510" y="992122"/>
                  </a:lnTo>
                  <a:lnTo>
                    <a:pt x="984130" y="994044"/>
                  </a:lnTo>
                  <a:lnTo>
                    <a:pt x="1015527" y="1052205"/>
                  </a:lnTo>
                  <a:lnTo>
                    <a:pt x="960571" y="1096915"/>
                  </a:lnTo>
                  <a:lnTo>
                    <a:pt x="909748" y="1054117"/>
                  </a:lnTo>
                  <a:lnTo>
                    <a:pt x="906487" y="1056751"/>
                  </a:lnTo>
                  <a:lnTo>
                    <a:pt x="864880" y="1080229"/>
                  </a:lnTo>
                  <a:lnTo>
                    <a:pt x="879731" y="1146075"/>
                  </a:lnTo>
                  <a:lnTo>
                    <a:pt x="814749" y="1174300"/>
                  </a:lnTo>
                  <a:lnTo>
                    <a:pt x="777013" y="1118870"/>
                  </a:lnTo>
                  <a:lnTo>
                    <a:pt x="765662" y="1123267"/>
                  </a:lnTo>
                  <a:lnTo>
                    <a:pt x="727130" y="1132005"/>
                  </a:lnTo>
                  <a:lnTo>
                    <a:pt x="723644" y="1199827"/>
                  </a:lnTo>
                  <a:lnTo>
                    <a:pt x="653457" y="1209474"/>
                  </a:lnTo>
                  <a:lnTo>
                    <a:pt x="631798" y="1145096"/>
                  </a:lnTo>
                  <a:lnTo>
                    <a:pt x="606150" y="1147005"/>
                  </a:lnTo>
                  <a:lnTo>
                    <a:pt x="580299" y="1145700"/>
                  </a:lnTo>
                  <a:lnTo>
                    <a:pt x="558843" y="1209474"/>
                  </a:lnTo>
                  <a:lnTo>
                    <a:pt x="488656" y="1199827"/>
                  </a:lnTo>
                  <a:lnTo>
                    <a:pt x="485224" y="1133066"/>
                  </a:lnTo>
                  <a:lnTo>
                    <a:pt x="444238" y="1122527"/>
                  </a:lnTo>
                  <a:lnTo>
                    <a:pt x="435252" y="1118923"/>
                  </a:lnTo>
                  <a:lnTo>
                    <a:pt x="397552" y="1174300"/>
                  </a:lnTo>
                  <a:lnTo>
                    <a:pt x="332570" y="1146075"/>
                  </a:lnTo>
                  <a:lnTo>
                    <a:pt x="347390" y="1080362"/>
                  </a:lnTo>
                  <a:lnTo>
                    <a:pt x="302981" y="1053756"/>
                  </a:lnTo>
                  <a:lnTo>
                    <a:pt x="251730" y="1096915"/>
                  </a:lnTo>
                  <a:lnTo>
                    <a:pt x="196773" y="1052205"/>
                  </a:lnTo>
                  <a:lnTo>
                    <a:pt x="228407" y="993606"/>
                  </a:lnTo>
                  <a:lnTo>
                    <a:pt x="196589" y="961310"/>
                  </a:lnTo>
                  <a:lnTo>
                    <a:pt x="192451" y="955662"/>
                  </a:lnTo>
                  <a:lnTo>
                    <a:pt x="132195" y="983058"/>
                  </a:lnTo>
                  <a:lnTo>
                    <a:pt x="91339" y="925178"/>
                  </a:lnTo>
                  <a:lnTo>
                    <a:pt x="137009" y="877908"/>
                  </a:lnTo>
                  <a:lnTo>
                    <a:pt x="113994" y="830929"/>
                  </a:lnTo>
                  <a:lnTo>
                    <a:pt x="47809" y="841171"/>
                  </a:lnTo>
                  <a:lnTo>
                    <a:pt x="24084" y="774415"/>
                  </a:lnTo>
                  <a:lnTo>
                    <a:pt x="81587" y="740768"/>
                  </a:lnTo>
                  <a:lnTo>
                    <a:pt x="70938" y="703091"/>
                  </a:lnTo>
                  <a:lnTo>
                    <a:pt x="69043" y="689500"/>
                  </a:lnTo>
                  <a:lnTo>
                    <a:pt x="4835" y="681780"/>
                  </a:lnTo>
                  <a:lnTo>
                    <a:pt x="0" y="611099"/>
                  </a:lnTo>
                  <a:lnTo>
                    <a:pt x="62033" y="594846"/>
                  </a:lnTo>
                  <a:lnTo>
                    <a:pt x="64142" y="550291"/>
                  </a:lnTo>
                  <a:lnTo>
                    <a:pt x="65806" y="541298"/>
                  </a:lnTo>
                  <a:lnTo>
                    <a:pt x="6456" y="516706"/>
                  </a:lnTo>
                  <a:lnTo>
                    <a:pt x="20870" y="447341"/>
                  </a:lnTo>
                  <a:lnTo>
                    <a:pt x="84476" y="448419"/>
                  </a:lnTo>
                  <a:lnTo>
                    <a:pt x="103307" y="398070"/>
                  </a:lnTo>
                  <a:lnTo>
                    <a:pt x="52555" y="358190"/>
                  </a:lnTo>
                  <a:lnTo>
                    <a:pt x="85149" y="295286"/>
                  </a:lnTo>
                  <a:lnTo>
                    <a:pt x="145210" y="313217"/>
                  </a:lnTo>
                  <a:lnTo>
                    <a:pt x="148057" y="308107"/>
                  </a:lnTo>
                  <a:lnTo>
                    <a:pt x="176724" y="268584"/>
                  </a:lnTo>
                  <a:lnTo>
                    <a:pt x="139711" y="217989"/>
                  </a:lnTo>
                  <a:lnTo>
                    <a:pt x="188068" y="166213"/>
                  </a:lnTo>
                  <a:lnTo>
                    <a:pt x="241027" y="199659"/>
                  </a:lnTo>
                  <a:lnTo>
                    <a:pt x="269262" y="174752"/>
                  </a:lnTo>
                  <a:lnTo>
                    <a:pt x="283412" y="165102"/>
                  </a:lnTo>
                  <a:lnTo>
                    <a:pt x="261461" y="106503"/>
                  </a:lnTo>
                  <a:lnTo>
                    <a:pt x="321994" y="69692"/>
                  </a:lnTo>
                  <a:lnTo>
                    <a:pt x="363991" y="116215"/>
                  </a:lnTo>
                  <a:lnTo>
                    <a:pt x="399902" y="98466"/>
                  </a:lnTo>
                  <a:lnTo>
                    <a:pt x="414057" y="93815"/>
                  </a:lnTo>
                  <a:lnTo>
                    <a:pt x="408775" y="31998"/>
                  </a:lnTo>
                  <a:lnTo>
                    <a:pt x="476994" y="12884"/>
                  </a:lnTo>
                  <a:lnTo>
                    <a:pt x="504807" y="68861"/>
                  </a:lnTo>
                  <a:lnTo>
                    <a:pt x="550480" y="60857"/>
                  </a:lnTo>
                  <a:lnTo>
                    <a:pt x="559236" y="60414"/>
                  </a:lnTo>
                  <a:close/>
                </a:path>
              </a:pathLst>
            </a:custGeom>
            <a:gradFill flip="none" rotWithShape="1">
              <a:gsLst>
                <a:gs pos="100000">
                  <a:srgbClr val="E0E0E0"/>
                </a:gs>
                <a:gs pos="0">
                  <a:srgbClr val="F9F9F9"/>
                </a:gs>
              </a:gsLst>
              <a:lin ang="2700000" scaled="1"/>
              <a:tileRect/>
            </a:gra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21" name="椭圆 20"/>
            <p:cNvSpPr/>
            <p:nvPr/>
          </p:nvSpPr>
          <p:spPr>
            <a:xfrm>
              <a:off x="2162897" y="3451260"/>
              <a:ext cx="769918" cy="769918"/>
            </a:xfrm>
            <a:prstGeom prst="ellipse">
              <a:avLst/>
            </a:prstGeom>
            <a:noFill/>
            <a:ln w="19050">
              <a:gradFill flip="none" rotWithShape="1">
                <a:gsLst>
                  <a:gs pos="0">
                    <a:schemeClr val="bg1">
                      <a:lumMod val="85000"/>
                    </a:schemeClr>
                  </a:gs>
                  <a:gs pos="100000">
                    <a:schemeClr val="bg1"/>
                  </a:gs>
                </a:gsLst>
                <a:lin ang="2700000" scaled="1"/>
                <a:tileRect/>
              </a:gradFill>
            </a:ln>
            <a:effectLst>
              <a:innerShdw blurRad="88900" dist="381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22" name="5"/>
          <p:cNvGrpSpPr/>
          <p:nvPr/>
        </p:nvGrpSpPr>
        <p:grpSpPr>
          <a:xfrm>
            <a:off x="5029781" y="2248380"/>
            <a:ext cx="437013" cy="435993"/>
            <a:chOff x="1941706" y="3231482"/>
            <a:chExt cx="1212300" cy="1209474"/>
          </a:xfrm>
        </p:grpSpPr>
        <p:sp>
          <p:nvSpPr>
            <p:cNvPr id="23" name="任意多边形 22"/>
            <p:cNvSpPr/>
            <p:nvPr/>
          </p:nvSpPr>
          <p:spPr>
            <a:xfrm>
              <a:off x="1941706" y="3231482"/>
              <a:ext cx="1212300" cy="1209474"/>
            </a:xfrm>
            <a:custGeom>
              <a:avLst/>
              <a:gdLst>
                <a:gd name="connsiteX0" fmla="*/ 606149 w 1212300"/>
                <a:gd name="connsiteY0" fmla="*/ 219778 h 1209474"/>
                <a:gd name="connsiteX1" fmla="*/ 221190 w 1212300"/>
                <a:gd name="connsiteY1" fmla="*/ 604737 h 1209474"/>
                <a:gd name="connsiteX2" fmla="*/ 606149 w 1212300"/>
                <a:gd name="connsiteY2" fmla="*/ 989696 h 1209474"/>
                <a:gd name="connsiteX3" fmla="*/ 991108 w 1212300"/>
                <a:gd name="connsiteY3" fmla="*/ 604737 h 1209474"/>
                <a:gd name="connsiteX4" fmla="*/ 606149 w 1212300"/>
                <a:gd name="connsiteY4" fmla="*/ 219778 h 1209474"/>
                <a:gd name="connsiteX5" fmla="*/ 570726 w 1212300"/>
                <a:gd name="connsiteY5" fmla="*/ 0 h 1209474"/>
                <a:gd name="connsiteX6" fmla="*/ 641573 w 1212300"/>
                <a:gd name="connsiteY6" fmla="*/ 0 h 1209474"/>
                <a:gd name="connsiteX7" fmla="*/ 653064 w 1212300"/>
                <a:gd name="connsiteY7" fmla="*/ 60414 h 1209474"/>
                <a:gd name="connsiteX8" fmla="*/ 661820 w 1212300"/>
                <a:gd name="connsiteY8" fmla="*/ 60857 h 1209474"/>
                <a:gd name="connsiteX9" fmla="*/ 707034 w 1212300"/>
                <a:gd name="connsiteY9" fmla="*/ 69786 h 1209474"/>
                <a:gd name="connsiteX10" fmla="*/ 735306 w 1212300"/>
                <a:gd name="connsiteY10" fmla="*/ 12884 h 1209474"/>
                <a:gd name="connsiteX11" fmla="*/ 803526 w 1212300"/>
                <a:gd name="connsiteY11" fmla="*/ 31998 h 1209474"/>
                <a:gd name="connsiteX12" fmla="*/ 798126 w 1212300"/>
                <a:gd name="connsiteY12" fmla="*/ 95198 h 1209474"/>
                <a:gd name="connsiteX13" fmla="*/ 848903 w 1212300"/>
                <a:gd name="connsiteY13" fmla="*/ 115557 h 1209474"/>
                <a:gd name="connsiteX14" fmla="*/ 890307 w 1212300"/>
                <a:gd name="connsiteY14" fmla="*/ 69692 h 1209474"/>
                <a:gd name="connsiteX15" fmla="*/ 950840 w 1212300"/>
                <a:gd name="connsiteY15" fmla="*/ 106503 h 1209474"/>
                <a:gd name="connsiteX16" fmla="*/ 928932 w 1212300"/>
                <a:gd name="connsiteY16" fmla="*/ 164987 h 1209474"/>
                <a:gd name="connsiteX17" fmla="*/ 971748 w 1212300"/>
                <a:gd name="connsiteY17" fmla="*/ 199360 h 1209474"/>
                <a:gd name="connsiteX18" fmla="*/ 1024233 w 1212300"/>
                <a:gd name="connsiteY18" fmla="*/ 166213 h 1209474"/>
                <a:gd name="connsiteX19" fmla="*/ 1072590 w 1212300"/>
                <a:gd name="connsiteY19" fmla="*/ 217989 h 1209474"/>
                <a:gd name="connsiteX20" fmla="*/ 1034905 w 1212300"/>
                <a:gd name="connsiteY20" fmla="*/ 269502 h 1209474"/>
                <a:gd name="connsiteX21" fmla="*/ 1047793 w 1212300"/>
                <a:gd name="connsiteY21" fmla="*/ 284006 h 1209474"/>
                <a:gd name="connsiteX22" fmla="*/ 1065896 w 1212300"/>
                <a:gd name="connsiteY22" fmla="*/ 313574 h 1209474"/>
                <a:gd name="connsiteX23" fmla="*/ 1127152 w 1212300"/>
                <a:gd name="connsiteY23" fmla="*/ 295286 h 1209474"/>
                <a:gd name="connsiteX24" fmla="*/ 1159745 w 1212300"/>
                <a:gd name="connsiteY24" fmla="*/ 358190 h 1209474"/>
                <a:gd name="connsiteX25" fmla="*/ 1109155 w 1212300"/>
                <a:gd name="connsiteY25" fmla="*/ 397943 h 1209474"/>
                <a:gd name="connsiteX26" fmla="*/ 1123476 w 1212300"/>
                <a:gd name="connsiteY26" fmla="*/ 432252 h 1209474"/>
                <a:gd name="connsiteX27" fmla="*/ 1127413 w 1212300"/>
                <a:gd name="connsiteY27" fmla="*/ 448425 h 1209474"/>
                <a:gd name="connsiteX28" fmla="*/ 1191430 w 1212300"/>
                <a:gd name="connsiteY28" fmla="*/ 447341 h 1209474"/>
                <a:gd name="connsiteX29" fmla="*/ 1205844 w 1212300"/>
                <a:gd name="connsiteY29" fmla="*/ 516706 h 1209474"/>
                <a:gd name="connsiteX30" fmla="*/ 1145770 w 1212300"/>
                <a:gd name="connsiteY30" fmla="*/ 541598 h 1209474"/>
                <a:gd name="connsiteX31" fmla="*/ 1150013 w 1212300"/>
                <a:gd name="connsiteY31" fmla="*/ 594780 h 1209474"/>
                <a:gd name="connsiteX32" fmla="*/ 1212300 w 1212300"/>
                <a:gd name="connsiteY32" fmla="*/ 611099 h 1209474"/>
                <a:gd name="connsiteX33" fmla="*/ 1207465 w 1212300"/>
                <a:gd name="connsiteY33" fmla="*/ 681780 h 1209474"/>
                <a:gd name="connsiteX34" fmla="*/ 1143038 w 1212300"/>
                <a:gd name="connsiteY34" fmla="*/ 689527 h 1209474"/>
                <a:gd name="connsiteX35" fmla="*/ 1139569 w 1212300"/>
                <a:gd name="connsiteY35" fmla="*/ 712257 h 1209474"/>
                <a:gd name="connsiteX36" fmla="*/ 1131043 w 1212300"/>
                <a:gd name="connsiteY36" fmla="*/ 740961 h 1209474"/>
                <a:gd name="connsiteX37" fmla="*/ 1188216 w 1212300"/>
                <a:gd name="connsiteY37" fmla="*/ 774415 h 1209474"/>
                <a:gd name="connsiteX38" fmla="*/ 1164491 w 1212300"/>
                <a:gd name="connsiteY38" fmla="*/ 841171 h 1209474"/>
                <a:gd name="connsiteX39" fmla="*/ 1098564 w 1212300"/>
                <a:gd name="connsiteY39" fmla="*/ 830969 h 1209474"/>
                <a:gd name="connsiteX40" fmla="*/ 1075268 w 1212300"/>
                <a:gd name="connsiteY40" fmla="*/ 877883 h 1209474"/>
                <a:gd name="connsiteX41" fmla="*/ 1120962 w 1212300"/>
                <a:gd name="connsiteY41" fmla="*/ 925178 h 1209474"/>
                <a:gd name="connsiteX42" fmla="*/ 1080106 w 1212300"/>
                <a:gd name="connsiteY42" fmla="*/ 983058 h 1209474"/>
                <a:gd name="connsiteX43" fmla="*/ 1019565 w 1212300"/>
                <a:gd name="connsiteY43" fmla="*/ 955533 h 1209474"/>
                <a:gd name="connsiteX44" fmla="*/ 986510 w 1212300"/>
                <a:gd name="connsiteY44" fmla="*/ 992122 h 1209474"/>
                <a:gd name="connsiteX45" fmla="*/ 984130 w 1212300"/>
                <a:gd name="connsiteY45" fmla="*/ 994044 h 1209474"/>
                <a:gd name="connsiteX46" fmla="*/ 1015527 w 1212300"/>
                <a:gd name="connsiteY46" fmla="*/ 1052205 h 1209474"/>
                <a:gd name="connsiteX47" fmla="*/ 960571 w 1212300"/>
                <a:gd name="connsiteY47" fmla="*/ 1096915 h 1209474"/>
                <a:gd name="connsiteX48" fmla="*/ 909748 w 1212300"/>
                <a:gd name="connsiteY48" fmla="*/ 1054117 h 1209474"/>
                <a:gd name="connsiteX49" fmla="*/ 906487 w 1212300"/>
                <a:gd name="connsiteY49" fmla="*/ 1056751 h 1209474"/>
                <a:gd name="connsiteX50" fmla="*/ 864880 w 1212300"/>
                <a:gd name="connsiteY50" fmla="*/ 1080229 h 1209474"/>
                <a:gd name="connsiteX51" fmla="*/ 879731 w 1212300"/>
                <a:gd name="connsiteY51" fmla="*/ 1146075 h 1209474"/>
                <a:gd name="connsiteX52" fmla="*/ 814749 w 1212300"/>
                <a:gd name="connsiteY52" fmla="*/ 1174300 h 1209474"/>
                <a:gd name="connsiteX53" fmla="*/ 777013 w 1212300"/>
                <a:gd name="connsiteY53" fmla="*/ 1118870 h 1209474"/>
                <a:gd name="connsiteX54" fmla="*/ 765662 w 1212300"/>
                <a:gd name="connsiteY54" fmla="*/ 1123267 h 1209474"/>
                <a:gd name="connsiteX55" fmla="*/ 727130 w 1212300"/>
                <a:gd name="connsiteY55" fmla="*/ 1132005 h 1209474"/>
                <a:gd name="connsiteX56" fmla="*/ 723644 w 1212300"/>
                <a:gd name="connsiteY56" fmla="*/ 1199827 h 1209474"/>
                <a:gd name="connsiteX57" fmla="*/ 653457 w 1212300"/>
                <a:gd name="connsiteY57" fmla="*/ 1209474 h 1209474"/>
                <a:gd name="connsiteX58" fmla="*/ 631798 w 1212300"/>
                <a:gd name="connsiteY58" fmla="*/ 1145096 h 1209474"/>
                <a:gd name="connsiteX59" fmla="*/ 606150 w 1212300"/>
                <a:gd name="connsiteY59" fmla="*/ 1147005 h 1209474"/>
                <a:gd name="connsiteX60" fmla="*/ 580299 w 1212300"/>
                <a:gd name="connsiteY60" fmla="*/ 1145700 h 1209474"/>
                <a:gd name="connsiteX61" fmla="*/ 558843 w 1212300"/>
                <a:gd name="connsiteY61" fmla="*/ 1209474 h 1209474"/>
                <a:gd name="connsiteX62" fmla="*/ 488656 w 1212300"/>
                <a:gd name="connsiteY62" fmla="*/ 1199827 h 1209474"/>
                <a:gd name="connsiteX63" fmla="*/ 485224 w 1212300"/>
                <a:gd name="connsiteY63" fmla="*/ 1133066 h 1209474"/>
                <a:gd name="connsiteX64" fmla="*/ 444238 w 1212300"/>
                <a:gd name="connsiteY64" fmla="*/ 1122527 h 1209474"/>
                <a:gd name="connsiteX65" fmla="*/ 435252 w 1212300"/>
                <a:gd name="connsiteY65" fmla="*/ 1118923 h 1209474"/>
                <a:gd name="connsiteX66" fmla="*/ 397552 w 1212300"/>
                <a:gd name="connsiteY66" fmla="*/ 1174300 h 1209474"/>
                <a:gd name="connsiteX67" fmla="*/ 332570 w 1212300"/>
                <a:gd name="connsiteY67" fmla="*/ 1146075 h 1209474"/>
                <a:gd name="connsiteX68" fmla="*/ 347390 w 1212300"/>
                <a:gd name="connsiteY68" fmla="*/ 1080362 h 1209474"/>
                <a:gd name="connsiteX69" fmla="*/ 302981 w 1212300"/>
                <a:gd name="connsiteY69" fmla="*/ 1053756 h 1209474"/>
                <a:gd name="connsiteX70" fmla="*/ 251730 w 1212300"/>
                <a:gd name="connsiteY70" fmla="*/ 1096915 h 1209474"/>
                <a:gd name="connsiteX71" fmla="*/ 196773 w 1212300"/>
                <a:gd name="connsiteY71" fmla="*/ 1052205 h 1209474"/>
                <a:gd name="connsiteX72" fmla="*/ 228407 w 1212300"/>
                <a:gd name="connsiteY72" fmla="*/ 993606 h 1209474"/>
                <a:gd name="connsiteX73" fmla="*/ 196589 w 1212300"/>
                <a:gd name="connsiteY73" fmla="*/ 961310 h 1209474"/>
                <a:gd name="connsiteX74" fmla="*/ 192451 w 1212300"/>
                <a:gd name="connsiteY74" fmla="*/ 955662 h 1209474"/>
                <a:gd name="connsiteX75" fmla="*/ 132195 w 1212300"/>
                <a:gd name="connsiteY75" fmla="*/ 983058 h 1209474"/>
                <a:gd name="connsiteX76" fmla="*/ 91339 w 1212300"/>
                <a:gd name="connsiteY76" fmla="*/ 925178 h 1209474"/>
                <a:gd name="connsiteX77" fmla="*/ 137009 w 1212300"/>
                <a:gd name="connsiteY77" fmla="*/ 877908 h 1209474"/>
                <a:gd name="connsiteX78" fmla="*/ 113994 w 1212300"/>
                <a:gd name="connsiteY78" fmla="*/ 830929 h 1209474"/>
                <a:gd name="connsiteX79" fmla="*/ 47809 w 1212300"/>
                <a:gd name="connsiteY79" fmla="*/ 841171 h 1209474"/>
                <a:gd name="connsiteX80" fmla="*/ 24084 w 1212300"/>
                <a:gd name="connsiteY80" fmla="*/ 774415 h 1209474"/>
                <a:gd name="connsiteX81" fmla="*/ 81587 w 1212300"/>
                <a:gd name="connsiteY81" fmla="*/ 740768 h 1209474"/>
                <a:gd name="connsiteX82" fmla="*/ 70938 w 1212300"/>
                <a:gd name="connsiteY82" fmla="*/ 703091 h 1209474"/>
                <a:gd name="connsiteX83" fmla="*/ 69043 w 1212300"/>
                <a:gd name="connsiteY83" fmla="*/ 689500 h 1209474"/>
                <a:gd name="connsiteX84" fmla="*/ 4835 w 1212300"/>
                <a:gd name="connsiteY84" fmla="*/ 681780 h 1209474"/>
                <a:gd name="connsiteX85" fmla="*/ 0 w 1212300"/>
                <a:gd name="connsiteY85" fmla="*/ 611099 h 1209474"/>
                <a:gd name="connsiteX86" fmla="*/ 62033 w 1212300"/>
                <a:gd name="connsiteY86" fmla="*/ 594846 h 1209474"/>
                <a:gd name="connsiteX87" fmla="*/ 64142 w 1212300"/>
                <a:gd name="connsiteY87" fmla="*/ 550291 h 1209474"/>
                <a:gd name="connsiteX88" fmla="*/ 65806 w 1212300"/>
                <a:gd name="connsiteY88" fmla="*/ 541298 h 1209474"/>
                <a:gd name="connsiteX89" fmla="*/ 6456 w 1212300"/>
                <a:gd name="connsiteY89" fmla="*/ 516706 h 1209474"/>
                <a:gd name="connsiteX90" fmla="*/ 20870 w 1212300"/>
                <a:gd name="connsiteY90" fmla="*/ 447341 h 1209474"/>
                <a:gd name="connsiteX91" fmla="*/ 84476 w 1212300"/>
                <a:gd name="connsiteY91" fmla="*/ 448419 h 1209474"/>
                <a:gd name="connsiteX92" fmla="*/ 103307 w 1212300"/>
                <a:gd name="connsiteY92" fmla="*/ 398070 h 1209474"/>
                <a:gd name="connsiteX93" fmla="*/ 52555 w 1212300"/>
                <a:gd name="connsiteY93" fmla="*/ 358190 h 1209474"/>
                <a:gd name="connsiteX94" fmla="*/ 85149 w 1212300"/>
                <a:gd name="connsiteY94" fmla="*/ 295286 h 1209474"/>
                <a:gd name="connsiteX95" fmla="*/ 145210 w 1212300"/>
                <a:gd name="connsiteY95" fmla="*/ 313217 h 1209474"/>
                <a:gd name="connsiteX96" fmla="*/ 148057 w 1212300"/>
                <a:gd name="connsiteY96" fmla="*/ 308107 h 1209474"/>
                <a:gd name="connsiteX97" fmla="*/ 176724 w 1212300"/>
                <a:gd name="connsiteY97" fmla="*/ 268584 h 1209474"/>
                <a:gd name="connsiteX98" fmla="*/ 139711 w 1212300"/>
                <a:gd name="connsiteY98" fmla="*/ 217989 h 1209474"/>
                <a:gd name="connsiteX99" fmla="*/ 188068 w 1212300"/>
                <a:gd name="connsiteY99" fmla="*/ 166213 h 1209474"/>
                <a:gd name="connsiteX100" fmla="*/ 241027 w 1212300"/>
                <a:gd name="connsiteY100" fmla="*/ 199659 h 1209474"/>
                <a:gd name="connsiteX101" fmla="*/ 269262 w 1212300"/>
                <a:gd name="connsiteY101" fmla="*/ 174752 h 1209474"/>
                <a:gd name="connsiteX102" fmla="*/ 283412 w 1212300"/>
                <a:gd name="connsiteY102" fmla="*/ 165102 h 1209474"/>
                <a:gd name="connsiteX103" fmla="*/ 261461 w 1212300"/>
                <a:gd name="connsiteY103" fmla="*/ 106503 h 1209474"/>
                <a:gd name="connsiteX104" fmla="*/ 321994 w 1212300"/>
                <a:gd name="connsiteY104" fmla="*/ 69692 h 1209474"/>
                <a:gd name="connsiteX105" fmla="*/ 363991 w 1212300"/>
                <a:gd name="connsiteY105" fmla="*/ 116215 h 1209474"/>
                <a:gd name="connsiteX106" fmla="*/ 399902 w 1212300"/>
                <a:gd name="connsiteY106" fmla="*/ 98466 h 1209474"/>
                <a:gd name="connsiteX107" fmla="*/ 414057 w 1212300"/>
                <a:gd name="connsiteY107" fmla="*/ 93815 h 1209474"/>
                <a:gd name="connsiteX108" fmla="*/ 408775 w 1212300"/>
                <a:gd name="connsiteY108" fmla="*/ 31998 h 1209474"/>
                <a:gd name="connsiteX109" fmla="*/ 476994 w 1212300"/>
                <a:gd name="connsiteY109" fmla="*/ 12884 h 1209474"/>
                <a:gd name="connsiteX110" fmla="*/ 504807 w 1212300"/>
                <a:gd name="connsiteY110" fmla="*/ 68861 h 1209474"/>
                <a:gd name="connsiteX111" fmla="*/ 550480 w 1212300"/>
                <a:gd name="connsiteY111" fmla="*/ 60857 h 1209474"/>
                <a:gd name="connsiteX112" fmla="*/ 559236 w 1212300"/>
                <a:gd name="connsiteY112" fmla="*/ 60414 h 1209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12300" h="1209474">
                  <a:moveTo>
                    <a:pt x="606149" y="219778"/>
                  </a:moveTo>
                  <a:cubicBezTo>
                    <a:pt x="393542" y="219778"/>
                    <a:pt x="221190" y="392130"/>
                    <a:pt x="221190" y="604737"/>
                  </a:cubicBezTo>
                  <a:cubicBezTo>
                    <a:pt x="221190" y="817344"/>
                    <a:pt x="393542" y="989696"/>
                    <a:pt x="606149" y="989696"/>
                  </a:cubicBezTo>
                  <a:cubicBezTo>
                    <a:pt x="818756" y="989696"/>
                    <a:pt x="991108" y="817344"/>
                    <a:pt x="991108" y="604737"/>
                  </a:cubicBezTo>
                  <a:cubicBezTo>
                    <a:pt x="991108" y="392130"/>
                    <a:pt x="818756" y="219778"/>
                    <a:pt x="606149" y="219778"/>
                  </a:cubicBezTo>
                  <a:close/>
                  <a:moveTo>
                    <a:pt x="570726" y="0"/>
                  </a:moveTo>
                  <a:lnTo>
                    <a:pt x="641573" y="0"/>
                  </a:lnTo>
                  <a:lnTo>
                    <a:pt x="653064" y="60414"/>
                  </a:lnTo>
                  <a:lnTo>
                    <a:pt x="661820" y="60857"/>
                  </a:lnTo>
                  <a:lnTo>
                    <a:pt x="707034" y="69786"/>
                  </a:lnTo>
                  <a:lnTo>
                    <a:pt x="735306" y="12884"/>
                  </a:lnTo>
                  <a:lnTo>
                    <a:pt x="803526" y="31998"/>
                  </a:lnTo>
                  <a:lnTo>
                    <a:pt x="798126" y="95198"/>
                  </a:lnTo>
                  <a:lnTo>
                    <a:pt x="848903" y="115557"/>
                  </a:lnTo>
                  <a:lnTo>
                    <a:pt x="890307" y="69692"/>
                  </a:lnTo>
                  <a:lnTo>
                    <a:pt x="950840" y="106503"/>
                  </a:lnTo>
                  <a:lnTo>
                    <a:pt x="928932" y="164987"/>
                  </a:lnTo>
                  <a:lnTo>
                    <a:pt x="971748" y="199360"/>
                  </a:lnTo>
                  <a:lnTo>
                    <a:pt x="1024233" y="166213"/>
                  </a:lnTo>
                  <a:lnTo>
                    <a:pt x="1072590" y="217989"/>
                  </a:lnTo>
                  <a:lnTo>
                    <a:pt x="1034905" y="269502"/>
                  </a:lnTo>
                  <a:lnTo>
                    <a:pt x="1047793" y="284006"/>
                  </a:lnTo>
                  <a:lnTo>
                    <a:pt x="1065896" y="313574"/>
                  </a:lnTo>
                  <a:lnTo>
                    <a:pt x="1127152" y="295286"/>
                  </a:lnTo>
                  <a:lnTo>
                    <a:pt x="1159745" y="358190"/>
                  </a:lnTo>
                  <a:lnTo>
                    <a:pt x="1109155" y="397943"/>
                  </a:lnTo>
                  <a:lnTo>
                    <a:pt x="1123476" y="432252"/>
                  </a:lnTo>
                  <a:lnTo>
                    <a:pt x="1127413" y="448425"/>
                  </a:lnTo>
                  <a:lnTo>
                    <a:pt x="1191430" y="447341"/>
                  </a:lnTo>
                  <a:lnTo>
                    <a:pt x="1205844" y="516706"/>
                  </a:lnTo>
                  <a:lnTo>
                    <a:pt x="1145770" y="541598"/>
                  </a:lnTo>
                  <a:lnTo>
                    <a:pt x="1150013" y="594780"/>
                  </a:lnTo>
                  <a:lnTo>
                    <a:pt x="1212300" y="611099"/>
                  </a:lnTo>
                  <a:lnTo>
                    <a:pt x="1207465" y="681780"/>
                  </a:lnTo>
                  <a:lnTo>
                    <a:pt x="1143038" y="689527"/>
                  </a:lnTo>
                  <a:lnTo>
                    <a:pt x="1139569" y="712257"/>
                  </a:lnTo>
                  <a:lnTo>
                    <a:pt x="1131043" y="740961"/>
                  </a:lnTo>
                  <a:lnTo>
                    <a:pt x="1188216" y="774415"/>
                  </a:lnTo>
                  <a:lnTo>
                    <a:pt x="1164491" y="841171"/>
                  </a:lnTo>
                  <a:lnTo>
                    <a:pt x="1098564" y="830969"/>
                  </a:lnTo>
                  <a:lnTo>
                    <a:pt x="1075268" y="877883"/>
                  </a:lnTo>
                  <a:lnTo>
                    <a:pt x="1120962" y="925178"/>
                  </a:lnTo>
                  <a:lnTo>
                    <a:pt x="1080106" y="983058"/>
                  </a:lnTo>
                  <a:lnTo>
                    <a:pt x="1019565" y="955533"/>
                  </a:lnTo>
                  <a:lnTo>
                    <a:pt x="986510" y="992122"/>
                  </a:lnTo>
                  <a:lnTo>
                    <a:pt x="984130" y="994044"/>
                  </a:lnTo>
                  <a:lnTo>
                    <a:pt x="1015527" y="1052205"/>
                  </a:lnTo>
                  <a:lnTo>
                    <a:pt x="960571" y="1096915"/>
                  </a:lnTo>
                  <a:lnTo>
                    <a:pt x="909748" y="1054117"/>
                  </a:lnTo>
                  <a:lnTo>
                    <a:pt x="906487" y="1056751"/>
                  </a:lnTo>
                  <a:lnTo>
                    <a:pt x="864880" y="1080229"/>
                  </a:lnTo>
                  <a:lnTo>
                    <a:pt x="879731" y="1146075"/>
                  </a:lnTo>
                  <a:lnTo>
                    <a:pt x="814749" y="1174300"/>
                  </a:lnTo>
                  <a:lnTo>
                    <a:pt x="777013" y="1118870"/>
                  </a:lnTo>
                  <a:lnTo>
                    <a:pt x="765662" y="1123267"/>
                  </a:lnTo>
                  <a:lnTo>
                    <a:pt x="727130" y="1132005"/>
                  </a:lnTo>
                  <a:lnTo>
                    <a:pt x="723644" y="1199827"/>
                  </a:lnTo>
                  <a:lnTo>
                    <a:pt x="653457" y="1209474"/>
                  </a:lnTo>
                  <a:lnTo>
                    <a:pt x="631798" y="1145096"/>
                  </a:lnTo>
                  <a:lnTo>
                    <a:pt x="606150" y="1147005"/>
                  </a:lnTo>
                  <a:lnTo>
                    <a:pt x="580299" y="1145700"/>
                  </a:lnTo>
                  <a:lnTo>
                    <a:pt x="558843" y="1209474"/>
                  </a:lnTo>
                  <a:lnTo>
                    <a:pt x="488656" y="1199827"/>
                  </a:lnTo>
                  <a:lnTo>
                    <a:pt x="485224" y="1133066"/>
                  </a:lnTo>
                  <a:lnTo>
                    <a:pt x="444238" y="1122527"/>
                  </a:lnTo>
                  <a:lnTo>
                    <a:pt x="435252" y="1118923"/>
                  </a:lnTo>
                  <a:lnTo>
                    <a:pt x="397552" y="1174300"/>
                  </a:lnTo>
                  <a:lnTo>
                    <a:pt x="332570" y="1146075"/>
                  </a:lnTo>
                  <a:lnTo>
                    <a:pt x="347390" y="1080362"/>
                  </a:lnTo>
                  <a:lnTo>
                    <a:pt x="302981" y="1053756"/>
                  </a:lnTo>
                  <a:lnTo>
                    <a:pt x="251730" y="1096915"/>
                  </a:lnTo>
                  <a:lnTo>
                    <a:pt x="196773" y="1052205"/>
                  </a:lnTo>
                  <a:lnTo>
                    <a:pt x="228407" y="993606"/>
                  </a:lnTo>
                  <a:lnTo>
                    <a:pt x="196589" y="961310"/>
                  </a:lnTo>
                  <a:lnTo>
                    <a:pt x="192451" y="955662"/>
                  </a:lnTo>
                  <a:lnTo>
                    <a:pt x="132195" y="983058"/>
                  </a:lnTo>
                  <a:lnTo>
                    <a:pt x="91339" y="925178"/>
                  </a:lnTo>
                  <a:lnTo>
                    <a:pt x="137009" y="877908"/>
                  </a:lnTo>
                  <a:lnTo>
                    <a:pt x="113994" y="830929"/>
                  </a:lnTo>
                  <a:lnTo>
                    <a:pt x="47809" y="841171"/>
                  </a:lnTo>
                  <a:lnTo>
                    <a:pt x="24084" y="774415"/>
                  </a:lnTo>
                  <a:lnTo>
                    <a:pt x="81587" y="740768"/>
                  </a:lnTo>
                  <a:lnTo>
                    <a:pt x="70938" y="703091"/>
                  </a:lnTo>
                  <a:lnTo>
                    <a:pt x="69043" y="689500"/>
                  </a:lnTo>
                  <a:lnTo>
                    <a:pt x="4835" y="681780"/>
                  </a:lnTo>
                  <a:lnTo>
                    <a:pt x="0" y="611099"/>
                  </a:lnTo>
                  <a:lnTo>
                    <a:pt x="62033" y="594846"/>
                  </a:lnTo>
                  <a:lnTo>
                    <a:pt x="64142" y="550291"/>
                  </a:lnTo>
                  <a:lnTo>
                    <a:pt x="65806" y="541298"/>
                  </a:lnTo>
                  <a:lnTo>
                    <a:pt x="6456" y="516706"/>
                  </a:lnTo>
                  <a:lnTo>
                    <a:pt x="20870" y="447341"/>
                  </a:lnTo>
                  <a:lnTo>
                    <a:pt x="84476" y="448419"/>
                  </a:lnTo>
                  <a:lnTo>
                    <a:pt x="103307" y="398070"/>
                  </a:lnTo>
                  <a:lnTo>
                    <a:pt x="52555" y="358190"/>
                  </a:lnTo>
                  <a:lnTo>
                    <a:pt x="85149" y="295286"/>
                  </a:lnTo>
                  <a:lnTo>
                    <a:pt x="145210" y="313217"/>
                  </a:lnTo>
                  <a:lnTo>
                    <a:pt x="148057" y="308107"/>
                  </a:lnTo>
                  <a:lnTo>
                    <a:pt x="176724" y="268584"/>
                  </a:lnTo>
                  <a:lnTo>
                    <a:pt x="139711" y="217989"/>
                  </a:lnTo>
                  <a:lnTo>
                    <a:pt x="188068" y="166213"/>
                  </a:lnTo>
                  <a:lnTo>
                    <a:pt x="241027" y="199659"/>
                  </a:lnTo>
                  <a:lnTo>
                    <a:pt x="269262" y="174752"/>
                  </a:lnTo>
                  <a:lnTo>
                    <a:pt x="283412" y="165102"/>
                  </a:lnTo>
                  <a:lnTo>
                    <a:pt x="261461" y="106503"/>
                  </a:lnTo>
                  <a:lnTo>
                    <a:pt x="321994" y="69692"/>
                  </a:lnTo>
                  <a:lnTo>
                    <a:pt x="363991" y="116215"/>
                  </a:lnTo>
                  <a:lnTo>
                    <a:pt x="399902" y="98466"/>
                  </a:lnTo>
                  <a:lnTo>
                    <a:pt x="414057" y="93815"/>
                  </a:lnTo>
                  <a:lnTo>
                    <a:pt x="408775" y="31998"/>
                  </a:lnTo>
                  <a:lnTo>
                    <a:pt x="476994" y="12884"/>
                  </a:lnTo>
                  <a:lnTo>
                    <a:pt x="504807" y="68861"/>
                  </a:lnTo>
                  <a:lnTo>
                    <a:pt x="550480" y="60857"/>
                  </a:lnTo>
                  <a:lnTo>
                    <a:pt x="559236" y="60414"/>
                  </a:lnTo>
                  <a:close/>
                </a:path>
              </a:pathLst>
            </a:custGeom>
            <a:gradFill flip="none" rotWithShape="1">
              <a:gsLst>
                <a:gs pos="100000">
                  <a:srgbClr val="E0E0E0"/>
                </a:gs>
                <a:gs pos="0">
                  <a:srgbClr val="F9F9F9"/>
                </a:gs>
              </a:gsLst>
              <a:lin ang="2700000" scaled="1"/>
              <a:tileRect/>
            </a:gra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24" name="椭圆 23"/>
            <p:cNvSpPr/>
            <p:nvPr/>
          </p:nvSpPr>
          <p:spPr>
            <a:xfrm>
              <a:off x="2162897" y="3451260"/>
              <a:ext cx="769918" cy="769918"/>
            </a:xfrm>
            <a:prstGeom prst="ellipse">
              <a:avLst/>
            </a:prstGeom>
            <a:noFill/>
            <a:ln w="19050">
              <a:gradFill flip="none" rotWithShape="1">
                <a:gsLst>
                  <a:gs pos="0">
                    <a:schemeClr val="bg1">
                      <a:lumMod val="85000"/>
                    </a:schemeClr>
                  </a:gs>
                  <a:gs pos="100000">
                    <a:schemeClr val="bg1"/>
                  </a:gs>
                </a:gsLst>
                <a:lin ang="2700000" scaled="1"/>
                <a:tileRect/>
              </a:gradFill>
            </a:ln>
            <a:effectLst>
              <a:innerShdw blurRad="88900" dist="381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25" name="12"/>
          <p:cNvGrpSpPr/>
          <p:nvPr/>
        </p:nvGrpSpPr>
        <p:grpSpPr>
          <a:xfrm>
            <a:off x="8717128" y="2169154"/>
            <a:ext cx="437013" cy="435993"/>
            <a:chOff x="1941706" y="3231482"/>
            <a:chExt cx="1212300" cy="1209474"/>
          </a:xfrm>
        </p:grpSpPr>
        <p:sp>
          <p:nvSpPr>
            <p:cNvPr id="26" name="任意多边形 25"/>
            <p:cNvSpPr/>
            <p:nvPr/>
          </p:nvSpPr>
          <p:spPr>
            <a:xfrm>
              <a:off x="1941706" y="3231482"/>
              <a:ext cx="1212300" cy="1209474"/>
            </a:xfrm>
            <a:custGeom>
              <a:avLst/>
              <a:gdLst>
                <a:gd name="connsiteX0" fmla="*/ 606149 w 1212300"/>
                <a:gd name="connsiteY0" fmla="*/ 219778 h 1209474"/>
                <a:gd name="connsiteX1" fmla="*/ 221190 w 1212300"/>
                <a:gd name="connsiteY1" fmla="*/ 604737 h 1209474"/>
                <a:gd name="connsiteX2" fmla="*/ 606149 w 1212300"/>
                <a:gd name="connsiteY2" fmla="*/ 989696 h 1209474"/>
                <a:gd name="connsiteX3" fmla="*/ 991108 w 1212300"/>
                <a:gd name="connsiteY3" fmla="*/ 604737 h 1209474"/>
                <a:gd name="connsiteX4" fmla="*/ 606149 w 1212300"/>
                <a:gd name="connsiteY4" fmla="*/ 219778 h 1209474"/>
                <a:gd name="connsiteX5" fmla="*/ 570726 w 1212300"/>
                <a:gd name="connsiteY5" fmla="*/ 0 h 1209474"/>
                <a:gd name="connsiteX6" fmla="*/ 641573 w 1212300"/>
                <a:gd name="connsiteY6" fmla="*/ 0 h 1209474"/>
                <a:gd name="connsiteX7" fmla="*/ 653064 w 1212300"/>
                <a:gd name="connsiteY7" fmla="*/ 60414 h 1209474"/>
                <a:gd name="connsiteX8" fmla="*/ 661820 w 1212300"/>
                <a:gd name="connsiteY8" fmla="*/ 60857 h 1209474"/>
                <a:gd name="connsiteX9" fmla="*/ 707034 w 1212300"/>
                <a:gd name="connsiteY9" fmla="*/ 69786 h 1209474"/>
                <a:gd name="connsiteX10" fmla="*/ 735306 w 1212300"/>
                <a:gd name="connsiteY10" fmla="*/ 12884 h 1209474"/>
                <a:gd name="connsiteX11" fmla="*/ 803526 w 1212300"/>
                <a:gd name="connsiteY11" fmla="*/ 31998 h 1209474"/>
                <a:gd name="connsiteX12" fmla="*/ 798126 w 1212300"/>
                <a:gd name="connsiteY12" fmla="*/ 95198 h 1209474"/>
                <a:gd name="connsiteX13" fmla="*/ 848903 w 1212300"/>
                <a:gd name="connsiteY13" fmla="*/ 115557 h 1209474"/>
                <a:gd name="connsiteX14" fmla="*/ 890307 w 1212300"/>
                <a:gd name="connsiteY14" fmla="*/ 69692 h 1209474"/>
                <a:gd name="connsiteX15" fmla="*/ 950840 w 1212300"/>
                <a:gd name="connsiteY15" fmla="*/ 106503 h 1209474"/>
                <a:gd name="connsiteX16" fmla="*/ 928932 w 1212300"/>
                <a:gd name="connsiteY16" fmla="*/ 164987 h 1209474"/>
                <a:gd name="connsiteX17" fmla="*/ 971748 w 1212300"/>
                <a:gd name="connsiteY17" fmla="*/ 199360 h 1209474"/>
                <a:gd name="connsiteX18" fmla="*/ 1024233 w 1212300"/>
                <a:gd name="connsiteY18" fmla="*/ 166213 h 1209474"/>
                <a:gd name="connsiteX19" fmla="*/ 1072590 w 1212300"/>
                <a:gd name="connsiteY19" fmla="*/ 217989 h 1209474"/>
                <a:gd name="connsiteX20" fmla="*/ 1034905 w 1212300"/>
                <a:gd name="connsiteY20" fmla="*/ 269502 h 1209474"/>
                <a:gd name="connsiteX21" fmla="*/ 1047793 w 1212300"/>
                <a:gd name="connsiteY21" fmla="*/ 284006 h 1209474"/>
                <a:gd name="connsiteX22" fmla="*/ 1065896 w 1212300"/>
                <a:gd name="connsiteY22" fmla="*/ 313574 h 1209474"/>
                <a:gd name="connsiteX23" fmla="*/ 1127152 w 1212300"/>
                <a:gd name="connsiteY23" fmla="*/ 295286 h 1209474"/>
                <a:gd name="connsiteX24" fmla="*/ 1159745 w 1212300"/>
                <a:gd name="connsiteY24" fmla="*/ 358190 h 1209474"/>
                <a:gd name="connsiteX25" fmla="*/ 1109155 w 1212300"/>
                <a:gd name="connsiteY25" fmla="*/ 397943 h 1209474"/>
                <a:gd name="connsiteX26" fmla="*/ 1123476 w 1212300"/>
                <a:gd name="connsiteY26" fmla="*/ 432252 h 1209474"/>
                <a:gd name="connsiteX27" fmla="*/ 1127413 w 1212300"/>
                <a:gd name="connsiteY27" fmla="*/ 448425 h 1209474"/>
                <a:gd name="connsiteX28" fmla="*/ 1191430 w 1212300"/>
                <a:gd name="connsiteY28" fmla="*/ 447341 h 1209474"/>
                <a:gd name="connsiteX29" fmla="*/ 1205844 w 1212300"/>
                <a:gd name="connsiteY29" fmla="*/ 516706 h 1209474"/>
                <a:gd name="connsiteX30" fmla="*/ 1145770 w 1212300"/>
                <a:gd name="connsiteY30" fmla="*/ 541598 h 1209474"/>
                <a:gd name="connsiteX31" fmla="*/ 1150013 w 1212300"/>
                <a:gd name="connsiteY31" fmla="*/ 594780 h 1209474"/>
                <a:gd name="connsiteX32" fmla="*/ 1212300 w 1212300"/>
                <a:gd name="connsiteY32" fmla="*/ 611099 h 1209474"/>
                <a:gd name="connsiteX33" fmla="*/ 1207465 w 1212300"/>
                <a:gd name="connsiteY33" fmla="*/ 681780 h 1209474"/>
                <a:gd name="connsiteX34" fmla="*/ 1143038 w 1212300"/>
                <a:gd name="connsiteY34" fmla="*/ 689527 h 1209474"/>
                <a:gd name="connsiteX35" fmla="*/ 1139569 w 1212300"/>
                <a:gd name="connsiteY35" fmla="*/ 712257 h 1209474"/>
                <a:gd name="connsiteX36" fmla="*/ 1131043 w 1212300"/>
                <a:gd name="connsiteY36" fmla="*/ 740961 h 1209474"/>
                <a:gd name="connsiteX37" fmla="*/ 1188216 w 1212300"/>
                <a:gd name="connsiteY37" fmla="*/ 774415 h 1209474"/>
                <a:gd name="connsiteX38" fmla="*/ 1164491 w 1212300"/>
                <a:gd name="connsiteY38" fmla="*/ 841171 h 1209474"/>
                <a:gd name="connsiteX39" fmla="*/ 1098564 w 1212300"/>
                <a:gd name="connsiteY39" fmla="*/ 830969 h 1209474"/>
                <a:gd name="connsiteX40" fmla="*/ 1075268 w 1212300"/>
                <a:gd name="connsiteY40" fmla="*/ 877883 h 1209474"/>
                <a:gd name="connsiteX41" fmla="*/ 1120962 w 1212300"/>
                <a:gd name="connsiteY41" fmla="*/ 925178 h 1209474"/>
                <a:gd name="connsiteX42" fmla="*/ 1080106 w 1212300"/>
                <a:gd name="connsiteY42" fmla="*/ 983058 h 1209474"/>
                <a:gd name="connsiteX43" fmla="*/ 1019565 w 1212300"/>
                <a:gd name="connsiteY43" fmla="*/ 955533 h 1209474"/>
                <a:gd name="connsiteX44" fmla="*/ 986510 w 1212300"/>
                <a:gd name="connsiteY44" fmla="*/ 992122 h 1209474"/>
                <a:gd name="connsiteX45" fmla="*/ 984130 w 1212300"/>
                <a:gd name="connsiteY45" fmla="*/ 994044 h 1209474"/>
                <a:gd name="connsiteX46" fmla="*/ 1015527 w 1212300"/>
                <a:gd name="connsiteY46" fmla="*/ 1052205 h 1209474"/>
                <a:gd name="connsiteX47" fmla="*/ 960571 w 1212300"/>
                <a:gd name="connsiteY47" fmla="*/ 1096915 h 1209474"/>
                <a:gd name="connsiteX48" fmla="*/ 909748 w 1212300"/>
                <a:gd name="connsiteY48" fmla="*/ 1054117 h 1209474"/>
                <a:gd name="connsiteX49" fmla="*/ 906487 w 1212300"/>
                <a:gd name="connsiteY49" fmla="*/ 1056751 h 1209474"/>
                <a:gd name="connsiteX50" fmla="*/ 864880 w 1212300"/>
                <a:gd name="connsiteY50" fmla="*/ 1080229 h 1209474"/>
                <a:gd name="connsiteX51" fmla="*/ 879731 w 1212300"/>
                <a:gd name="connsiteY51" fmla="*/ 1146075 h 1209474"/>
                <a:gd name="connsiteX52" fmla="*/ 814749 w 1212300"/>
                <a:gd name="connsiteY52" fmla="*/ 1174300 h 1209474"/>
                <a:gd name="connsiteX53" fmla="*/ 777013 w 1212300"/>
                <a:gd name="connsiteY53" fmla="*/ 1118870 h 1209474"/>
                <a:gd name="connsiteX54" fmla="*/ 765662 w 1212300"/>
                <a:gd name="connsiteY54" fmla="*/ 1123267 h 1209474"/>
                <a:gd name="connsiteX55" fmla="*/ 727130 w 1212300"/>
                <a:gd name="connsiteY55" fmla="*/ 1132005 h 1209474"/>
                <a:gd name="connsiteX56" fmla="*/ 723644 w 1212300"/>
                <a:gd name="connsiteY56" fmla="*/ 1199827 h 1209474"/>
                <a:gd name="connsiteX57" fmla="*/ 653457 w 1212300"/>
                <a:gd name="connsiteY57" fmla="*/ 1209474 h 1209474"/>
                <a:gd name="connsiteX58" fmla="*/ 631798 w 1212300"/>
                <a:gd name="connsiteY58" fmla="*/ 1145096 h 1209474"/>
                <a:gd name="connsiteX59" fmla="*/ 606150 w 1212300"/>
                <a:gd name="connsiteY59" fmla="*/ 1147005 h 1209474"/>
                <a:gd name="connsiteX60" fmla="*/ 580299 w 1212300"/>
                <a:gd name="connsiteY60" fmla="*/ 1145700 h 1209474"/>
                <a:gd name="connsiteX61" fmla="*/ 558843 w 1212300"/>
                <a:gd name="connsiteY61" fmla="*/ 1209474 h 1209474"/>
                <a:gd name="connsiteX62" fmla="*/ 488656 w 1212300"/>
                <a:gd name="connsiteY62" fmla="*/ 1199827 h 1209474"/>
                <a:gd name="connsiteX63" fmla="*/ 485224 w 1212300"/>
                <a:gd name="connsiteY63" fmla="*/ 1133066 h 1209474"/>
                <a:gd name="connsiteX64" fmla="*/ 444238 w 1212300"/>
                <a:gd name="connsiteY64" fmla="*/ 1122527 h 1209474"/>
                <a:gd name="connsiteX65" fmla="*/ 435252 w 1212300"/>
                <a:gd name="connsiteY65" fmla="*/ 1118923 h 1209474"/>
                <a:gd name="connsiteX66" fmla="*/ 397552 w 1212300"/>
                <a:gd name="connsiteY66" fmla="*/ 1174300 h 1209474"/>
                <a:gd name="connsiteX67" fmla="*/ 332570 w 1212300"/>
                <a:gd name="connsiteY67" fmla="*/ 1146075 h 1209474"/>
                <a:gd name="connsiteX68" fmla="*/ 347390 w 1212300"/>
                <a:gd name="connsiteY68" fmla="*/ 1080362 h 1209474"/>
                <a:gd name="connsiteX69" fmla="*/ 302981 w 1212300"/>
                <a:gd name="connsiteY69" fmla="*/ 1053756 h 1209474"/>
                <a:gd name="connsiteX70" fmla="*/ 251730 w 1212300"/>
                <a:gd name="connsiteY70" fmla="*/ 1096915 h 1209474"/>
                <a:gd name="connsiteX71" fmla="*/ 196773 w 1212300"/>
                <a:gd name="connsiteY71" fmla="*/ 1052205 h 1209474"/>
                <a:gd name="connsiteX72" fmla="*/ 228407 w 1212300"/>
                <a:gd name="connsiteY72" fmla="*/ 993606 h 1209474"/>
                <a:gd name="connsiteX73" fmla="*/ 196589 w 1212300"/>
                <a:gd name="connsiteY73" fmla="*/ 961310 h 1209474"/>
                <a:gd name="connsiteX74" fmla="*/ 192451 w 1212300"/>
                <a:gd name="connsiteY74" fmla="*/ 955662 h 1209474"/>
                <a:gd name="connsiteX75" fmla="*/ 132195 w 1212300"/>
                <a:gd name="connsiteY75" fmla="*/ 983058 h 1209474"/>
                <a:gd name="connsiteX76" fmla="*/ 91339 w 1212300"/>
                <a:gd name="connsiteY76" fmla="*/ 925178 h 1209474"/>
                <a:gd name="connsiteX77" fmla="*/ 137009 w 1212300"/>
                <a:gd name="connsiteY77" fmla="*/ 877908 h 1209474"/>
                <a:gd name="connsiteX78" fmla="*/ 113994 w 1212300"/>
                <a:gd name="connsiteY78" fmla="*/ 830929 h 1209474"/>
                <a:gd name="connsiteX79" fmla="*/ 47809 w 1212300"/>
                <a:gd name="connsiteY79" fmla="*/ 841171 h 1209474"/>
                <a:gd name="connsiteX80" fmla="*/ 24084 w 1212300"/>
                <a:gd name="connsiteY80" fmla="*/ 774415 h 1209474"/>
                <a:gd name="connsiteX81" fmla="*/ 81587 w 1212300"/>
                <a:gd name="connsiteY81" fmla="*/ 740768 h 1209474"/>
                <a:gd name="connsiteX82" fmla="*/ 70938 w 1212300"/>
                <a:gd name="connsiteY82" fmla="*/ 703091 h 1209474"/>
                <a:gd name="connsiteX83" fmla="*/ 69043 w 1212300"/>
                <a:gd name="connsiteY83" fmla="*/ 689500 h 1209474"/>
                <a:gd name="connsiteX84" fmla="*/ 4835 w 1212300"/>
                <a:gd name="connsiteY84" fmla="*/ 681780 h 1209474"/>
                <a:gd name="connsiteX85" fmla="*/ 0 w 1212300"/>
                <a:gd name="connsiteY85" fmla="*/ 611099 h 1209474"/>
                <a:gd name="connsiteX86" fmla="*/ 62033 w 1212300"/>
                <a:gd name="connsiteY86" fmla="*/ 594846 h 1209474"/>
                <a:gd name="connsiteX87" fmla="*/ 64142 w 1212300"/>
                <a:gd name="connsiteY87" fmla="*/ 550291 h 1209474"/>
                <a:gd name="connsiteX88" fmla="*/ 65806 w 1212300"/>
                <a:gd name="connsiteY88" fmla="*/ 541298 h 1209474"/>
                <a:gd name="connsiteX89" fmla="*/ 6456 w 1212300"/>
                <a:gd name="connsiteY89" fmla="*/ 516706 h 1209474"/>
                <a:gd name="connsiteX90" fmla="*/ 20870 w 1212300"/>
                <a:gd name="connsiteY90" fmla="*/ 447341 h 1209474"/>
                <a:gd name="connsiteX91" fmla="*/ 84476 w 1212300"/>
                <a:gd name="connsiteY91" fmla="*/ 448419 h 1209474"/>
                <a:gd name="connsiteX92" fmla="*/ 103307 w 1212300"/>
                <a:gd name="connsiteY92" fmla="*/ 398070 h 1209474"/>
                <a:gd name="connsiteX93" fmla="*/ 52555 w 1212300"/>
                <a:gd name="connsiteY93" fmla="*/ 358190 h 1209474"/>
                <a:gd name="connsiteX94" fmla="*/ 85149 w 1212300"/>
                <a:gd name="connsiteY94" fmla="*/ 295286 h 1209474"/>
                <a:gd name="connsiteX95" fmla="*/ 145210 w 1212300"/>
                <a:gd name="connsiteY95" fmla="*/ 313217 h 1209474"/>
                <a:gd name="connsiteX96" fmla="*/ 148057 w 1212300"/>
                <a:gd name="connsiteY96" fmla="*/ 308107 h 1209474"/>
                <a:gd name="connsiteX97" fmla="*/ 176724 w 1212300"/>
                <a:gd name="connsiteY97" fmla="*/ 268584 h 1209474"/>
                <a:gd name="connsiteX98" fmla="*/ 139711 w 1212300"/>
                <a:gd name="connsiteY98" fmla="*/ 217989 h 1209474"/>
                <a:gd name="connsiteX99" fmla="*/ 188068 w 1212300"/>
                <a:gd name="connsiteY99" fmla="*/ 166213 h 1209474"/>
                <a:gd name="connsiteX100" fmla="*/ 241027 w 1212300"/>
                <a:gd name="connsiteY100" fmla="*/ 199659 h 1209474"/>
                <a:gd name="connsiteX101" fmla="*/ 269262 w 1212300"/>
                <a:gd name="connsiteY101" fmla="*/ 174752 h 1209474"/>
                <a:gd name="connsiteX102" fmla="*/ 283412 w 1212300"/>
                <a:gd name="connsiteY102" fmla="*/ 165102 h 1209474"/>
                <a:gd name="connsiteX103" fmla="*/ 261461 w 1212300"/>
                <a:gd name="connsiteY103" fmla="*/ 106503 h 1209474"/>
                <a:gd name="connsiteX104" fmla="*/ 321994 w 1212300"/>
                <a:gd name="connsiteY104" fmla="*/ 69692 h 1209474"/>
                <a:gd name="connsiteX105" fmla="*/ 363991 w 1212300"/>
                <a:gd name="connsiteY105" fmla="*/ 116215 h 1209474"/>
                <a:gd name="connsiteX106" fmla="*/ 399902 w 1212300"/>
                <a:gd name="connsiteY106" fmla="*/ 98466 h 1209474"/>
                <a:gd name="connsiteX107" fmla="*/ 414057 w 1212300"/>
                <a:gd name="connsiteY107" fmla="*/ 93815 h 1209474"/>
                <a:gd name="connsiteX108" fmla="*/ 408775 w 1212300"/>
                <a:gd name="connsiteY108" fmla="*/ 31998 h 1209474"/>
                <a:gd name="connsiteX109" fmla="*/ 476994 w 1212300"/>
                <a:gd name="connsiteY109" fmla="*/ 12884 h 1209474"/>
                <a:gd name="connsiteX110" fmla="*/ 504807 w 1212300"/>
                <a:gd name="connsiteY110" fmla="*/ 68861 h 1209474"/>
                <a:gd name="connsiteX111" fmla="*/ 550480 w 1212300"/>
                <a:gd name="connsiteY111" fmla="*/ 60857 h 1209474"/>
                <a:gd name="connsiteX112" fmla="*/ 559236 w 1212300"/>
                <a:gd name="connsiteY112" fmla="*/ 60414 h 1209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12300" h="1209474">
                  <a:moveTo>
                    <a:pt x="606149" y="219778"/>
                  </a:moveTo>
                  <a:cubicBezTo>
                    <a:pt x="393542" y="219778"/>
                    <a:pt x="221190" y="392130"/>
                    <a:pt x="221190" y="604737"/>
                  </a:cubicBezTo>
                  <a:cubicBezTo>
                    <a:pt x="221190" y="817344"/>
                    <a:pt x="393542" y="989696"/>
                    <a:pt x="606149" y="989696"/>
                  </a:cubicBezTo>
                  <a:cubicBezTo>
                    <a:pt x="818756" y="989696"/>
                    <a:pt x="991108" y="817344"/>
                    <a:pt x="991108" y="604737"/>
                  </a:cubicBezTo>
                  <a:cubicBezTo>
                    <a:pt x="991108" y="392130"/>
                    <a:pt x="818756" y="219778"/>
                    <a:pt x="606149" y="219778"/>
                  </a:cubicBezTo>
                  <a:close/>
                  <a:moveTo>
                    <a:pt x="570726" y="0"/>
                  </a:moveTo>
                  <a:lnTo>
                    <a:pt x="641573" y="0"/>
                  </a:lnTo>
                  <a:lnTo>
                    <a:pt x="653064" y="60414"/>
                  </a:lnTo>
                  <a:lnTo>
                    <a:pt x="661820" y="60857"/>
                  </a:lnTo>
                  <a:lnTo>
                    <a:pt x="707034" y="69786"/>
                  </a:lnTo>
                  <a:lnTo>
                    <a:pt x="735306" y="12884"/>
                  </a:lnTo>
                  <a:lnTo>
                    <a:pt x="803526" y="31998"/>
                  </a:lnTo>
                  <a:lnTo>
                    <a:pt x="798126" y="95198"/>
                  </a:lnTo>
                  <a:lnTo>
                    <a:pt x="848903" y="115557"/>
                  </a:lnTo>
                  <a:lnTo>
                    <a:pt x="890307" y="69692"/>
                  </a:lnTo>
                  <a:lnTo>
                    <a:pt x="950840" y="106503"/>
                  </a:lnTo>
                  <a:lnTo>
                    <a:pt x="928932" y="164987"/>
                  </a:lnTo>
                  <a:lnTo>
                    <a:pt x="971748" y="199360"/>
                  </a:lnTo>
                  <a:lnTo>
                    <a:pt x="1024233" y="166213"/>
                  </a:lnTo>
                  <a:lnTo>
                    <a:pt x="1072590" y="217989"/>
                  </a:lnTo>
                  <a:lnTo>
                    <a:pt x="1034905" y="269502"/>
                  </a:lnTo>
                  <a:lnTo>
                    <a:pt x="1047793" y="284006"/>
                  </a:lnTo>
                  <a:lnTo>
                    <a:pt x="1065896" y="313574"/>
                  </a:lnTo>
                  <a:lnTo>
                    <a:pt x="1127152" y="295286"/>
                  </a:lnTo>
                  <a:lnTo>
                    <a:pt x="1159745" y="358190"/>
                  </a:lnTo>
                  <a:lnTo>
                    <a:pt x="1109155" y="397943"/>
                  </a:lnTo>
                  <a:lnTo>
                    <a:pt x="1123476" y="432252"/>
                  </a:lnTo>
                  <a:lnTo>
                    <a:pt x="1127413" y="448425"/>
                  </a:lnTo>
                  <a:lnTo>
                    <a:pt x="1191430" y="447341"/>
                  </a:lnTo>
                  <a:lnTo>
                    <a:pt x="1205844" y="516706"/>
                  </a:lnTo>
                  <a:lnTo>
                    <a:pt x="1145770" y="541598"/>
                  </a:lnTo>
                  <a:lnTo>
                    <a:pt x="1150013" y="594780"/>
                  </a:lnTo>
                  <a:lnTo>
                    <a:pt x="1212300" y="611099"/>
                  </a:lnTo>
                  <a:lnTo>
                    <a:pt x="1207465" y="681780"/>
                  </a:lnTo>
                  <a:lnTo>
                    <a:pt x="1143038" y="689527"/>
                  </a:lnTo>
                  <a:lnTo>
                    <a:pt x="1139569" y="712257"/>
                  </a:lnTo>
                  <a:lnTo>
                    <a:pt x="1131043" y="740961"/>
                  </a:lnTo>
                  <a:lnTo>
                    <a:pt x="1188216" y="774415"/>
                  </a:lnTo>
                  <a:lnTo>
                    <a:pt x="1164491" y="841171"/>
                  </a:lnTo>
                  <a:lnTo>
                    <a:pt x="1098564" y="830969"/>
                  </a:lnTo>
                  <a:lnTo>
                    <a:pt x="1075268" y="877883"/>
                  </a:lnTo>
                  <a:lnTo>
                    <a:pt x="1120962" y="925178"/>
                  </a:lnTo>
                  <a:lnTo>
                    <a:pt x="1080106" y="983058"/>
                  </a:lnTo>
                  <a:lnTo>
                    <a:pt x="1019565" y="955533"/>
                  </a:lnTo>
                  <a:lnTo>
                    <a:pt x="986510" y="992122"/>
                  </a:lnTo>
                  <a:lnTo>
                    <a:pt x="984130" y="994044"/>
                  </a:lnTo>
                  <a:lnTo>
                    <a:pt x="1015527" y="1052205"/>
                  </a:lnTo>
                  <a:lnTo>
                    <a:pt x="960571" y="1096915"/>
                  </a:lnTo>
                  <a:lnTo>
                    <a:pt x="909748" y="1054117"/>
                  </a:lnTo>
                  <a:lnTo>
                    <a:pt x="906487" y="1056751"/>
                  </a:lnTo>
                  <a:lnTo>
                    <a:pt x="864880" y="1080229"/>
                  </a:lnTo>
                  <a:lnTo>
                    <a:pt x="879731" y="1146075"/>
                  </a:lnTo>
                  <a:lnTo>
                    <a:pt x="814749" y="1174300"/>
                  </a:lnTo>
                  <a:lnTo>
                    <a:pt x="777013" y="1118870"/>
                  </a:lnTo>
                  <a:lnTo>
                    <a:pt x="765662" y="1123267"/>
                  </a:lnTo>
                  <a:lnTo>
                    <a:pt x="727130" y="1132005"/>
                  </a:lnTo>
                  <a:lnTo>
                    <a:pt x="723644" y="1199827"/>
                  </a:lnTo>
                  <a:lnTo>
                    <a:pt x="653457" y="1209474"/>
                  </a:lnTo>
                  <a:lnTo>
                    <a:pt x="631798" y="1145096"/>
                  </a:lnTo>
                  <a:lnTo>
                    <a:pt x="606150" y="1147005"/>
                  </a:lnTo>
                  <a:lnTo>
                    <a:pt x="580299" y="1145700"/>
                  </a:lnTo>
                  <a:lnTo>
                    <a:pt x="558843" y="1209474"/>
                  </a:lnTo>
                  <a:lnTo>
                    <a:pt x="488656" y="1199827"/>
                  </a:lnTo>
                  <a:lnTo>
                    <a:pt x="485224" y="1133066"/>
                  </a:lnTo>
                  <a:lnTo>
                    <a:pt x="444238" y="1122527"/>
                  </a:lnTo>
                  <a:lnTo>
                    <a:pt x="435252" y="1118923"/>
                  </a:lnTo>
                  <a:lnTo>
                    <a:pt x="397552" y="1174300"/>
                  </a:lnTo>
                  <a:lnTo>
                    <a:pt x="332570" y="1146075"/>
                  </a:lnTo>
                  <a:lnTo>
                    <a:pt x="347390" y="1080362"/>
                  </a:lnTo>
                  <a:lnTo>
                    <a:pt x="302981" y="1053756"/>
                  </a:lnTo>
                  <a:lnTo>
                    <a:pt x="251730" y="1096915"/>
                  </a:lnTo>
                  <a:lnTo>
                    <a:pt x="196773" y="1052205"/>
                  </a:lnTo>
                  <a:lnTo>
                    <a:pt x="228407" y="993606"/>
                  </a:lnTo>
                  <a:lnTo>
                    <a:pt x="196589" y="961310"/>
                  </a:lnTo>
                  <a:lnTo>
                    <a:pt x="192451" y="955662"/>
                  </a:lnTo>
                  <a:lnTo>
                    <a:pt x="132195" y="983058"/>
                  </a:lnTo>
                  <a:lnTo>
                    <a:pt x="91339" y="925178"/>
                  </a:lnTo>
                  <a:lnTo>
                    <a:pt x="137009" y="877908"/>
                  </a:lnTo>
                  <a:lnTo>
                    <a:pt x="113994" y="830929"/>
                  </a:lnTo>
                  <a:lnTo>
                    <a:pt x="47809" y="841171"/>
                  </a:lnTo>
                  <a:lnTo>
                    <a:pt x="24084" y="774415"/>
                  </a:lnTo>
                  <a:lnTo>
                    <a:pt x="81587" y="740768"/>
                  </a:lnTo>
                  <a:lnTo>
                    <a:pt x="70938" y="703091"/>
                  </a:lnTo>
                  <a:lnTo>
                    <a:pt x="69043" y="689500"/>
                  </a:lnTo>
                  <a:lnTo>
                    <a:pt x="4835" y="681780"/>
                  </a:lnTo>
                  <a:lnTo>
                    <a:pt x="0" y="611099"/>
                  </a:lnTo>
                  <a:lnTo>
                    <a:pt x="62033" y="594846"/>
                  </a:lnTo>
                  <a:lnTo>
                    <a:pt x="64142" y="550291"/>
                  </a:lnTo>
                  <a:lnTo>
                    <a:pt x="65806" y="541298"/>
                  </a:lnTo>
                  <a:lnTo>
                    <a:pt x="6456" y="516706"/>
                  </a:lnTo>
                  <a:lnTo>
                    <a:pt x="20870" y="447341"/>
                  </a:lnTo>
                  <a:lnTo>
                    <a:pt x="84476" y="448419"/>
                  </a:lnTo>
                  <a:lnTo>
                    <a:pt x="103307" y="398070"/>
                  </a:lnTo>
                  <a:lnTo>
                    <a:pt x="52555" y="358190"/>
                  </a:lnTo>
                  <a:lnTo>
                    <a:pt x="85149" y="295286"/>
                  </a:lnTo>
                  <a:lnTo>
                    <a:pt x="145210" y="313217"/>
                  </a:lnTo>
                  <a:lnTo>
                    <a:pt x="148057" y="308107"/>
                  </a:lnTo>
                  <a:lnTo>
                    <a:pt x="176724" y="268584"/>
                  </a:lnTo>
                  <a:lnTo>
                    <a:pt x="139711" y="217989"/>
                  </a:lnTo>
                  <a:lnTo>
                    <a:pt x="188068" y="166213"/>
                  </a:lnTo>
                  <a:lnTo>
                    <a:pt x="241027" y="199659"/>
                  </a:lnTo>
                  <a:lnTo>
                    <a:pt x="269262" y="174752"/>
                  </a:lnTo>
                  <a:lnTo>
                    <a:pt x="283412" y="165102"/>
                  </a:lnTo>
                  <a:lnTo>
                    <a:pt x="261461" y="106503"/>
                  </a:lnTo>
                  <a:lnTo>
                    <a:pt x="321994" y="69692"/>
                  </a:lnTo>
                  <a:lnTo>
                    <a:pt x="363991" y="116215"/>
                  </a:lnTo>
                  <a:lnTo>
                    <a:pt x="399902" y="98466"/>
                  </a:lnTo>
                  <a:lnTo>
                    <a:pt x="414057" y="93815"/>
                  </a:lnTo>
                  <a:lnTo>
                    <a:pt x="408775" y="31998"/>
                  </a:lnTo>
                  <a:lnTo>
                    <a:pt x="476994" y="12884"/>
                  </a:lnTo>
                  <a:lnTo>
                    <a:pt x="504807" y="68861"/>
                  </a:lnTo>
                  <a:lnTo>
                    <a:pt x="550480" y="60857"/>
                  </a:lnTo>
                  <a:lnTo>
                    <a:pt x="559236" y="60414"/>
                  </a:lnTo>
                  <a:close/>
                </a:path>
              </a:pathLst>
            </a:custGeom>
            <a:gradFill flip="none" rotWithShape="1">
              <a:gsLst>
                <a:gs pos="100000">
                  <a:srgbClr val="E0E0E0"/>
                </a:gs>
                <a:gs pos="0">
                  <a:srgbClr val="F9F9F9"/>
                </a:gs>
              </a:gsLst>
              <a:lin ang="2700000" scaled="1"/>
              <a:tileRect/>
            </a:gra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27" name="椭圆 26"/>
            <p:cNvSpPr/>
            <p:nvPr/>
          </p:nvSpPr>
          <p:spPr>
            <a:xfrm>
              <a:off x="2162897" y="3451260"/>
              <a:ext cx="769918" cy="769918"/>
            </a:xfrm>
            <a:prstGeom prst="ellipse">
              <a:avLst/>
            </a:prstGeom>
            <a:noFill/>
            <a:ln w="19050">
              <a:gradFill flip="none" rotWithShape="1">
                <a:gsLst>
                  <a:gs pos="0">
                    <a:schemeClr val="bg1">
                      <a:lumMod val="85000"/>
                    </a:schemeClr>
                  </a:gs>
                  <a:gs pos="100000">
                    <a:schemeClr val="bg1"/>
                  </a:gs>
                </a:gsLst>
                <a:lin ang="2700000" scaled="1"/>
                <a:tileRect/>
              </a:gradFill>
            </a:ln>
            <a:effectLst>
              <a:innerShdw blurRad="88900" dist="381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28" name="11"/>
          <p:cNvGrpSpPr/>
          <p:nvPr/>
        </p:nvGrpSpPr>
        <p:grpSpPr>
          <a:xfrm>
            <a:off x="8148793" y="2565294"/>
            <a:ext cx="1031617" cy="1031616"/>
            <a:chOff x="2508643" y="3155719"/>
            <a:chExt cx="2161075" cy="2161075"/>
          </a:xfrm>
        </p:grpSpPr>
        <p:sp>
          <p:nvSpPr>
            <p:cNvPr id="29" name="任意多边形 28"/>
            <p:cNvSpPr/>
            <p:nvPr/>
          </p:nvSpPr>
          <p:spPr>
            <a:xfrm>
              <a:off x="2508643" y="3155719"/>
              <a:ext cx="2161075" cy="2161075"/>
            </a:xfrm>
            <a:custGeom>
              <a:avLst/>
              <a:gdLst>
                <a:gd name="connsiteX0" fmla="*/ 1589098 w 3178196"/>
                <a:gd name="connsiteY0" fmla="*/ 425696 h 3178196"/>
                <a:gd name="connsiteX1" fmla="*/ 425696 w 3178196"/>
                <a:gd name="connsiteY1" fmla="*/ 1589098 h 3178196"/>
                <a:gd name="connsiteX2" fmla="*/ 1589098 w 3178196"/>
                <a:gd name="connsiteY2" fmla="*/ 2752500 h 3178196"/>
                <a:gd name="connsiteX3" fmla="*/ 2752500 w 3178196"/>
                <a:gd name="connsiteY3" fmla="*/ 1589098 h 3178196"/>
                <a:gd name="connsiteX4" fmla="*/ 1589098 w 3178196"/>
                <a:gd name="connsiteY4" fmla="*/ 425696 h 3178196"/>
                <a:gd name="connsiteX5" fmla="*/ 1408737 w 3178196"/>
                <a:gd name="connsiteY5" fmla="*/ 0 h 3178196"/>
                <a:gd name="connsiteX6" fmla="*/ 1769461 w 3178196"/>
                <a:gd name="connsiteY6" fmla="*/ 0 h 3178196"/>
                <a:gd name="connsiteX7" fmla="*/ 1839795 w 3178196"/>
                <a:gd name="connsiteY7" fmla="*/ 328139 h 3178196"/>
                <a:gd name="connsiteX8" fmla="*/ 1856789 w 3178196"/>
                <a:gd name="connsiteY8" fmla="*/ 330732 h 3178196"/>
                <a:gd name="connsiteX9" fmla="*/ 2000849 w 3178196"/>
                <a:gd name="connsiteY9" fmla="*/ 373520 h 3178196"/>
                <a:gd name="connsiteX10" fmla="*/ 2227451 w 3178196"/>
                <a:gd name="connsiteY10" fmla="*/ 122720 h 3178196"/>
                <a:gd name="connsiteX11" fmla="*/ 2539846 w 3178196"/>
                <a:gd name="connsiteY11" fmla="*/ 303080 h 3178196"/>
                <a:gd name="connsiteX12" fmla="*/ 2439451 w 3178196"/>
                <a:gd name="connsiteY12" fmla="*/ 613872 h 3178196"/>
                <a:gd name="connsiteX13" fmla="*/ 2458340 w 3178196"/>
                <a:gd name="connsiteY13" fmla="*/ 627645 h 3178196"/>
                <a:gd name="connsiteX14" fmla="*/ 2558787 w 3178196"/>
                <a:gd name="connsiteY14" fmla="*/ 724273 h 3178196"/>
                <a:gd name="connsiteX15" fmla="*/ 2569563 w 3178196"/>
                <a:gd name="connsiteY15" fmla="*/ 737054 h 3178196"/>
                <a:gd name="connsiteX16" fmla="*/ 2875118 w 3178196"/>
                <a:gd name="connsiteY16" fmla="*/ 638354 h 3178196"/>
                <a:gd name="connsiteX17" fmla="*/ 3055480 w 3178196"/>
                <a:gd name="connsiteY17" fmla="*/ 950748 h 3178196"/>
                <a:gd name="connsiteX18" fmla="*/ 2827830 w 3178196"/>
                <a:gd name="connsiteY18" fmla="*/ 1156432 h 3178196"/>
                <a:gd name="connsiteX19" fmla="*/ 2846251 w 3178196"/>
                <a:gd name="connsiteY19" fmla="*/ 1202137 h 3178196"/>
                <a:gd name="connsiteX20" fmla="*/ 2882440 w 3178196"/>
                <a:gd name="connsiteY20" fmla="*/ 1345342 h 3178196"/>
                <a:gd name="connsiteX21" fmla="*/ 3178196 w 3178196"/>
                <a:gd name="connsiteY21" fmla="*/ 1408739 h 3178196"/>
                <a:gd name="connsiteX22" fmla="*/ 3178196 w 3178196"/>
                <a:gd name="connsiteY22" fmla="*/ 1769460 h 3178196"/>
                <a:gd name="connsiteX23" fmla="*/ 2901180 w 3178196"/>
                <a:gd name="connsiteY23" fmla="*/ 1828838 h 3178196"/>
                <a:gd name="connsiteX24" fmla="*/ 2890366 w 3178196"/>
                <a:gd name="connsiteY24" fmla="*/ 1899689 h 3178196"/>
                <a:gd name="connsiteX25" fmla="*/ 2862393 w 3178196"/>
                <a:gd name="connsiteY25" fmla="*/ 2011345 h 3178196"/>
                <a:gd name="connsiteX26" fmla="*/ 2851433 w 3178196"/>
                <a:gd name="connsiteY26" fmla="*/ 2043093 h 3178196"/>
                <a:gd name="connsiteX27" fmla="*/ 3055480 w 3178196"/>
                <a:gd name="connsiteY27" fmla="*/ 2227452 h 3178196"/>
                <a:gd name="connsiteX28" fmla="*/ 2875118 w 3178196"/>
                <a:gd name="connsiteY28" fmla="*/ 2539844 h 3178196"/>
                <a:gd name="connsiteX29" fmla="*/ 2624366 w 3178196"/>
                <a:gd name="connsiteY29" fmla="*/ 2458846 h 3178196"/>
                <a:gd name="connsiteX30" fmla="*/ 2593452 w 3178196"/>
                <a:gd name="connsiteY30" fmla="*/ 2501242 h 3178196"/>
                <a:gd name="connsiteX31" fmla="*/ 2496828 w 3178196"/>
                <a:gd name="connsiteY31" fmla="*/ 2601689 h 3178196"/>
                <a:gd name="connsiteX32" fmla="*/ 2461217 w 3178196"/>
                <a:gd name="connsiteY32" fmla="*/ 2631705 h 3178196"/>
                <a:gd name="connsiteX33" fmla="*/ 2539846 w 3178196"/>
                <a:gd name="connsiteY33" fmla="*/ 2875117 h 3178196"/>
                <a:gd name="connsiteX34" fmla="*/ 2227451 w 3178196"/>
                <a:gd name="connsiteY34" fmla="*/ 3055478 h 3178196"/>
                <a:gd name="connsiteX35" fmla="*/ 2061632 w 3178196"/>
                <a:gd name="connsiteY35" fmla="*/ 2871954 h 3178196"/>
                <a:gd name="connsiteX36" fmla="*/ 2018961 w 3178196"/>
                <a:gd name="connsiteY36" fmla="*/ 2889155 h 3178196"/>
                <a:gd name="connsiteX37" fmla="*/ 1820676 w 3178196"/>
                <a:gd name="connsiteY37" fmla="*/ 2939260 h 3178196"/>
                <a:gd name="connsiteX38" fmla="*/ 1769461 w 3178196"/>
                <a:gd name="connsiteY38" fmla="*/ 3178196 h 3178196"/>
                <a:gd name="connsiteX39" fmla="*/ 1408737 w 3178196"/>
                <a:gd name="connsiteY39" fmla="*/ 3178196 h 3178196"/>
                <a:gd name="connsiteX40" fmla="*/ 1357415 w 3178196"/>
                <a:gd name="connsiteY40" fmla="*/ 2938761 h 3178196"/>
                <a:gd name="connsiteX41" fmla="*/ 1321409 w 3178196"/>
                <a:gd name="connsiteY41" fmla="*/ 2933267 h 3178196"/>
                <a:gd name="connsiteX42" fmla="*/ 1116228 w 3178196"/>
                <a:gd name="connsiteY42" fmla="*/ 2872328 h 3178196"/>
                <a:gd name="connsiteX43" fmla="*/ 950747 w 3178196"/>
                <a:gd name="connsiteY43" fmla="*/ 3055478 h 3178196"/>
                <a:gd name="connsiteX44" fmla="*/ 638354 w 3178196"/>
                <a:gd name="connsiteY44" fmla="*/ 2875117 h 3178196"/>
                <a:gd name="connsiteX45" fmla="*/ 716567 w 3178196"/>
                <a:gd name="connsiteY45" fmla="*/ 2632987 h 3178196"/>
                <a:gd name="connsiteX46" fmla="*/ 564155 w 3178196"/>
                <a:gd name="connsiteY46" fmla="*/ 2476891 h 3178196"/>
                <a:gd name="connsiteX47" fmla="*/ 552049 w 3178196"/>
                <a:gd name="connsiteY47" fmla="*/ 2459421 h 3178196"/>
                <a:gd name="connsiteX48" fmla="*/ 303082 w 3178196"/>
                <a:gd name="connsiteY48" fmla="*/ 2539844 h 3178196"/>
                <a:gd name="connsiteX49" fmla="*/ 122720 w 3178196"/>
                <a:gd name="connsiteY49" fmla="*/ 2227452 h 3178196"/>
                <a:gd name="connsiteX50" fmla="*/ 326913 w 3178196"/>
                <a:gd name="connsiteY50" fmla="*/ 2042960 h 3178196"/>
                <a:gd name="connsiteX51" fmla="*/ 306855 w 3178196"/>
                <a:gd name="connsiteY51" fmla="*/ 1979828 h 3178196"/>
                <a:gd name="connsiteX52" fmla="*/ 276470 w 3178196"/>
                <a:gd name="connsiteY52" fmla="*/ 1828721 h 3178196"/>
                <a:gd name="connsiteX53" fmla="*/ 0 w 3178196"/>
                <a:gd name="connsiteY53" fmla="*/ 1769460 h 3178196"/>
                <a:gd name="connsiteX54" fmla="*/ 0 w 3178196"/>
                <a:gd name="connsiteY54" fmla="*/ 1408739 h 3178196"/>
                <a:gd name="connsiteX55" fmla="*/ 293010 w 3178196"/>
                <a:gd name="connsiteY55" fmla="*/ 1345931 h 3178196"/>
                <a:gd name="connsiteX56" fmla="*/ 306855 w 3178196"/>
                <a:gd name="connsiteY56" fmla="*/ 1284173 h 3178196"/>
                <a:gd name="connsiteX57" fmla="*/ 351046 w 3178196"/>
                <a:gd name="connsiteY57" fmla="*/ 1157043 h 3178196"/>
                <a:gd name="connsiteX58" fmla="*/ 122720 w 3178196"/>
                <a:gd name="connsiteY58" fmla="*/ 950748 h 3178196"/>
                <a:gd name="connsiteX59" fmla="*/ 303082 w 3178196"/>
                <a:gd name="connsiteY59" fmla="*/ 638354 h 3178196"/>
                <a:gd name="connsiteX60" fmla="*/ 611017 w 3178196"/>
                <a:gd name="connsiteY60" fmla="*/ 737822 h 3178196"/>
                <a:gd name="connsiteX61" fmla="*/ 678469 w 3178196"/>
                <a:gd name="connsiteY61" fmla="*/ 665039 h 3178196"/>
                <a:gd name="connsiteX62" fmla="*/ 739168 w 3178196"/>
                <a:gd name="connsiteY62" fmla="*/ 615179 h 3178196"/>
                <a:gd name="connsiteX63" fmla="*/ 638354 w 3178196"/>
                <a:gd name="connsiteY63" fmla="*/ 303080 h 3178196"/>
                <a:gd name="connsiteX64" fmla="*/ 950747 w 3178196"/>
                <a:gd name="connsiteY64" fmla="*/ 122720 h 3178196"/>
                <a:gd name="connsiteX65" fmla="*/ 1175530 w 3178196"/>
                <a:gd name="connsiteY65" fmla="*/ 371507 h 3178196"/>
                <a:gd name="connsiteX66" fmla="*/ 1321409 w 3178196"/>
                <a:gd name="connsiteY66" fmla="*/ 330732 h 3178196"/>
                <a:gd name="connsiteX67" fmla="*/ 1338401 w 3178196"/>
                <a:gd name="connsiteY67" fmla="*/ 328139 h 3178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178196" h="3178196">
                  <a:moveTo>
                    <a:pt x="1589098" y="425696"/>
                  </a:moveTo>
                  <a:cubicBezTo>
                    <a:pt x="946569" y="425696"/>
                    <a:pt x="425696" y="946569"/>
                    <a:pt x="425696" y="1589098"/>
                  </a:cubicBezTo>
                  <a:cubicBezTo>
                    <a:pt x="425696" y="2231627"/>
                    <a:pt x="946569" y="2752500"/>
                    <a:pt x="1589098" y="2752500"/>
                  </a:cubicBezTo>
                  <a:cubicBezTo>
                    <a:pt x="2231627" y="2752500"/>
                    <a:pt x="2752500" y="2231627"/>
                    <a:pt x="2752500" y="1589098"/>
                  </a:cubicBezTo>
                  <a:cubicBezTo>
                    <a:pt x="2752500" y="946569"/>
                    <a:pt x="2231627" y="425696"/>
                    <a:pt x="1589098" y="425696"/>
                  </a:cubicBezTo>
                  <a:close/>
                  <a:moveTo>
                    <a:pt x="1408737" y="0"/>
                  </a:moveTo>
                  <a:lnTo>
                    <a:pt x="1769461" y="0"/>
                  </a:lnTo>
                  <a:lnTo>
                    <a:pt x="1839795" y="328139"/>
                  </a:lnTo>
                  <a:lnTo>
                    <a:pt x="1856789" y="330732"/>
                  </a:lnTo>
                  <a:lnTo>
                    <a:pt x="2000849" y="373520"/>
                  </a:lnTo>
                  <a:lnTo>
                    <a:pt x="2227451" y="122720"/>
                  </a:lnTo>
                  <a:lnTo>
                    <a:pt x="2539846" y="303080"/>
                  </a:lnTo>
                  <a:lnTo>
                    <a:pt x="2439451" y="613872"/>
                  </a:lnTo>
                  <a:lnTo>
                    <a:pt x="2458340" y="627645"/>
                  </a:lnTo>
                  <a:cubicBezTo>
                    <a:pt x="2493487" y="658090"/>
                    <a:pt x="2527017" y="690346"/>
                    <a:pt x="2558787" y="724273"/>
                  </a:cubicBezTo>
                  <a:lnTo>
                    <a:pt x="2569563" y="737054"/>
                  </a:lnTo>
                  <a:lnTo>
                    <a:pt x="2875118" y="638354"/>
                  </a:lnTo>
                  <a:lnTo>
                    <a:pt x="3055480" y="950748"/>
                  </a:lnTo>
                  <a:lnTo>
                    <a:pt x="2827830" y="1156432"/>
                  </a:lnTo>
                  <a:lnTo>
                    <a:pt x="2846251" y="1202137"/>
                  </a:lnTo>
                  <a:lnTo>
                    <a:pt x="2882440" y="1345342"/>
                  </a:lnTo>
                  <a:lnTo>
                    <a:pt x="3178196" y="1408739"/>
                  </a:lnTo>
                  <a:lnTo>
                    <a:pt x="3178196" y="1769460"/>
                  </a:lnTo>
                  <a:lnTo>
                    <a:pt x="2901180" y="1828838"/>
                  </a:lnTo>
                  <a:lnTo>
                    <a:pt x="2890366" y="1899689"/>
                  </a:lnTo>
                  <a:cubicBezTo>
                    <a:pt x="2882626" y="1937518"/>
                    <a:pt x="2873276" y="1974762"/>
                    <a:pt x="2862393" y="2011345"/>
                  </a:cubicBezTo>
                  <a:lnTo>
                    <a:pt x="2851433" y="2043093"/>
                  </a:lnTo>
                  <a:lnTo>
                    <a:pt x="3055480" y="2227452"/>
                  </a:lnTo>
                  <a:lnTo>
                    <a:pt x="2875118" y="2539844"/>
                  </a:lnTo>
                  <a:lnTo>
                    <a:pt x="2624366" y="2458846"/>
                  </a:lnTo>
                  <a:lnTo>
                    <a:pt x="2593452" y="2501242"/>
                  </a:lnTo>
                  <a:cubicBezTo>
                    <a:pt x="2563009" y="2536388"/>
                    <a:pt x="2530753" y="2569918"/>
                    <a:pt x="2496828" y="2601689"/>
                  </a:cubicBezTo>
                  <a:lnTo>
                    <a:pt x="2461217" y="2631705"/>
                  </a:lnTo>
                  <a:lnTo>
                    <a:pt x="2539846" y="2875117"/>
                  </a:lnTo>
                  <a:lnTo>
                    <a:pt x="2227451" y="3055478"/>
                  </a:lnTo>
                  <a:lnTo>
                    <a:pt x="2061632" y="2871954"/>
                  </a:lnTo>
                  <a:lnTo>
                    <a:pt x="2018961" y="2889155"/>
                  </a:lnTo>
                  <a:lnTo>
                    <a:pt x="1820676" y="2939260"/>
                  </a:lnTo>
                  <a:lnTo>
                    <a:pt x="1769461" y="3178196"/>
                  </a:lnTo>
                  <a:lnTo>
                    <a:pt x="1408737" y="3178196"/>
                  </a:lnTo>
                  <a:lnTo>
                    <a:pt x="1357415" y="2938761"/>
                  </a:lnTo>
                  <a:lnTo>
                    <a:pt x="1321409" y="2933267"/>
                  </a:lnTo>
                  <a:lnTo>
                    <a:pt x="1116228" y="2872328"/>
                  </a:lnTo>
                  <a:lnTo>
                    <a:pt x="950747" y="3055478"/>
                  </a:lnTo>
                  <a:lnTo>
                    <a:pt x="638354" y="2875117"/>
                  </a:lnTo>
                  <a:lnTo>
                    <a:pt x="716567" y="2632987"/>
                  </a:lnTo>
                  <a:lnTo>
                    <a:pt x="564155" y="2476891"/>
                  </a:lnTo>
                  <a:lnTo>
                    <a:pt x="552049" y="2459421"/>
                  </a:lnTo>
                  <a:lnTo>
                    <a:pt x="303082" y="2539844"/>
                  </a:lnTo>
                  <a:lnTo>
                    <a:pt x="122720" y="2227452"/>
                  </a:lnTo>
                  <a:lnTo>
                    <a:pt x="326913" y="2042960"/>
                  </a:lnTo>
                  <a:lnTo>
                    <a:pt x="306855" y="1979828"/>
                  </a:lnTo>
                  <a:lnTo>
                    <a:pt x="276470" y="1828721"/>
                  </a:lnTo>
                  <a:lnTo>
                    <a:pt x="0" y="1769460"/>
                  </a:lnTo>
                  <a:lnTo>
                    <a:pt x="0" y="1408739"/>
                  </a:lnTo>
                  <a:lnTo>
                    <a:pt x="293010" y="1345931"/>
                  </a:lnTo>
                  <a:lnTo>
                    <a:pt x="306855" y="1284173"/>
                  </a:lnTo>
                  <a:lnTo>
                    <a:pt x="351046" y="1157043"/>
                  </a:lnTo>
                  <a:lnTo>
                    <a:pt x="122720" y="950748"/>
                  </a:lnTo>
                  <a:lnTo>
                    <a:pt x="303082" y="638354"/>
                  </a:lnTo>
                  <a:lnTo>
                    <a:pt x="611017" y="737822"/>
                  </a:lnTo>
                  <a:lnTo>
                    <a:pt x="678469" y="665039"/>
                  </a:lnTo>
                  <a:lnTo>
                    <a:pt x="739168" y="615179"/>
                  </a:lnTo>
                  <a:lnTo>
                    <a:pt x="638354" y="303080"/>
                  </a:lnTo>
                  <a:lnTo>
                    <a:pt x="950747" y="122720"/>
                  </a:lnTo>
                  <a:lnTo>
                    <a:pt x="1175530" y="371507"/>
                  </a:lnTo>
                  <a:lnTo>
                    <a:pt x="1321409" y="330732"/>
                  </a:lnTo>
                  <a:lnTo>
                    <a:pt x="1338401" y="328139"/>
                  </a:lnTo>
                  <a:close/>
                </a:path>
              </a:pathLst>
            </a:custGeom>
            <a:gradFill>
              <a:gsLst>
                <a:gs pos="0">
                  <a:schemeClr val="bg1"/>
                </a:gs>
                <a:gs pos="100000">
                  <a:srgbClr val="E2E2E2"/>
                </a:gs>
              </a:gsLst>
              <a:lin ang="2700000" scaled="1"/>
            </a:gradFill>
            <a:ln>
              <a:noFill/>
            </a:ln>
            <a:effectLst>
              <a:outerShdw blurRad="1905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30" name="椭圆 29"/>
            <p:cNvSpPr/>
            <p:nvPr/>
          </p:nvSpPr>
          <p:spPr>
            <a:xfrm>
              <a:off x="2798632" y="3445708"/>
              <a:ext cx="1581096" cy="1581096"/>
            </a:xfrm>
            <a:prstGeom prst="ellipse">
              <a:avLst/>
            </a:prstGeom>
            <a:noFill/>
            <a:ln w="38100">
              <a:gradFill flip="none" rotWithShape="1">
                <a:gsLst>
                  <a:gs pos="0">
                    <a:schemeClr val="bg1">
                      <a:lumMod val="85000"/>
                    </a:schemeClr>
                  </a:gs>
                  <a:gs pos="100000">
                    <a:schemeClr val="bg1"/>
                  </a:gs>
                </a:gsLst>
                <a:lin ang="2700000" scaled="1"/>
                <a:tileRect/>
              </a:gradFill>
            </a:ln>
            <a:effectLst>
              <a:innerShdw blurRad="88900" dist="381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1" name="6"/>
          <p:cNvSpPr/>
          <p:nvPr/>
        </p:nvSpPr>
        <p:spPr bwMode="auto">
          <a:xfrm>
            <a:off x="5320538" y="1577538"/>
            <a:ext cx="492128" cy="43617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100000">
                <a:schemeClr val="bg1"/>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101600" dist="50800" dir="2700000" algn="tl" rotWithShape="0">
              <a:prstClr val="black">
                <a:alpha val="30000"/>
              </a:prstClr>
            </a:outerShdw>
            <a:softEdge rad="0"/>
          </a:effectLst>
        </p:spPr>
        <p:txBody>
          <a:bodyPr vert="horz" wrap="square" lIns="68580" tIns="34290" rIns="68580" bIns="34290" numCol="1" anchor="t" anchorCtr="0" compatLnSpc="1"/>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13"/>
          <p:cNvSpPr/>
          <p:nvPr/>
        </p:nvSpPr>
        <p:spPr bwMode="auto">
          <a:xfrm>
            <a:off x="8727706" y="1584993"/>
            <a:ext cx="492128" cy="43617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100000">
                <a:schemeClr val="bg1"/>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101600" dist="50800" dir="2700000" algn="tl" rotWithShape="0">
              <a:prstClr val="black">
                <a:alpha val="30000"/>
              </a:prstClr>
            </a:outerShdw>
            <a:softEdge rad="0"/>
          </a:effectLst>
        </p:spPr>
        <p:txBody>
          <a:bodyPr vert="horz" wrap="square" lIns="68580" tIns="34290" rIns="68580" bIns="34290" numCol="1" anchor="t" anchorCtr="0" compatLnSpc="1"/>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7"/>
          <p:cNvSpPr/>
          <p:nvPr/>
        </p:nvSpPr>
        <p:spPr bwMode="auto">
          <a:xfrm>
            <a:off x="6249020" y="4270807"/>
            <a:ext cx="492128" cy="43617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100000">
                <a:schemeClr val="bg1"/>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101600" dist="50800" dir="2700000" algn="tl" rotWithShape="0">
              <a:prstClr val="black">
                <a:alpha val="30000"/>
              </a:prstClr>
            </a:outerShdw>
            <a:softEdge rad="0"/>
          </a:effectLst>
        </p:spPr>
        <p:txBody>
          <a:bodyPr vert="horz" wrap="square" lIns="68580" tIns="34290" rIns="68580" bIns="34290" numCol="1" anchor="t" anchorCtr="0" compatLnSpc="1"/>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1"/>
          <p:cNvSpPr/>
          <p:nvPr/>
        </p:nvSpPr>
        <p:spPr bwMode="auto">
          <a:xfrm>
            <a:off x="3005555" y="4321810"/>
            <a:ext cx="492128" cy="43617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100000">
                <a:schemeClr val="bg1"/>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101600" dist="50800" dir="2700000" algn="tl" rotWithShape="0">
              <a:prstClr val="black">
                <a:alpha val="30000"/>
              </a:prstClr>
            </a:outerShdw>
            <a:softEdge rad="0"/>
          </a:effectLst>
        </p:spPr>
        <p:txBody>
          <a:bodyPr vert="horz" wrap="square" lIns="68580" tIns="34290" rIns="68580" bIns="34290" numCol="1" anchor="t" anchorCtr="0" compatLnSpc="1"/>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35" name="组合 34"/>
          <p:cNvGrpSpPr/>
          <p:nvPr/>
        </p:nvGrpSpPr>
        <p:grpSpPr>
          <a:xfrm>
            <a:off x="2790186" y="1878389"/>
            <a:ext cx="1722794" cy="1526899"/>
            <a:chOff x="1734814" y="1700185"/>
            <a:chExt cx="2297059" cy="2035865"/>
          </a:xfrm>
          <a:solidFill>
            <a:schemeClr val="accent1"/>
          </a:solidFill>
        </p:grpSpPr>
        <p:sp>
          <p:nvSpPr>
            <p:cNvPr id="45" name="Freeform 5"/>
            <p:cNvSpPr/>
            <p:nvPr/>
          </p:nvSpPr>
          <p:spPr bwMode="auto">
            <a:xfrm>
              <a:off x="1734814" y="1700185"/>
              <a:ext cx="2297059" cy="203586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19050">
              <a:solidFill>
                <a:schemeClr val="accent1"/>
              </a:soli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37" name="组合 36"/>
            <p:cNvGrpSpPr/>
            <p:nvPr/>
          </p:nvGrpSpPr>
          <p:grpSpPr>
            <a:xfrm>
              <a:off x="2135504" y="1839362"/>
              <a:ext cx="1539423" cy="1562128"/>
              <a:chOff x="7506385" y="2109386"/>
              <a:chExt cx="1539423" cy="1562128"/>
            </a:xfrm>
            <a:grpFill/>
          </p:grpSpPr>
          <p:sp>
            <p:nvSpPr>
              <p:cNvPr id="43" name="文本框 71"/>
              <p:cNvSpPr txBox="1"/>
              <p:nvPr/>
            </p:nvSpPr>
            <p:spPr>
              <a:xfrm>
                <a:off x="7573107" y="2109386"/>
                <a:ext cx="1268829" cy="861775"/>
              </a:xfrm>
              <a:prstGeom prst="rect">
                <a:avLst/>
              </a:prstGeom>
              <a:grpFill/>
              <a:ln>
                <a:solidFill>
                  <a:schemeClr val="accent1"/>
                </a:solidFill>
              </a:ln>
            </p:spPr>
            <p:txBody>
              <a:bodyPr wrap="square" rtlCol="0">
                <a:spAutoFit/>
              </a:bodyPr>
              <a:lstStyle/>
              <a:p>
                <a:r>
                  <a:rPr lang="zh-CN" altLang="en-US" dirty="0">
                    <a:solidFill>
                      <a:schemeClr val="bg1"/>
                    </a:solidFill>
                    <a:latin typeface="时尚中黑简体" panose="01010104010101010101" pitchFamily="2" charset="-122"/>
                    <a:ea typeface="时尚中黑简体" panose="01010104010101010101" pitchFamily="2" charset="-122"/>
                  </a:rPr>
                  <a:t>在此添加标题</a:t>
                </a:r>
              </a:p>
            </p:txBody>
          </p:sp>
          <p:sp>
            <p:nvSpPr>
              <p:cNvPr id="44" name="文本框 72"/>
              <p:cNvSpPr txBox="1"/>
              <p:nvPr/>
            </p:nvSpPr>
            <p:spPr>
              <a:xfrm>
                <a:off x="7506385" y="2930798"/>
                <a:ext cx="1539423" cy="740716"/>
              </a:xfrm>
              <a:prstGeom prst="rect">
                <a:avLst/>
              </a:prstGeom>
              <a:grpFill/>
              <a:ln>
                <a:solidFill>
                  <a:schemeClr val="accent1"/>
                </a:solidFill>
              </a:ln>
            </p:spPr>
            <p:txBody>
              <a:bodyPr wrap="square" rtlCol="0">
                <a:spAutoFit/>
              </a:bodyPr>
              <a:lstStyle/>
              <a:p>
                <a:pPr>
                  <a:lnSpc>
                    <a:spcPct val="130000"/>
                  </a:lnSpc>
                </a:pPr>
                <a:r>
                  <a:rPr lang="zh-CN" altLang="en-US" sz="800" dirty="0">
                    <a:solidFill>
                      <a:schemeClr val="bg1"/>
                    </a:solidFill>
                    <a:latin typeface="微软雅黑" panose="020B0503020204020204" pitchFamily="34" charset="-122"/>
                  </a:rPr>
                  <a:t>此处添加详细文本描述，建议与标题相关并符合整体语言风格。</a:t>
                </a:r>
                <a:endParaRPr lang="en-US" altLang="zh-CN" sz="800" dirty="0">
                  <a:solidFill>
                    <a:schemeClr val="bg1"/>
                  </a:solidFill>
                  <a:latin typeface="微软雅黑" panose="020B0503020204020204" pitchFamily="34" charset="-122"/>
                </a:endParaRPr>
              </a:p>
            </p:txBody>
          </p:sp>
        </p:grpSp>
      </p:grpSp>
      <p:grpSp>
        <p:nvGrpSpPr>
          <p:cNvPr id="47" name="组合 46"/>
          <p:cNvGrpSpPr/>
          <p:nvPr/>
        </p:nvGrpSpPr>
        <p:grpSpPr>
          <a:xfrm>
            <a:off x="7512671" y="2964925"/>
            <a:ext cx="1722794" cy="1526899"/>
            <a:chOff x="8031460" y="3148899"/>
            <a:chExt cx="2297059" cy="2035865"/>
          </a:xfrm>
          <a:solidFill>
            <a:schemeClr val="accent1"/>
          </a:solidFill>
        </p:grpSpPr>
        <p:grpSp>
          <p:nvGrpSpPr>
            <p:cNvPr id="48" name="组合 47"/>
            <p:cNvGrpSpPr/>
            <p:nvPr/>
          </p:nvGrpSpPr>
          <p:grpSpPr>
            <a:xfrm>
              <a:off x="8031460" y="3148899"/>
              <a:ext cx="2297059" cy="2035865"/>
              <a:chOff x="1529861" y="1829264"/>
              <a:chExt cx="2452453" cy="2173589"/>
            </a:xfrm>
            <a:grpFill/>
          </p:grpSpPr>
          <p:sp>
            <p:nvSpPr>
              <p:cNvPr id="53" name="Freeform 5"/>
              <p:cNvSpPr/>
              <p:nvPr/>
            </p:nvSpPr>
            <p:spPr bwMode="auto">
              <a:xfrm>
                <a:off x="1529861" y="1829264"/>
                <a:ext cx="2452453" cy="217358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19050">
                <a:solidFill>
                  <a:schemeClr val="accent1"/>
                </a:soli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4" name="Freeform 5"/>
              <p:cNvSpPr/>
              <p:nvPr/>
            </p:nvSpPr>
            <p:spPr bwMode="auto">
              <a:xfrm>
                <a:off x="1688672" y="1966891"/>
                <a:ext cx="2130210" cy="188798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19050">
                <a:solidFill>
                  <a:schemeClr val="accent1"/>
                </a:solidFill>
              </a:ln>
              <a:effectLst>
                <a:softEdge rad="0"/>
              </a:effectLst>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9" name="组合 48"/>
            <p:cNvGrpSpPr/>
            <p:nvPr/>
          </p:nvGrpSpPr>
          <p:grpSpPr>
            <a:xfrm>
              <a:off x="8423966" y="3296281"/>
              <a:ext cx="1539423" cy="1523230"/>
              <a:chOff x="7506384" y="2148284"/>
              <a:chExt cx="1539423" cy="1523230"/>
            </a:xfrm>
            <a:grpFill/>
          </p:grpSpPr>
          <p:sp>
            <p:nvSpPr>
              <p:cNvPr id="51" name="文本框 85"/>
              <p:cNvSpPr txBox="1"/>
              <p:nvPr/>
            </p:nvSpPr>
            <p:spPr>
              <a:xfrm>
                <a:off x="7607564" y="2148284"/>
                <a:ext cx="1267847" cy="861775"/>
              </a:xfrm>
              <a:prstGeom prst="rect">
                <a:avLst/>
              </a:prstGeom>
              <a:grpFill/>
              <a:ln>
                <a:solidFill>
                  <a:schemeClr val="accent1"/>
                </a:solidFill>
              </a:ln>
            </p:spPr>
            <p:txBody>
              <a:bodyPr wrap="square" rtlCol="0">
                <a:spAutoFit/>
              </a:bodyPr>
              <a:lstStyle/>
              <a:p>
                <a:r>
                  <a:rPr lang="zh-CN" altLang="en-US" dirty="0">
                    <a:solidFill>
                      <a:schemeClr val="bg1"/>
                    </a:solidFill>
                    <a:latin typeface="时尚中黑简体" panose="01010104010101010101" pitchFamily="2" charset="-122"/>
                    <a:ea typeface="时尚中黑简体" panose="01010104010101010101" pitchFamily="2" charset="-122"/>
                  </a:rPr>
                  <a:t>在此添加标题</a:t>
                </a:r>
              </a:p>
            </p:txBody>
          </p:sp>
          <p:sp>
            <p:nvSpPr>
              <p:cNvPr id="52" name="文本框 86"/>
              <p:cNvSpPr txBox="1"/>
              <p:nvPr/>
            </p:nvSpPr>
            <p:spPr>
              <a:xfrm>
                <a:off x="7506384" y="2930798"/>
                <a:ext cx="1539423" cy="740716"/>
              </a:xfrm>
              <a:prstGeom prst="rect">
                <a:avLst/>
              </a:prstGeom>
              <a:grpFill/>
              <a:ln>
                <a:solidFill>
                  <a:schemeClr val="accent1"/>
                </a:solidFill>
              </a:ln>
            </p:spPr>
            <p:txBody>
              <a:bodyPr wrap="square" rtlCol="0">
                <a:spAutoFit/>
              </a:bodyPr>
              <a:lstStyle/>
              <a:p>
                <a:pPr>
                  <a:lnSpc>
                    <a:spcPct val="130000"/>
                  </a:lnSpc>
                </a:pPr>
                <a:r>
                  <a:rPr lang="zh-CN" altLang="en-US" sz="800" dirty="0">
                    <a:solidFill>
                      <a:schemeClr val="bg1"/>
                    </a:solidFill>
                    <a:latin typeface="微软雅黑" panose="020B0503020204020204" pitchFamily="34" charset="-122"/>
                  </a:rPr>
                  <a:t>此处添加详细文本描述，建议与标题相关并符合整体语言风格。</a:t>
                </a:r>
                <a:endParaRPr lang="en-US" altLang="zh-CN" sz="800" dirty="0">
                  <a:solidFill>
                    <a:schemeClr val="bg1"/>
                  </a:solidFill>
                  <a:latin typeface="微软雅黑" panose="020B0503020204020204" pitchFamily="34" charset="-122"/>
                </a:endParaRPr>
              </a:p>
            </p:txBody>
          </p:sp>
        </p:grpSp>
      </p:grpSp>
      <p:grpSp>
        <p:nvGrpSpPr>
          <p:cNvPr id="55" name="组合 54"/>
          <p:cNvGrpSpPr/>
          <p:nvPr/>
        </p:nvGrpSpPr>
        <p:grpSpPr>
          <a:xfrm>
            <a:off x="4556543" y="2987293"/>
            <a:ext cx="1722794" cy="1526899"/>
            <a:chOff x="4089957" y="3178723"/>
            <a:chExt cx="2297059" cy="2035865"/>
          </a:xfrm>
          <a:solidFill>
            <a:schemeClr val="accent1"/>
          </a:solidFill>
        </p:grpSpPr>
        <p:grpSp>
          <p:nvGrpSpPr>
            <p:cNvPr id="56" name="组合 55"/>
            <p:cNvGrpSpPr/>
            <p:nvPr/>
          </p:nvGrpSpPr>
          <p:grpSpPr>
            <a:xfrm>
              <a:off x="4089957" y="3178723"/>
              <a:ext cx="2297059" cy="2035865"/>
              <a:chOff x="1529861" y="1829264"/>
              <a:chExt cx="2452453" cy="2173589"/>
            </a:xfrm>
            <a:grpFill/>
          </p:grpSpPr>
          <p:sp>
            <p:nvSpPr>
              <p:cNvPr id="64" name="Freeform 5"/>
              <p:cNvSpPr/>
              <p:nvPr/>
            </p:nvSpPr>
            <p:spPr bwMode="auto">
              <a:xfrm>
                <a:off x="1529861" y="1829264"/>
                <a:ext cx="2452453" cy="217358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19050">
                <a:solidFill>
                  <a:schemeClr val="accent1"/>
                </a:soli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5" name="Freeform 5"/>
              <p:cNvSpPr/>
              <p:nvPr/>
            </p:nvSpPr>
            <p:spPr bwMode="auto">
              <a:xfrm>
                <a:off x="1688672" y="1966891"/>
                <a:ext cx="2130210" cy="188798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19050">
                <a:solidFill>
                  <a:schemeClr val="accent1"/>
                </a:solidFill>
              </a:ln>
              <a:effectLst>
                <a:softEdge rad="0"/>
              </a:effectLst>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7" name="组合 56"/>
            <p:cNvGrpSpPr/>
            <p:nvPr/>
          </p:nvGrpSpPr>
          <p:grpSpPr>
            <a:xfrm>
              <a:off x="4513234" y="3465550"/>
              <a:ext cx="1462528" cy="1670561"/>
              <a:chOff x="7506385" y="2236913"/>
              <a:chExt cx="1462528" cy="1670561"/>
            </a:xfrm>
            <a:grpFill/>
          </p:grpSpPr>
          <p:sp>
            <p:nvSpPr>
              <p:cNvPr id="62" name="文本框 79"/>
              <p:cNvSpPr txBox="1"/>
              <p:nvPr/>
            </p:nvSpPr>
            <p:spPr>
              <a:xfrm>
                <a:off x="7658140" y="2236913"/>
                <a:ext cx="1310773" cy="861774"/>
              </a:xfrm>
              <a:prstGeom prst="rect">
                <a:avLst/>
              </a:prstGeom>
              <a:grpFill/>
              <a:ln>
                <a:solidFill>
                  <a:schemeClr val="accent1"/>
                </a:solidFill>
              </a:ln>
            </p:spPr>
            <p:txBody>
              <a:bodyPr wrap="square" rtlCol="0">
                <a:spAutoFit/>
              </a:bodyPr>
              <a:lstStyle/>
              <a:p>
                <a:r>
                  <a:rPr lang="zh-CN" altLang="en-US" dirty="0">
                    <a:solidFill>
                      <a:schemeClr val="bg1"/>
                    </a:solidFill>
                    <a:latin typeface="时尚中黑简体" panose="01010104010101010101" pitchFamily="2" charset="-122"/>
                    <a:ea typeface="时尚中黑简体" panose="01010104010101010101" pitchFamily="2" charset="-122"/>
                  </a:rPr>
                  <a:t>在此添加标题</a:t>
                </a:r>
              </a:p>
            </p:txBody>
          </p:sp>
          <p:sp>
            <p:nvSpPr>
              <p:cNvPr id="63" name="文本框 80"/>
              <p:cNvSpPr txBox="1"/>
              <p:nvPr/>
            </p:nvSpPr>
            <p:spPr>
              <a:xfrm>
                <a:off x="7506385" y="2930797"/>
                <a:ext cx="1371328" cy="976677"/>
              </a:xfrm>
              <a:prstGeom prst="rect">
                <a:avLst/>
              </a:prstGeom>
              <a:grpFill/>
              <a:ln>
                <a:solidFill>
                  <a:schemeClr val="accent1"/>
                </a:solidFill>
              </a:ln>
            </p:spPr>
            <p:txBody>
              <a:bodyPr wrap="square" rtlCol="0">
                <a:spAutoFit/>
              </a:bodyPr>
              <a:lstStyle/>
              <a:p>
                <a:pPr>
                  <a:lnSpc>
                    <a:spcPct val="130000"/>
                  </a:lnSpc>
                </a:pPr>
                <a:r>
                  <a:rPr lang="zh-CN" altLang="en-US" sz="800" dirty="0">
                    <a:solidFill>
                      <a:schemeClr val="bg1"/>
                    </a:solidFill>
                    <a:latin typeface="微软雅黑" panose="020B0503020204020204" pitchFamily="34" charset="-122"/>
                  </a:rPr>
                  <a:t>此处添加详细文本描述，建议与标题相关并符合整体语言风格。</a:t>
                </a:r>
                <a:endParaRPr lang="en-US" altLang="zh-CN" sz="800" dirty="0">
                  <a:solidFill>
                    <a:schemeClr val="bg1"/>
                  </a:solidFill>
                  <a:latin typeface="微软雅黑" panose="020B0503020204020204" pitchFamily="34" charset="-122"/>
                </a:endParaRPr>
              </a:p>
            </p:txBody>
          </p:sp>
        </p:grpSp>
      </p:grpSp>
      <p:grpSp>
        <p:nvGrpSpPr>
          <p:cNvPr id="66" name="组合 65"/>
          <p:cNvGrpSpPr/>
          <p:nvPr/>
        </p:nvGrpSpPr>
        <p:grpSpPr>
          <a:xfrm>
            <a:off x="6064468" y="1878389"/>
            <a:ext cx="1722794" cy="1526899"/>
            <a:chOff x="6100523" y="1700185"/>
            <a:chExt cx="2297059" cy="2035865"/>
          </a:xfrm>
          <a:solidFill>
            <a:schemeClr val="accent1"/>
          </a:solidFill>
        </p:grpSpPr>
        <p:grpSp>
          <p:nvGrpSpPr>
            <p:cNvPr id="67" name="组合 66"/>
            <p:cNvGrpSpPr/>
            <p:nvPr/>
          </p:nvGrpSpPr>
          <p:grpSpPr>
            <a:xfrm>
              <a:off x="6100523" y="1700185"/>
              <a:ext cx="2297059" cy="2035865"/>
              <a:chOff x="1529861" y="1829264"/>
              <a:chExt cx="2452453" cy="2173589"/>
            </a:xfrm>
            <a:grpFill/>
          </p:grpSpPr>
          <p:sp>
            <p:nvSpPr>
              <p:cNvPr id="72" name="Freeform 5"/>
              <p:cNvSpPr/>
              <p:nvPr/>
            </p:nvSpPr>
            <p:spPr bwMode="auto">
              <a:xfrm>
                <a:off x="1529861" y="1829264"/>
                <a:ext cx="2452453" cy="217358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19050">
                <a:solidFill>
                  <a:schemeClr val="accent1"/>
                </a:soli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73" name="Freeform 5"/>
              <p:cNvSpPr/>
              <p:nvPr/>
            </p:nvSpPr>
            <p:spPr bwMode="auto">
              <a:xfrm>
                <a:off x="1688672" y="1966891"/>
                <a:ext cx="2130210" cy="188798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19050">
                <a:solidFill>
                  <a:schemeClr val="accent1"/>
                </a:solidFill>
              </a:ln>
              <a:effectLst>
                <a:softEdge rad="0"/>
              </a:effectLst>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8" name="组合 67"/>
            <p:cNvGrpSpPr/>
            <p:nvPr/>
          </p:nvGrpSpPr>
          <p:grpSpPr>
            <a:xfrm>
              <a:off x="6532920" y="1873157"/>
              <a:ext cx="1539423" cy="1515102"/>
              <a:chOff x="7506385" y="2156412"/>
              <a:chExt cx="1539423" cy="1515102"/>
            </a:xfrm>
            <a:grpFill/>
          </p:grpSpPr>
          <p:sp>
            <p:nvSpPr>
              <p:cNvPr id="70" name="文本框 82"/>
              <p:cNvSpPr txBox="1"/>
              <p:nvPr/>
            </p:nvSpPr>
            <p:spPr>
              <a:xfrm>
                <a:off x="7536500" y="2156412"/>
                <a:ext cx="1438400" cy="861774"/>
              </a:xfrm>
              <a:prstGeom prst="rect">
                <a:avLst/>
              </a:prstGeom>
              <a:grpFill/>
              <a:ln>
                <a:solidFill>
                  <a:schemeClr val="accent1"/>
                </a:solidFill>
              </a:ln>
            </p:spPr>
            <p:txBody>
              <a:bodyPr wrap="square" rtlCol="0">
                <a:spAutoFit/>
              </a:bodyPr>
              <a:lstStyle/>
              <a:p>
                <a:r>
                  <a:rPr lang="zh-CN" altLang="en-US" dirty="0">
                    <a:solidFill>
                      <a:schemeClr val="bg1"/>
                    </a:solidFill>
                    <a:latin typeface="时尚中黑简体" panose="01010104010101010101" pitchFamily="2" charset="-122"/>
                    <a:ea typeface="时尚中黑简体" panose="01010104010101010101" pitchFamily="2" charset="-122"/>
                  </a:rPr>
                  <a:t>在此添加标题</a:t>
                </a:r>
              </a:p>
            </p:txBody>
          </p:sp>
          <p:sp>
            <p:nvSpPr>
              <p:cNvPr id="71" name="文本框 83"/>
              <p:cNvSpPr txBox="1"/>
              <p:nvPr/>
            </p:nvSpPr>
            <p:spPr>
              <a:xfrm>
                <a:off x="7506385" y="2930798"/>
                <a:ext cx="1539423" cy="740716"/>
              </a:xfrm>
              <a:prstGeom prst="rect">
                <a:avLst/>
              </a:prstGeom>
              <a:grpFill/>
              <a:ln>
                <a:solidFill>
                  <a:schemeClr val="accent1"/>
                </a:solidFill>
              </a:ln>
            </p:spPr>
            <p:txBody>
              <a:bodyPr wrap="square" rtlCol="0">
                <a:spAutoFit/>
              </a:bodyPr>
              <a:lstStyle/>
              <a:p>
                <a:pPr>
                  <a:lnSpc>
                    <a:spcPct val="130000"/>
                  </a:lnSpc>
                </a:pPr>
                <a:r>
                  <a:rPr lang="zh-CN" altLang="en-US" sz="800" dirty="0">
                    <a:solidFill>
                      <a:schemeClr val="bg1"/>
                    </a:solidFill>
                    <a:latin typeface="微软雅黑" panose="020B0503020204020204" pitchFamily="34" charset="-122"/>
                  </a:rPr>
                  <a:t>此处添加详细文本描述，建议与标题相关并符合整体语言风格。</a:t>
                </a:r>
                <a:endParaRPr lang="en-US" altLang="zh-CN" sz="800" dirty="0">
                  <a:solidFill>
                    <a:schemeClr val="bg1"/>
                  </a:solidFill>
                  <a:latin typeface="微软雅黑" panose="020B0503020204020204" pitchFamily="34" charset="-122"/>
                </a:endParaRPr>
              </a:p>
            </p:txBody>
          </p:sp>
        </p:grpSp>
      </p:grpSp>
      <p:grpSp>
        <p:nvGrpSpPr>
          <p:cNvPr id="74" name="组合 73"/>
          <p:cNvGrpSpPr/>
          <p:nvPr/>
        </p:nvGrpSpPr>
        <p:grpSpPr>
          <a:xfrm>
            <a:off x="2717203" y="3168655"/>
            <a:ext cx="750088" cy="561979"/>
            <a:chOff x="1662527" y="3267591"/>
            <a:chExt cx="1000117" cy="749305"/>
          </a:xfrm>
        </p:grpSpPr>
        <p:sp>
          <p:nvSpPr>
            <p:cNvPr id="75" name="Freeform 5"/>
            <p:cNvSpPr/>
            <p:nvPr/>
          </p:nvSpPr>
          <p:spPr bwMode="auto">
            <a:xfrm>
              <a:off x="1761979" y="3267591"/>
              <a:ext cx="845439" cy="74930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100000">
                  <a:schemeClr val="bg1"/>
                </a:gs>
                <a:gs pos="0">
                  <a:schemeClr val="bg1">
                    <a:lumMod val="85000"/>
                  </a:schemeClr>
                </a:gs>
              </a:gsLst>
              <a:lin ang="2700000" scaled="1"/>
            </a:gradFill>
            <a:ln w="1905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lstStyle/>
            <a:p>
              <a:endParaRPr lang="zh-CN" altLang="en-US">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76" name="组合 75"/>
            <p:cNvGrpSpPr/>
            <p:nvPr/>
          </p:nvGrpSpPr>
          <p:grpSpPr>
            <a:xfrm>
              <a:off x="1662527" y="3306338"/>
              <a:ext cx="1000117" cy="708902"/>
              <a:chOff x="4123036" y="1197871"/>
              <a:chExt cx="1000117" cy="708902"/>
            </a:xfrm>
          </p:grpSpPr>
          <p:sp>
            <p:nvSpPr>
              <p:cNvPr id="77" name="文本框 59"/>
              <p:cNvSpPr txBox="1"/>
              <p:nvPr/>
            </p:nvSpPr>
            <p:spPr>
              <a:xfrm>
                <a:off x="4123036" y="1197871"/>
                <a:ext cx="1000117" cy="615553"/>
              </a:xfrm>
              <a:prstGeom prst="rect">
                <a:avLst/>
              </a:prstGeom>
              <a:noFill/>
            </p:spPr>
            <p:txBody>
              <a:bodyPr wrap="square" rtlCol="0">
                <a:spAutoFit/>
              </a:bodyPr>
              <a:lstStyle/>
              <a:p>
                <a:pPr algn="ctr"/>
                <a:r>
                  <a:rPr lang="en-US" altLang="zh-CN" sz="2400" dirty="0">
                    <a:solidFill>
                      <a:schemeClr val="accent1"/>
                    </a:solidFill>
                    <a:latin typeface="Impact" panose="020B0806030902050204" pitchFamily="34" charset="0"/>
                  </a:rPr>
                  <a:t>01</a:t>
                </a:r>
                <a:endParaRPr lang="zh-CN" altLang="en-US" sz="2400" dirty="0">
                  <a:solidFill>
                    <a:schemeClr val="accent1"/>
                  </a:solidFill>
                  <a:latin typeface="Impact" panose="020B0806030902050204" pitchFamily="34" charset="0"/>
                </a:endParaRPr>
              </a:p>
            </p:txBody>
          </p:sp>
          <p:sp>
            <p:nvSpPr>
              <p:cNvPr id="78" name="文本框 60"/>
              <p:cNvSpPr txBox="1"/>
              <p:nvPr/>
            </p:nvSpPr>
            <p:spPr>
              <a:xfrm>
                <a:off x="4266701" y="1619515"/>
                <a:ext cx="740410" cy="287258"/>
              </a:xfrm>
              <a:prstGeom prst="rect">
                <a:avLst/>
              </a:prstGeom>
              <a:noFill/>
            </p:spPr>
            <p:txBody>
              <a:bodyPr wrap="square" rtlCol="0">
                <a:spAutoFit/>
              </a:bodyPr>
              <a:lstStyle/>
              <a:p>
                <a:pPr algn="ctr"/>
                <a:r>
                  <a:rPr lang="en-US" altLang="zh-CN" sz="800" dirty="0">
                    <a:solidFill>
                      <a:schemeClr val="accent1"/>
                    </a:solidFill>
                    <a:latin typeface="LiHei Pro" panose="020B0500000000000000" pitchFamily="34" charset="-122"/>
                    <a:ea typeface="LiHei Pro" panose="020B0500000000000000" pitchFamily="34" charset="-122"/>
                  </a:rPr>
                  <a:t>OPTION</a:t>
                </a:r>
                <a:endParaRPr lang="zh-CN" altLang="en-US" sz="800" dirty="0">
                  <a:solidFill>
                    <a:schemeClr val="accent1"/>
                  </a:solidFill>
                  <a:latin typeface="LiHei Pro" panose="020B0500000000000000" pitchFamily="34" charset="-122"/>
                  <a:ea typeface="LiHei Pro" panose="020B0500000000000000" pitchFamily="34" charset="-122"/>
                </a:endParaRPr>
              </a:p>
            </p:txBody>
          </p:sp>
        </p:grpSp>
      </p:grpSp>
      <p:grpSp>
        <p:nvGrpSpPr>
          <p:cNvPr id="79" name="组合 78"/>
          <p:cNvGrpSpPr/>
          <p:nvPr/>
        </p:nvGrpSpPr>
        <p:grpSpPr>
          <a:xfrm>
            <a:off x="4623376" y="2731028"/>
            <a:ext cx="750088" cy="566000"/>
            <a:chOff x="4204468" y="2887835"/>
            <a:chExt cx="1000117" cy="754666"/>
          </a:xfrm>
        </p:grpSpPr>
        <p:sp>
          <p:nvSpPr>
            <p:cNvPr id="80" name="Freeform 5"/>
            <p:cNvSpPr/>
            <p:nvPr/>
          </p:nvSpPr>
          <p:spPr bwMode="auto">
            <a:xfrm>
              <a:off x="4293090" y="2887835"/>
              <a:ext cx="845439" cy="74930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100000">
                  <a:schemeClr val="bg1"/>
                </a:gs>
                <a:gs pos="0">
                  <a:schemeClr val="bg1">
                    <a:lumMod val="85000"/>
                  </a:schemeClr>
                </a:gs>
              </a:gsLst>
              <a:lin ang="2700000" scaled="1"/>
            </a:gradFill>
            <a:ln w="1905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lstStyle/>
            <a:p>
              <a:endParaRPr lang="zh-CN" altLang="en-US">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1" name="组合 80"/>
            <p:cNvGrpSpPr/>
            <p:nvPr/>
          </p:nvGrpSpPr>
          <p:grpSpPr>
            <a:xfrm>
              <a:off x="4204468" y="2933599"/>
              <a:ext cx="1000117" cy="708902"/>
              <a:chOff x="4123036" y="1197871"/>
              <a:chExt cx="1000117" cy="708902"/>
            </a:xfrm>
          </p:grpSpPr>
          <p:sp>
            <p:nvSpPr>
              <p:cNvPr id="82" name="文本框 62"/>
              <p:cNvSpPr txBox="1"/>
              <p:nvPr/>
            </p:nvSpPr>
            <p:spPr>
              <a:xfrm>
                <a:off x="4123036" y="1197871"/>
                <a:ext cx="1000117" cy="615553"/>
              </a:xfrm>
              <a:prstGeom prst="rect">
                <a:avLst/>
              </a:prstGeom>
              <a:noFill/>
            </p:spPr>
            <p:txBody>
              <a:bodyPr wrap="square" rtlCol="0">
                <a:spAutoFit/>
              </a:bodyPr>
              <a:lstStyle/>
              <a:p>
                <a:pPr algn="ctr"/>
                <a:r>
                  <a:rPr lang="en-US" altLang="zh-CN" sz="2400" dirty="0">
                    <a:solidFill>
                      <a:schemeClr val="accent1"/>
                    </a:solidFill>
                    <a:latin typeface="Impact" panose="020B0806030902050204" pitchFamily="34" charset="0"/>
                  </a:rPr>
                  <a:t>02</a:t>
                </a:r>
                <a:endParaRPr lang="zh-CN" altLang="en-US" sz="2400" dirty="0">
                  <a:solidFill>
                    <a:schemeClr val="accent1"/>
                  </a:solidFill>
                  <a:latin typeface="Impact" panose="020B0806030902050204" pitchFamily="34" charset="0"/>
                </a:endParaRPr>
              </a:p>
            </p:txBody>
          </p:sp>
          <p:sp>
            <p:nvSpPr>
              <p:cNvPr id="83" name="文本框 63"/>
              <p:cNvSpPr txBox="1"/>
              <p:nvPr/>
            </p:nvSpPr>
            <p:spPr>
              <a:xfrm>
                <a:off x="4266701" y="1619515"/>
                <a:ext cx="740410" cy="287258"/>
              </a:xfrm>
              <a:prstGeom prst="rect">
                <a:avLst/>
              </a:prstGeom>
              <a:noFill/>
            </p:spPr>
            <p:txBody>
              <a:bodyPr wrap="square" rtlCol="0">
                <a:spAutoFit/>
              </a:bodyPr>
              <a:lstStyle/>
              <a:p>
                <a:pPr algn="ctr"/>
                <a:r>
                  <a:rPr lang="en-US" altLang="zh-CN" sz="800" dirty="0">
                    <a:solidFill>
                      <a:schemeClr val="accent1"/>
                    </a:solidFill>
                    <a:latin typeface="LiHei Pro" panose="020B0500000000000000" pitchFamily="34" charset="-122"/>
                    <a:ea typeface="LiHei Pro" panose="020B0500000000000000" pitchFamily="34" charset="-122"/>
                  </a:rPr>
                  <a:t>OPTION</a:t>
                </a:r>
                <a:endParaRPr lang="zh-CN" altLang="en-US" sz="800" dirty="0">
                  <a:solidFill>
                    <a:schemeClr val="accent1"/>
                  </a:solidFill>
                  <a:latin typeface="LiHei Pro" panose="020B0500000000000000" pitchFamily="34" charset="-122"/>
                  <a:ea typeface="LiHei Pro" panose="020B0500000000000000" pitchFamily="34" charset="-122"/>
                </a:endParaRPr>
              </a:p>
            </p:txBody>
          </p:sp>
        </p:grpSp>
      </p:grpSp>
      <p:grpSp>
        <p:nvGrpSpPr>
          <p:cNvPr id="84" name="组合 83"/>
          <p:cNvGrpSpPr/>
          <p:nvPr/>
        </p:nvGrpSpPr>
        <p:grpSpPr>
          <a:xfrm>
            <a:off x="6966048" y="1638012"/>
            <a:ext cx="750088" cy="561979"/>
            <a:chOff x="7404146" y="1498736"/>
            <a:chExt cx="1000117" cy="749305"/>
          </a:xfrm>
        </p:grpSpPr>
        <p:sp>
          <p:nvSpPr>
            <p:cNvPr id="85" name="Freeform 5"/>
            <p:cNvSpPr/>
            <p:nvPr/>
          </p:nvSpPr>
          <p:spPr bwMode="auto">
            <a:xfrm>
              <a:off x="7496615" y="1498736"/>
              <a:ext cx="845439" cy="74930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100000">
                  <a:schemeClr val="bg1"/>
                </a:gs>
                <a:gs pos="0">
                  <a:schemeClr val="bg1">
                    <a:lumMod val="85000"/>
                  </a:schemeClr>
                </a:gs>
              </a:gsLst>
              <a:lin ang="2700000" scaled="1"/>
            </a:gradFill>
            <a:ln w="1905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lstStyle/>
            <a:p>
              <a:endParaRPr lang="zh-CN" altLang="en-US">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86" name="组合 85"/>
            <p:cNvGrpSpPr/>
            <p:nvPr/>
          </p:nvGrpSpPr>
          <p:grpSpPr>
            <a:xfrm>
              <a:off x="7404146" y="1513583"/>
              <a:ext cx="1000117" cy="708902"/>
              <a:chOff x="4123036" y="1197871"/>
              <a:chExt cx="1000117" cy="708902"/>
            </a:xfrm>
          </p:grpSpPr>
          <p:sp>
            <p:nvSpPr>
              <p:cNvPr id="87" name="文本框 65"/>
              <p:cNvSpPr txBox="1"/>
              <p:nvPr/>
            </p:nvSpPr>
            <p:spPr>
              <a:xfrm>
                <a:off x="4123036" y="1197871"/>
                <a:ext cx="1000117" cy="615553"/>
              </a:xfrm>
              <a:prstGeom prst="rect">
                <a:avLst/>
              </a:prstGeom>
              <a:noFill/>
            </p:spPr>
            <p:txBody>
              <a:bodyPr wrap="square" rtlCol="0">
                <a:spAutoFit/>
              </a:bodyPr>
              <a:lstStyle/>
              <a:p>
                <a:pPr algn="ctr"/>
                <a:r>
                  <a:rPr lang="en-US" altLang="zh-CN" sz="2400" dirty="0">
                    <a:solidFill>
                      <a:schemeClr val="accent1"/>
                    </a:solidFill>
                    <a:latin typeface="Impact" panose="020B0806030902050204" pitchFamily="34" charset="0"/>
                  </a:rPr>
                  <a:t>03</a:t>
                </a:r>
                <a:endParaRPr lang="zh-CN" altLang="en-US" sz="2400" dirty="0">
                  <a:solidFill>
                    <a:schemeClr val="accent1"/>
                  </a:solidFill>
                  <a:latin typeface="Impact" panose="020B0806030902050204" pitchFamily="34" charset="0"/>
                </a:endParaRPr>
              </a:p>
            </p:txBody>
          </p:sp>
          <p:sp>
            <p:nvSpPr>
              <p:cNvPr id="88" name="文本框 66"/>
              <p:cNvSpPr txBox="1"/>
              <p:nvPr/>
            </p:nvSpPr>
            <p:spPr>
              <a:xfrm>
                <a:off x="4266701" y="1619515"/>
                <a:ext cx="740410" cy="287258"/>
              </a:xfrm>
              <a:prstGeom prst="rect">
                <a:avLst/>
              </a:prstGeom>
              <a:noFill/>
            </p:spPr>
            <p:txBody>
              <a:bodyPr wrap="square" rtlCol="0">
                <a:spAutoFit/>
              </a:bodyPr>
              <a:lstStyle/>
              <a:p>
                <a:pPr algn="ctr"/>
                <a:r>
                  <a:rPr lang="en-US" altLang="zh-CN" sz="800" dirty="0">
                    <a:solidFill>
                      <a:schemeClr val="accent1"/>
                    </a:solidFill>
                    <a:latin typeface="LiHei Pro" panose="020B0500000000000000" pitchFamily="34" charset="-122"/>
                    <a:ea typeface="LiHei Pro" panose="020B0500000000000000" pitchFamily="34" charset="-122"/>
                  </a:rPr>
                  <a:t>OPTION</a:t>
                </a:r>
                <a:endParaRPr lang="zh-CN" altLang="en-US" sz="800" dirty="0">
                  <a:solidFill>
                    <a:schemeClr val="accent1"/>
                  </a:solidFill>
                  <a:latin typeface="LiHei Pro" panose="020B0500000000000000" pitchFamily="34" charset="-122"/>
                  <a:ea typeface="LiHei Pro" panose="020B0500000000000000" pitchFamily="34" charset="-122"/>
                </a:endParaRPr>
              </a:p>
            </p:txBody>
          </p:sp>
        </p:grpSp>
      </p:grpSp>
      <p:grpSp>
        <p:nvGrpSpPr>
          <p:cNvPr id="89" name="组合 88"/>
          <p:cNvGrpSpPr/>
          <p:nvPr/>
        </p:nvGrpSpPr>
        <p:grpSpPr>
          <a:xfrm>
            <a:off x="7478753" y="4227462"/>
            <a:ext cx="750088" cy="565946"/>
            <a:chOff x="8100537" y="4679880"/>
            <a:chExt cx="1000117" cy="754594"/>
          </a:xfrm>
        </p:grpSpPr>
        <p:sp>
          <p:nvSpPr>
            <p:cNvPr id="90" name="Freeform 5"/>
            <p:cNvSpPr/>
            <p:nvPr/>
          </p:nvSpPr>
          <p:spPr bwMode="auto">
            <a:xfrm>
              <a:off x="8194377" y="4679880"/>
              <a:ext cx="845439" cy="74930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100000">
                  <a:schemeClr val="bg1"/>
                </a:gs>
                <a:gs pos="0">
                  <a:schemeClr val="bg1">
                    <a:lumMod val="85000"/>
                  </a:schemeClr>
                </a:gs>
              </a:gsLst>
              <a:lin ang="2700000" scaled="1"/>
            </a:gradFill>
            <a:ln w="1905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lstStyle/>
            <a:p>
              <a:endParaRPr lang="zh-CN" altLang="en-US">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91" name="组合 90"/>
            <p:cNvGrpSpPr/>
            <p:nvPr/>
          </p:nvGrpSpPr>
          <p:grpSpPr>
            <a:xfrm>
              <a:off x="8100537" y="4725572"/>
              <a:ext cx="1000117" cy="708902"/>
              <a:chOff x="4123036" y="1197871"/>
              <a:chExt cx="1000117" cy="708902"/>
            </a:xfrm>
          </p:grpSpPr>
          <p:sp>
            <p:nvSpPr>
              <p:cNvPr id="92" name="文本框 68"/>
              <p:cNvSpPr txBox="1"/>
              <p:nvPr/>
            </p:nvSpPr>
            <p:spPr>
              <a:xfrm>
                <a:off x="4123036" y="1197871"/>
                <a:ext cx="1000117" cy="615553"/>
              </a:xfrm>
              <a:prstGeom prst="rect">
                <a:avLst/>
              </a:prstGeom>
              <a:noFill/>
            </p:spPr>
            <p:txBody>
              <a:bodyPr wrap="square" rtlCol="0">
                <a:spAutoFit/>
              </a:bodyPr>
              <a:lstStyle/>
              <a:p>
                <a:pPr algn="ctr"/>
                <a:r>
                  <a:rPr lang="en-US" altLang="zh-CN" sz="2400" dirty="0">
                    <a:solidFill>
                      <a:schemeClr val="accent1"/>
                    </a:solidFill>
                    <a:latin typeface="Impact" panose="020B0806030902050204" pitchFamily="34" charset="0"/>
                  </a:rPr>
                  <a:t>04</a:t>
                </a:r>
                <a:endParaRPr lang="zh-CN" altLang="en-US" sz="2400" dirty="0">
                  <a:solidFill>
                    <a:schemeClr val="accent1"/>
                  </a:solidFill>
                  <a:latin typeface="Impact" panose="020B0806030902050204" pitchFamily="34" charset="0"/>
                </a:endParaRPr>
              </a:p>
            </p:txBody>
          </p:sp>
          <p:sp>
            <p:nvSpPr>
              <p:cNvPr id="93" name="文本框 69"/>
              <p:cNvSpPr txBox="1"/>
              <p:nvPr/>
            </p:nvSpPr>
            <p:spPr>
              <a:xfrm>
                <a:off x="4266701" y="1619515"/>
                <a:ext cx="740410" cy="287258"/>
              </a:xfrm>
              <a:prstGeom prst="rect">
                <a:avLst/>
              </a:prstGeom>
              <a:noFill/>
            </p:spPr>
            <p:txBody>
              <a:bodyPr wrap="square" rtlCol="0">
                <a:spAutoFit/>
              </a:bodyPr>
              <a:lstStyle/>
              <a:p>
                <a:pPr algn="ctr"/>
                <a:r>
                  <a:rPr lang="en-US" altLang="zh-CN" sz="800" dirty="0">
                    <a:solidFill>
                      <a:schemeClr val="accent1"/>
                    </a:solidFill>
                    <a:latin typeface="LiHei Pro" panose="020B0500000000000000" pitchFamily="34" charset="-122"/>
                    <a:ea typeface="LiHei Pro" panose="020B0500000000000000" pitchFamily="34" charset="-122"/>
                  </a:rPr>
                  <a:t>OPTION</a:t>
                </a:r>
                <a:endParaRPr lang="zh-CN" altLang="en-US" sz="800" dirty="0">
                  <a:solidFill>
                    <a:schemeClr val="accent1"/>
                  </a:solidFill>
                  <a:latin typeface="LiHei Pro" panose="020B0500000000000000" pitchFamily="34" charset="-122"/>
                  <a:ea typeface="LiHei Pro" panose="020B0500000000000000" pitchFamily="34" charset="-122"/>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250" fill="hold"/>
                                        <p:tgtEl>
                                          <p:spTgt spid="34"/>
                                        </p:tgtEl>
                                        <p:attrNameLst>
                                          <p:attrName>ppt_w</p:attrName>
                                        </p:attrNameLst>
                                      </p:cBhvr>
                                      <p:tavLst>
                                        <p:tav tm="0">
                                          <p:val>
                                            <p:fltVal val="0"/>
                                          </p:val>
                                        </p:tav>
                                        <p:tav tm="100000">
                                          <p:val>
                                            <p:strVal val="#ppt_w"/>
                                          </p:val>
                                        </p:tav>
                                      </p:tavLst>
                                    </p:anim>
                                    <p:anim calcmode="lin" valueType="num">
                                      <p:cBhvr>
                                        <p:cTn id="8" dur="250" fill="hold"/>
                                        <p:tgtEl>
                                          <p:spTgt spid="34"/>
                                        </p:tgtEl>
                                        <p:attrNameLst>
                                          <p:attrName>ppt_h</p:attrName>
                                        </p:attrNameLst>
                                      </p:cBhvr>
                                      <p:tavLst>
                                        <p:tav tm="0">
                                          <p:val>
                                            <p:fltVal val="0"/>
                                          </p:val>
                                        </p:tav>
                                        <p:tav tm="100000">
                                          <p:val>
                                            <p:strVal val="#ppt_h"/>
                                          </p:val>
                                        </p:tav>
                                      </p:tavLst>
                                    </p:anim>
                                    <p:animEffect transition="in" filter="fade">
                                      <p:cBhvr>
                                        <p:cTn id="9" dur="250"/>
                                        <p:tgtEl>
                                          <p:spTgt spid="34"/>
                                        </p:tgtEl>
                                      </p:cBhvr>
                                    </p:animEffect>
                                  </p:childTnLst>
                                </p:cTn>
                              </p:par>
                              <p:par>
                                <p:cTn id="10" presetID="53" presetClass="entr" presetSubtype="16" fill="hold" nodeType="withEffect">
                                  <p:stCondLst>
                                    <p:cond delay="100"/>
                                  </p:stCondLst>
                                  <p:childTnLst>
                                    <p:set>
                                      <p:cBhvr>
                                        <p:cTn id="11" dur="1" fill="hold">
                                          <p:stCondLst>
                                            <p:cond delay="0"/>
                                          </p:stCondLst>
                                        </p:cTn>
                                        <p:tgtEl>
                                          <p:spTgt spid="4"/>
                                        </p:tgtEl>
                                        <p:attrNameLst>
                                          <p:attrName>style.visibility</p:attrName>
                                        </p:attrNameLst>
                                      </p:cBhvr>
                                      <p:to>
                                        <p:strVal val="visible"/>
                                      </p:to>
                                    </p:set>
                                    <p:anim calcmode="lin" valueType="num">
                                      <p:cBhvr>
                                        <p:cTn id="12" dur="250" fill="hold"/>
                                        <p:tgtEl>
                                          <p:spTgt spid="4"/>
                                        </p:tgtEl>
                                        <p:attrNameLst>
                                          <p:attrName>ppt_w</p:attrName>
                                        </p:attrNameLst>
                                      </p:cBhvr>
                                      <p:tavLst>
                                        <p:tav tm="0">
                                          <p:val>
                                            <p:fltVal val="0"/>
                                          </p:val>
                                        </p:tav>
                                        <p:tav tm="100000">
                                          <p:val>
                                            <p:strVal val="#ppt_w"/>
                                          </p:val>
                                        </p:tav>
                                      </p:tavLst>
                                    </p:anim>
                                    <p:anim calcmode="lin" valueType="num">
                                      <p:cBhvr>
                                        <p:cTn id="13" dur="250" fill="hold"/>
                                        <p:tgtEl>
                                          <p:spTgt spid="4"/>
                                        </p:tgtEl>
                                        <p:attrNameLst>
                                          <p:attrName>ppt_h</p:attrName>
                                        </p:attrNameLst>
                                      </p:cBhvr>
                                      <p:tavLst>
                                        <p:tav tm="0">
                                          <p:val>
                                            <p:fltVal val="0"/>
                                          </p:val>
                                        </p:tav>
                                        <p:tav tm="100000">
                                          <p:val>
                                            <p:strVal val="#ppt_h"/>
                                          </p:val>
                                        </p:tav>
                                      </p:tavLst>
                                    </p:anim>
                                    <p:animEffect transition="in" filter="fade">
                                      <p:cBhvr>
                                        <p:cTn id="14" dur="250"/>
                                        <p:tgtEl>
                                          <p:spTgt spid="4"/>
                                        </p:tgtEl>
                                      </p:cBhvr>
                                    </p:animEffect>
                                  </p:childTnLst>
                                </p:cTn>
                              </p:par>
                              <p:par>
                                <p:cTn id="15" presetID="53" presetClass="entr" presetSubtype="16" fill="hold" nodeType="withEffect">
                                  <p:stCondLst>
                                    <p:cond delay="200"/>
                                  </p:stCondLst>
                                  <p:childTnLst>
                                    <p:set>
                                      <p:cBhvr>
                                        <p:cTn id="16" dur="1" fill="hold">
                                          <p:stCondLst>
                                            <p:cond delay="0"/>
                                          </p:stCondLst>
                                        </p:cTn>
                                        <p:tgtEl>
                                          <p:spTgt spid="7"/>
                                        </p:tgtEl>
                                        <p:attrNameLst>
                                          <p:attrName>style.visibility</p:attrName>
                                        </p:attrNameLst>
                                      </p:cBhvr>
                                      <p:to>
                                        <p:strVal val="visible"/>
                                      </p:to>
                                    </p:set>
                                    <p:anim calcmode="lin" valueType="num">
                                      <p:cBhvr>
                                        <p:cTn id="17" dur="250" fill="hold"/>
                                        <p:tgtEl>
                                          <p:spTgt spid="7"/>
                                        </p:tgtEl>
                                        <p:attrNameLst>
                                          <p:attrName>ppt_w</p:attrName>
                                        </p:attrNameLst>
                                      </p:cBhvr>
                                      <p:tavLst>
                                        <p:tav tm="0">
                                          <p:val>
                                            <p:fltVal val="0"/>
                                          </p:val>
                                        </p:tav>
                                        <p:tav tm="100000">
                                          <p:val>
                                            <p:strVal val="#ppt_w"/>
                                          </p:val>
                                        </p:tav>
                                      </p:tavLst>
                                    </p:anim>
                                    <p:anim calcmode="lin" valueType="num">
                                      <p:cBhvr>
                                        <p:cTn id="18" dur="250" fill="hold"/>
                                        <p:tgtEl>
                                          <p:spTgt spid="7"/>
                                        </p:tgtEl>
                                        <p:attrNameLst>
                                          <p:attrName>ppt_h</p:attrName>
                                        </p:attrNameLst>
                                      </p:cBhvr>
                                      <p:tavLst>
                                        <p:tav tm="0">
                                          <p:val>
                                            <p:fltVal val="0"/>
                                          </p:val>
                                        </p:tav>
                                        <p:tav tm="100000">
                                          <p:val>
                                            <p:strVal val="#ppt_h"/>
                                          </p:val>
                                        </p:tav>
                                      </p:tavLst>
                                    </p:anim>
                                    <p:animEffect transition="in" filter="fade">
                                      <p:cBhvr>
                                        <p:cTn id="19" dur="250"/>
                                        <p:tgtEl>
                                          <p:spTgt spid="7"/>
                                        </p:tgtEl>
                                      </p:cBhvr>
                                    </p:animEffect>
                                  </p:childTnLst>
                                </p:cTn>
                              </p:par>
                              <p:par>
                                <p:cTn id="20" presetID="53" presetClass="entr" presetSubtype="16" fill="hold" nodeType="withEffect">
                                  <p:stCondLst>
                                    <p:cond delay="300"/>
                                  </p:stCondLst>
                                  <p:childTnLst>
                                    <p:set>
                                      <p:cBhvr>
                                        <p:cTn id="21" dur="1" fill="hold">
                                          <p:stCondLst>
                                            <p:cond delay="0"/>
                                          </p:stCondLst>
                                        </p:cTn>
                                        <p:tgtEl>
                                          <p:spTgt spid="19"/>
                                        </p:tgtEl>
                                        <p:attrNameLst>
                                          <p:attrName>style.visibility</p:attrName>
                                        </p:attrNameLst>
                                      </p:cBhvr>
                                      <p:to>
                                        <p:strVal val="visible"/>
                                      </p:to>
                                    </p:set>
                                    <p:anim calcmode="lin" valueType="num">
                                      <p:cBhvr>
                                        <p:cTn id="22" dur="250" fill="hold"/>
                                        <p:tgtEl>
                                          <p:spTgt spid="19"/>
                                        </p:tgtEl>
                                        <p:attrNameLst>
                                          <p:attrName>ppt_w</p:attrName>
                                        </p:attrNameLst>
                                      </p:cBhvr>
                                      <p:tavLst>
                                        <p:tav tm="0">
                                          <p:val>
                                            <p:fltVal val="0"/>
                                          </p:val>
                                        </p:tav>
                                        <p:tav tm="100000">
                                          <p:val>
                                            <p:strVal val="#ppt_w"/>
                                          </p:val>
                                        </p:tav>
                                      </p:tavLst>
                                    </p:anim>
                                    <p:anim calcmode="lin" valueType="num">
                                      <p:cBhvr>
                                        <p:cTn id="23" dur="250" fill="hold"/>
                                        <p:tgtEl>
                                          <p:spTgt spid="19"/>
                                        </p:tgtEl>
                                        <p:attrNameLst>
                                          <p:attrName>ppt_h</p:attrName>
                                        </p:attrNameLst>
                                      </p:cBhvr>
                                      <p:tavLst>
                                        <p:tav tm="0">
                                          <p:val>
                                            <p:fltVal val="0"/>
                                          </p:val>
                                        </p:tav>
                                        <p:tav tm="100000">
                                          <p:val>
                                            <p:strVal val="#ppt_h"/>
                                          </p:val>
                                        </p:tav>
                                      </p:tavLst>
                                    </p:anim>
                                    <p:animEffect transition="in" filter="fade">
                                      <p:cBhvr>
                                        <p:cTn id="24" dur="250"/>
                                        <p:tgtEl>
                                          <p:spTgt spid="19"/>
                                        </p:tgtEl>
                                      </p:cBhvr>
                                    </p:animEffect>
                                  </p:childTnLst>
                                </p:cTn>
                              </p:par>
                              <p:par>
                                <p:cTn id="25" presetID="23" presetClass="entr" presetSubtype="288" fill="hold" nodeType="withEffect">
                                  <p:stCondLst>
                                    <p:cond delay="300"/>
                                  </p:stCondLst>
                                  <p:childTnLst>
                                    <p:set>
                                      <p:cBhvr>
                                        <p:cTn id="26" dur="1" fill="hold">
                                          <p:stCondLst>
                                            <p:cond delay="0"/>
                                          </p:stCondLst>
                                        </p:cTn>
                                        <p:tgtEl>
                                          <p:spTgt spid="35"/>
                                        </p:tgtEl>
                                        <p:attrNameLst>
                                          <p:attrName>style.visibility</p:attrName>
                                        </p:attrNameLst>
                                      </p:cBhvr>
                                      <p:to>
                                        <p:strVal val="visible"/>
                                      </p:to>
                                    </p:set>
                                    <p:anim calcmode="lin" valueType="num">
                                      <p:cBhvr>
                                        <p:cTn id="27" dur="250" fill="hold"/>
                                        <p:tgtEl>
                                          <p:spTgt spid="35"/>
                                        </p:tgtEl>
                                        <p:attrNameLst>
                                          <p:attrName>ppt_w</p:attrName>
                                        </p:attrNameLst>
                                      </p:cBhvr>
                                      <p:tavLst>
                                        <p:tav tm="0">
                                          <p:val>
                                            <p:strVal val="4/3*#ppt_w"/>
                                          </p:val>
                                        </p:tav>
                                        <p:tav tm="100000">
                                          <p:val>
                                            <p:strVal val="#ppt_w"/>
                                          </p:val>
                                        </p:tav>
                                      </p:tavLst>
                                    </p:anim>
                                    <p:anim calcmode="lin" valueType="num">
                                      <p:cBhvr>
                                        <p:cTn id="28" dur="250" fill="hold"/>
                                        <p:tgtEl>
                                          <p:spTgt spid="35"/>
                                        </p:tgtEl>
                                        <p:attrNameLst>
                                          <p:attrName>ppt_h</p:attrName>
                                        </p:attrNameLst>
                                      </p:cBhvr>
                                      <p:tavLst>
                                        <p:tav tm="0">
                                          <p:val>
                                            <p:strVal val="4/3*#ppt_h"/>
                                          </p:val>
                                        </p:tav>
                                        <p:tav tm="100000">
                                          <p:val>
                                            <p:strVal val="#ppt_h"/>
                                          </p:val>
                                        </p:tav>
                                      </p:tavLst>
                                    </p:anim>
                                  </p:childTnLst>
                                </p:cTn>
                              </p:par>
                              <p:par>
                                <p:cTn id="29" presetID="53" presetClass="entr" presetSubtype="16" fill="hold" nodeType="withEffect">
                                  <p:stCondLst>
                                    <p:cond delay="400"/>
                                  </p:stCondLst>
                                  <p:childTnLst>
                                    <p:set>
                                      <p:cBhvr>
                                        <p:cTn id="30" dur="1" fill="hold">
                                          <p:stCondLst>
                                            <p:cond delay="0"/>
                                          </p:stCondLst>
                                        </p:cTn>
                                        <p:tgtEl>
                                          <p:spTgt spid="22"/>
                                        </p:tgtEl>
                                        <p:attrNameLst>
                                          <p:attrName>style.visibility</p:attrName>
                                        </p:attrNameLst>
                                      </p:cBhvr>
                                      <p:to>
                                        <p:strVal val="visible"/>
                                      </p:to>
                                    </p:set>
                                    <p:anim calcmode="lin" valueType="num">
                                      <p:cBhvr>
                                        <p:cTn id="31" dur="250" fill="hold"/>
                                        <p:tgtEl>
                                          <p:spTgt spid="22"/>
                                        </p:tgtEl>
                                        <p:attrNameLst>
                                          <p:attrName>ppt_w</p:attrName>
                                        </p:attrNameLst>
                                      </p:cBhvr>
                                      <p:tavLst>
                                        <p:tav tm="0">
                                          <p:val>
                                            <p:fltVal val="0"/>
                                          </p:val>
                                        </p:tav>
                                        <p:tav tm="100000">
                                          <p:val>
                                            <p:strVal val="#ppt_w"/>
                                          </p:val>
                                        </p:tav>
                                      </p:tavLst>
                                    </p:anim>
                                    <p:anim calcmode="lin" valueType="num">
                                      <p:cBhvr>
                                        <p:cTn id="32" dur="250" fill="hold"/>
                                        <p:tgtEl>
                                          <p:spTgt spid="22"/>
                                        </p:tgtEl>
                                        <p:attrNameLst>
                                          <p:attrName>ppt_h</p:attrName>
                                        </p:attrNameLst>
                                      </p:cBhvr>
                                      <p:tavLst>
                                        <p:tav tm="0">
                                          <p:val>
                                            <p:fltVal val="0"/>
                                          </p:val>
                                        </p:tav>
                                        <p:tav tm="100000">
                                          <p:val>
                                            <p:strVal val="#ppt_h"/>
                                          </p:val>
                                        </p:tav>
                                      </p:tavLst>
                                    </p:anim>
                                    <p:animEffect transition="in" filter="fade">
                                      <p:cBhvr>
                                        <p:cTn id="33" dur="250"/>
                                        <p:tgtEl>
                                          <p:spTgt spid="22"/>
                                        </p:tgtEl>
                                      </p:cBhvr>
                                    </p:animEffect>
                                  </p:childTnLst>
                                </p:cTn>
                              </p:par>
                              <p:par>
                                <p:cTn id="34" presetID="53" presetClass="entr" presetSubtype="16" fill="hold" grpId="0" nodeType="withEffect">
                                  <p:stCondLst>
                                    <p:cond delay="500"/>
                                  </p:stCondLst>
                                  <p:childTnLst>
                                    <p:set>
                                      <p:cBhvr>
                                        <p:cTn id="35" dur="1" fill="hold">
                                          <p:stCondLst>
                                            <p:cond delay="0"/>
                                          </p:stCondLst>
                                        </p:cTn>
                                        <p:tgtEl>
                                          <p:spTgt spid="31"/>
                                        </p:tgtEl>
                                        <p:attrNameLst>
                                          <p:attrName>style.visibility</p:attrName>
                                        </p:attrNameLst>
                                      </p:cBhvr>
                                      <p:to>
                                        <p:strVal val="visible"/>
                                      </p:to>
                                    </p:set>
                                    <p:anim calcmode="lin" valueType="num">
                                      <p:cBhvr>
                                        <p:cTn id="36" dur="250" fill="hold"/>
                                        <p:tgtEl>
                                          <p:spTgt spid="31"/>
                                        </p:tgtEl>
                                        <p:attrNameLst>
                                          <p:attrName>ppt_w</p:attrName>
                                        </p:attrNameLst>
                                      </p:cBhvr>
                                      <p:tavLst>
                                        <p:tav tm="0">
                                          <p:val>
                                            <p:fltVal val="0"/>
                                          </p:val>
                                        </p:tav>
                                        <p:tav tm="100000">
                                          <p:val>
                                            <p:strVal val="#ppt_w"/>
                                          </p:val>
                                        </p:tav>
                                      </p:tavLst>
                                    </p:anim>
                                    <p:anim calcmode="lin" valueType="num">
                                      <p:cBhvr>
                                        <p:cTn id="37" dur="250" fill="hold"/>
                                        <p:tgtEl>
                                          <p:spTgt spid="31"/>
                                        </p:tgtEl>
                                        <p:attrNameLst>
                                          <p:attrName>ppt_h</p:attrName>
                                        </p:attrNameLst>
                                      </p:cBhvr>
                                      <p:tavLst>
                                        <p:tav tm="0">
                                          <p:val>
                                            <p:fltVal val="0"/>
                                          </p:val>
                                        </p:tav>
                                        <p:tav tm="100000">
                                          <p:val>
                                            <p:strVal val="#ppt_h"/>
                                          </p:val>
                                        </p:tav>
                                      </p:tavLst>
                                    </p:anim>
                                    <p:animEffect transition="in" filter="fade">
                                      <p:cBhvr>
                                        <p:cTn id="38" dur="250"/>
                                        <p:tgtEl>
                                          <p:spTgt spid="31"/>
                                        </p:tgtEl>
                                      </p:cBhvr>
                                    </p:animEffect>
                                  </p:childTnLst>
                                </p:cTn>
                              </p:par>
                              <p:par>
                                <p:cTn id="39" presetID="53" presetClass="entr" presetSubtype="16" fill="hold" grpId="0" nodeType="withEffect">
                                  <p:stCondLst>
                                    <p:cond delay="600"/>
                                  </p:stCondLst>
                                  <p:childTnLst>
                                    <p:set>
                                      <p:cBhvr>
                                        <p:cTn id="40" dur="1" fill="hold">
                                          <p:stCondLst>
                                            <p:cond delay="0"/>
                                          </p:stCondLst>
                                        </p:cTn>
                                        <p:tgtEl>
                                          <p:spTgt spid="33"/>
                                        </p:tgtEl>
                                        <p:attrNameLst>
                                          <p:attrName>style.visibility</p:attrName>
                                        </p:attrNameLst>
                                      </p:cBhvr>
                                      <p:to>
                                        <p:strVal val="visible"/>
                                      </p:to>
                                    </p:set>
                                    <p:anim calcmode="lin" valueType="num">
                                      <p:cBhvr>
                                        <p:cTn id="41" dur="250" fill="hold"/>
                                        <p:tgtEl>
                                          <p:spTgt spid="33"/>
                                        </p:tgtEl>
                                        <p:attrNameLst>
                                          <p:attrName>ppt_w</p:attrName>
                                        </p:attrNameLst>
                                      </p:cBhvr>
                                      <p:tavLst>
                                        <p:tav tm="0">
                                          <p:val>
                                            <p:fltVal val="0"/>
                                          </p:val>
                                        </p:tav>
                                        <p:tav tm="100000">
                                          <p:val>
                                            <p:strVal val="#ppt_w"/>
                                          </p:val>
                                        </p:tav>
                                      </p:tavLst>
                                    </p:anim>
                                    <p:anim calcmode="lin" valueType="num">
                                      <p:cBhvr>
                                        <p:cTn id="42" dur="250" fill="hold"/>
                                        <p:tgtEl>
                                          <p:spTgt spid="33"/>
                                        </p:tgtEl>
                                        <p:attrNameLst>
                                          <p:attrName>ppt_h</p:attrName>
                                        </p:attrNameLst>
                                      </p:cBhvr>
                                      <p:tavLst>
                                        <p:tav tm="0">
                                          <p:val>
                                            <p:fltVal val="0"/>
                                          </p:val>
                                        </p:tav>
                                        <p:tav tm="100000">
                                          <p:val>
                                            <p:strVal val="#ppt_h"/>
                                          </p:val>
                                        </p:tav>
                                      </p:tavLst>
                                    </p:anim>
                                    <p:animEffect transition="in" filter="fade">
                                      <p:cBhvr>
                                        <p:cTn id="43" dur="250"/>
                                        <p:tgtEl>
                                          <p:spTgt spid="33"/>
                                        </p:tgtEl>
                                      </p:cBhvr>
                                    </p:animEffect>
                                  </p:childTnLst>
                                </p:cTn>
                              </p:par>
                              <p:par>
                                <p:cTn id="44" presetID="53" presetClass="entr" presetSubtype="16" fill="hold" nodeType="withEffect">
                                  <p:stCondLst>
                                    <p:cond delay="600"/>
                                  </p:stCondLst>
                                  <p:childTnLst>
                                    <p:set>
                                      <p:cBhvr>
                                        <p:cTn id="45" dur="1" fill="hold">
                                          <p:stCondLst>
                                            <p:cond delay="0"/>
                                          </p:stCondLst>
                                        </p:cTn>
                                        <p:tgtEl>
                                          <p:spTgt spid="74"/>
                                        </p:tgtEl>
                                        <p:attrNameLst>
                                          <p:attrName>style.visibility</p:attrName>
                                        </p:attrNameLst>
                                      </p:cBhvr>
                                      <p:to>
                                        <p:strVal val="visible"/>
                                      </p:to>
                                    </p:set>
                                    <p:anim calcmode="lin" valueType="num">
                                      <p:cBhvr>
                                        <p:cTn id="46" dur="250" fill="hold"/>
                                        <p:tgtEl>
                                          <p:spTgt spid="74"/>
                                        </p:tgtEl>
                                        <p:attrNameLst>
                                          <p:attrName>ppt_w</p:attrName>
                                        </p:attrNameLst>
                                      </p:cBhvr>
                                      <p:tavLst>
                                        <p:tav tm="0">
                                          <p:val>
                                            <p:fltVal val="0"/>
                                          </p:val>
                                        </p:tav>
                                        <p:tav tm="100000">
                                          <p:val>
                                            <p:strVal val="#ppt_w"/>
                                          </p:val>
                                        </p:tav>
                                      </p:tavLst>
                                    </p:anim>
                                    <p:anim calcmode="lin" valueType="num">
                                      <p:cBhvr>
                                        <p:cTn id="47" dur="250" fill="hold"/>
                                        <p:tgtEl>
                                          <p:spTgt spid="74"/>
                                        </p:tgtEl>
                                        <p:attrNameLst>
                                          <p:attrName>ppt_h</p:attrName>
                                        </p:attrNameLst>
                                      </p:cBhvr>
                                      <p:tavLst>
                                        <p:tav tm="0">
                                          <p:val>
                                            <p:fltVal val="0"/>
                                          </p:val>
                                        </p:tav>
                                        <p:tav tm="100000">
                                          <p:val>
                                            <p:strVal val="#ppt_h"/>
                                          </p:val>
                                        </p:tav>
                                      </p:tavLst>
                                    </p:anim>
                                    <p:animEffect transition="in" filter="fade">
                                      <p:cBhvr>
                                        <p:cTn id="48" dur="250"/>
                                        <p:tgtEl>
                                          <p:spTgt spid="74"/>
                                        </p:tgtEl>
                                      </p:cBhvr>
                                    </p:animEffect>
                                  </p:childTnLst>
                                </p:cTn>
                              </p:par>
                              <p:par>
                                <p:cTn id="49" presetID="53" presetClass="entr" presetSubtype="16" fill="hold" nodeType="withEffect">
                                  <p:stCondLst>
                                    <p:cond delay="700"/>
                                  </p:stCondLst>
                                  <p:childTnLst>
                                    <p:set>
                                      <p:cBhvr>
                                        <p:cTn id="50" dur="1" fill="hold">
                                          <p:stCondLst>
                                            <p:cond delay="0"/>
                                          </p:stCondLst>
                                        </p:cTn>
                                        <p:tgtEl>
                                          <p:spTgt spid="13"/>
                                        </p:tgtEl>
                                        <p:attrNameLst>
                                          <p:attrName>style.visibility</p:attrName>
                                        </p:attrNameLst>
                                      </p:cBhvr>
                                      <p:to>
                                        <p:strVal val="visible"/>
                                      </p:to>
                                    </p:set>
                                    <p:anim calcmode="lin" valueType="num">
                                      <p:cBhvr>
                                        <p:cTn id="51" dur="250" fill="hold"/>
                                        <p:tgtEl>
                                          <p:spTgt spid="13"/>
                                        </p:tgtEl>
                                        <p:attrNameLst>
                                          <p:attrName>ppt_w</p:attrName>
                                        </p:attrNameLst>
                                      </p:cBhvr>
                                      <p:tavLst>
                                        <p:tav tm="0">
                                          <p:val>
                                            <p:fltVal val="0"/>
                                          </p:val>
                                        </p:tav>
                                        <p:tav tm="100000">
                                          <p:val>
                                            <p:strVal val="#ppt_w"/>
                                          </p:val>
                                        </p:tav>
                                      </p:tavLst>
                                    </p:anim>
                                    <p:anim calcmode="lin" valueType="num">
                                      <p:cBhvr>
                                        <p:cTn id="52" dur="250" fill="hold"/>
                                        <p:tgtEl>
                                          <p:spTgt spid="13"/>
                                        </p:tgtEl>
                                        <p:attrNameLst>
                                          <p:attrName>ppt_h</p:attrName>
                                        </p:attrNameLst>
                                      </p:cBhvr>
                                      <p:tavLst>
                                        <p:tav tm="0">
                                          <p:val>
                                            <p:fltVal val="0"/>
                                          </p:val>
                                        </p:tav>
                                        <p:tav tm="100000">
                                          <p:val>
                                            <p:strVal val="#ppt_h"/>
                                          </p:val>
                                        </p:tav>
                                      </p:tavLst>
                                    </p:anim>
                                    <p:animEffect transition="in" filter="fade">
                                      <p:cBhvr>
                                        <p:cTn id="53" dur="250"/>
                                        <p:tgtEl>
                                          <p:spTgt spid="13"/>
                                        </p:tgtEl>
                                      </p:cBhvr>
                                    </p:animEffect>
                                  </p:childTnLst>
                                </p:cTn>
                              </p:par>
                              <p:par>
                                <p:cTn id="54" presetID="23" presetClass="entr" presetSubtype="288" fill="hold" nodeType="withEffect">
                                  <p:stCondLst>
                                    <p:cond delay="700"/>
                                  </p:stCondLst>
                                  <p:childTnLst>
                                    <p:set>
                                      <p:cBhvr>
                                        <p:cTn id="55" dur="1" fill="hold">
                                          <p:stCondLst>
                                            <p:cond delay="0"/>
                                          </p:stCondLst>
                                        </p:cTn>
                                        <p:tgtEl>
                                          <p:spTgt spid="55"/>
                                        </p:tgtEl>
                                        <p:attrNameLst>
                                          <p:attrName>style.visibility</p:attrName>
                                        </p:attrNameLst>
                                      </p:cBhvr>
                                      <p:to>
                                        <p:strVal val="visible"/>
                                      </p:to>
                                    </p:set>
                                    <p:anim calcmode="lin" valueType="num">
                                      <p:cBhvr>
                                        <p:cTn id="56" dur="250" fill="hold"/>
                                        <p:tgtEl>
                                          <p:spTgt spid="55"/>
                                        </p:tgtEl>
                                        <p:attrNameLst>
                                          <p:attrName>ppt_w</p:attrName>
                                        </p:attrNameLst>
                                      </p:cBhvr>
                                      <p:tavLst>
                                        <p:tav tm="0">
                                          <p:val>
                                            <p:strVal val="4/3*#ppt_w"/>
                                          </p:val>
                                        </p:tav>
                                        <p:tav tm="100000">
                                          <p:val>
                                            <p:strVal val="#ppt_w"/>
                                          </p:val>
                                        </p:tav>
                                      </p:tavLst>
                                    </p:anim>
                                    <p:anim calcmode="lin" valueType="num">
                                      <p:cBhvr>
                                        <p:cTn id="57" dur="250" fill="hold"/>
                                        <p:tgtEl>
                                          <p:spTgt spid="55"/>
                                        </p:tgtEl>
                                        <p:attrNameLst>
                                          <p:attrName>ppt_h</p:attrName>
                                        </p:attrNameLst>
                                      </p:cBhvr>
                                      <p:tavLst>
                                        <p:tav tm="0">
                                          <p:val>
                                            <p:strVal val="4/3*#ppt_h"/>
                                          </p:val>
                                        </p:tav>
                                        <p:tav tm="100000">
                                          <p:val>
                                            <p:strVal val="#ppt_h"/>
                                          </p:val>
                                        </p:tav>
                                      </p:tavLst>
                                    </p:anim>
                                  </p:childTnLst>
                                </p:cTn>
                              </p:par>
                              <p:par>
                                <p:cTn id="58" presetID="53" presetClass="entr" presetSubtype="16" fill="hold" nodeType="withEffect">
                                  <p:stCondLst>
                                    <p:cond delay="800"/>
                                  </p:stCondLst>
                                  <p:childTnLst>
                                    <p:set>
                                      <p:cBhvr>
                                        <p:cTn id="59" dur="1" fill="hold">
                                          <p:stCondLst>
                                            <p:cond delay="0"/>
                                          </p:stCondLst>
                                        </p:cTn>
                                        <p:tgtEl>
                                          <p:spTgt spid="10"/>
                                        </p:tgtEl>
                                        <p:attrNameLst>
                                          <p:attrName>style.visibility</p:attrName>
                                        </p:attrNameLst>
                                      </p:cBhvr>
                                      <p:to>
                                        <p:strVal val="visible"/>
                                      </p:to>
                                    </p:set>
                                    <p:anim calcmode="lin" valueType="num">
                                      <p:cBhvr>
                                        <p:cTn id="60" dur="250" fill="hold"/>
                                        <p:tgtEl>
                                          <p:spTgt spid="10"/>
                                        </p:tgtEl>
                                        <p:attrNameLst>
                                          <p:attrName>ppt_w</p:attrName>
                                        </p:attrNameLst>
                                      </p:cBhvr>
                                      <p:tavLst>
                                        <p:tav tm="0">
                                          <p:val>
                                            <p:fltVal val="0"/>
                                          </p:val>
                                        </p:tav>
                                        <p:tav tm="100000">
                                          <p:val>
                                            <p:strVal val="#ppt_w"/>
                                          </p:val>
                                        </p:tav>
                                      </p:tavLst>
                                    </p:anim>
                                    <p:anim calcmode="lin" valueType="num">
                                      <p:cBhvr>
                                        <p:cTn id="61" dur="250" fill="hold"/>
                                        <p:tgtEl>
                                          <p:spTgt spid="10"/>
                                        </p:tgtEl>
                                        <p:attrNameLst>
                                          <p:attrName>ppt_h</p:attrName>
                                        </p:attrNameLst>
                                      </p:cBhvr>
                                      <p:tavLst>
                                        <p:tav tm="0">
                                          <p:val>
                                            <p:fltVal val="0"/>
                                          </p:val>
                                        </p:tav>
                                        <p:tav tm="100000">
                                          <p:val>
                                            <p:strVal val="#ppt_h"/>
                                          </p:val>
                                        </p:tav>
                                      </p:tavLst>
                                    </p:anim>
                                    <p:animEffect transition="in" filter="fade">
                                      <p:cBhvr>
                                        <p:cTn id="62" dur="250"/>
                                        <p:tgtEl>
                                          <p:spTgt spid="10"/>
                                        </p:tgtEl>
                                      </p:cBhvr>
                                    </p:animEffect>
                                  </p:childTnLst>
                                </p:cTn>
                              </p:par>
                              <p:par>
                                <p:cTn id="63" presetID="53" presetClass="entr" presetSubtype="16" fill="hold" nodeType="withEffect">
                                  <p:stCondLst>
                                    <p:cond delay="900"/>
                                  </p:stCondLst>
                                  <p:childTnLst>
                                    <p:set>
                                      <p:cBhvr>
                                        <p:cTn id="64" dur="1" fill="hold">
                                          <p:stCondLst>
                                            <p:cond delay="0"/>
                                          </p:stCondLst>
                                        </p:cTn>
                                        <p:tgtEl>
                                          <p:spTgt spid="16"/>
                                        </p:tgtEl>
                                        <p:attrNameLst>
                                          <p:attrName>style.visibility</p:attrName>
                                        </p:attrNameLst>
                                      </p:cBhvr>
                                      <p:to>
                                        <p:strVal val="visible"/>
                                      </p:to>
                                    </p:set>
                                    <p:anim calcmode="lin" valueType="num">
                                      <p:cBhvr>
                                        <p:cTn id="65" dur="250" fill="hold"/>
                                        <p:tgtEl>
                                          <p:spTgt spid="16"/>
                                        </p:tgtEl>
                                        <p:attrNameLst>
                                          <p:attrName>ppt_w</p:attrName>
                                        </p:attrNameLst>
                                      </p:cBhvr>
                                      <p:tavLst>
                                        <p:tav tm="0">
                                          <p:val>
                                            <p:fltVal val="0"/>
                                          </p:val>
                                        </p:tav>
                                        <p:tav tm="100000">
                                          <p:val>
                                            <p:strVal val="#ppt_w"/>
                                          </p:val>
                                        </p:tav>
                                      </p:tavLst>
                                    </p:anim>
                                    <p:anim calcmode="lin" valueType="num">
                                      <p:cBhvr>
                                        <p:cTn id="66" dur="250" fill="hold"/>
                                        <p:tgtEl>
                                          <p:spTgt spid="16"/>
                                        </p:tgtEl>
                                        <p:attrNameLst>
                                          <p:attrName>ppt_h</p:attrName>
                                        </p:attrNameLst>
                                      </p:cBhvr>
                                      <p:tavLst>
                                        <p:tav tm="0">
                                          <p:val>
                                            <p:fltVal val="0"/>
                                          </p:val>
                                        </p:tav>
                                        <p:tav tm="100000">
                                          <p:val>
                                            <p:strVal val="#ppt_h"/>
                                          </p:val>
                                        </p:tav>
                                      </p:tavLst>
                                    </p:anim>
                                    <p:animEffect transition="in" filter="fade">
                                      <p:cBhvr>
                                        <p:cTn id="67" dur="250"/>
                                        <p:tgtEl>
                                          <p:spTgt spid="16"/>
                                        </p:tgtEl>
                                      </p:cBhvr>
                                    </p:animEffect>
                                  </p:childTnLst>
                                </p:cTn>
                              </p:par>
                              <p:par>
                                <p:cTn id="68" presetID="53" presetClass="entr" presetSubtype="16" fill="hold" nodeType="withEffect">
                                  <p:stCondLst>
                                    <p:cond delay="1000"/>
                                  </p:stCondLst>
                                  <p:childTnLst>
                                    <p:set>
                                      <p:cBhvr>
                                        <p:cTn id="69" dur="1" fill="hold">
                                          <p:stCondLst>
                                            <p:cond delay="0"/>
                                          </p:stCondLst>
                                        </p:cTn>
                                        <p:tgtEl>
                                          <p:spTgt spid="28"/>
                                        </p:tgtEl>
                                        <p:attrNameLst>
                                          <p:attrName>style.visibility</p:attrName>
                                        </p:attrNameLst>
                                      </p:cBhvr>
                                      <p:to>
                                        <p:strVal val="visible"/>
                                      </p:to>
                                    </p:set>
                                    <p:anim calcmode="lin" valueType="num">
                                      <p:cBhvr>
                                        <p:cTn id="70" dur="250" fill="hold"/>
                                        <p:tgtEl>
                                          <p:spTgt spid="28"/>
                                        </p:tgtEl>
                                        <p:attrNameLst>
                                          <p:attrName>ppt_w</p:attrName>
                                        </p:attrNameLst>
                                      </p:cBhvr>
                                      <p:tavLst>
                                        <p:tav tm="0">
                                          <p:val>
                                            <p:fltVal val="0"/>
                                          </p:val>
                                        </p:tav>
                                        <p:tav tm="100000">
                                          <p:val>
                                            <p:strVal val="#ppt_w"/>
                                          </p:val>
                                        </p:tav>
                                      </p:tavLst>
                                    </p:anim>
                                    <p:anim calcmode="lin" valueType="num">
                                      <p:cBhvr>
                                        <p:cTn id="71" dur="250" fill="hold"/>
                                        <p:tgtEl>
                                          <p:spTgt spid="28"/>
                                        </p:tgtEl>
                                        <p:attrNameLst>
                                          <p:attrName>ppt_h</p:attrName>
                                        </p:attrNameLst>
                                      </p:cBhvr>
                                      <p:tavLst>
                                        <p:tav tm="0">
                                          <p:val>
                                            <p:fltVal val="0"/>
                                          </p:val>
                                        </p:tav>
                                        <p:tav tm="100000">
                                          <p:val>
                                            <p:strVal val="#ppt_h"/>
                                          </p:val>
                                        </p:tav>
                                      </p:tavLst>
                                    </p:anim>
                                    <p:animEffect transition="in" filter="fade">
                                      <p:cBhvr>
                                        <p:cTn id="72" dur="250"/>
                                        <p:tgtEl>
                                          <p:spTgt spid="28"/>
                                        </p:tgtEl>
                                      </p:cBhvr>
                                    </p:animEffect>
                                  </p:childTnLst>
                                </p:cTn>
                              </p:par>
                              <p:par>
                                <p:cTn id="73" presetID="53" presetClass="entr" presetSubtype="16" fill="hold" nodeType="withEffect">
                                  <p:stCondLst>
                                    <p:cond delay="1000"/>
                                  </p:stCondLst>
                                  <p:childTnLst>
                                    <p:set>
                                      <p:cBhvr>
                                        <p:cTn id="74" dur="1" fill="hold">
                                          <p:stCondLst>
                                            <p:cond delay="0"/>
                                          </p:stCondLst>
                                        </p:cTn>
                                        <p:tgtEl>
                                          <p:spTgt spid="79"/>
                                        </p:tgtEl>
                                        <p:attrNameLst>
                                          <p:attrName>style.visibility</p:attrName>
                                        </p:attrNameLst>
                                      </p:cBhvr>
                                      <p:to>
                                        <p:strVal val="visible"/>
                                      </p:to>
                                    </p:set>
                                    <p:anim calcmode="lin" valueType="num">
                                      <p:cBhvr>
                                        <p:cTn id="75" dur="250" fill="hold"/>
                                        <p:tgtEl>
                                          <p:spTgt spid="79"/>
                                        </p:tgtEl>
                                        <p:attrNameLst>
                                          <p:attrName>ppt_w</p:attrName>
                                        </p:attrNameLst>
                                      </p:cBhvr>
                                      <p:tavLst>
                                        <p:tav tm="0">
                                          <p:val>
                                            <p:fltVal val="0"/>
                                          </p:val>
                                        </p:tav>
                                        <p:tav tm="100000">
                                          <p:val>
                                            <p:strVal val="#ppt_w"/>
                                          </p:val>
                                        </p:tav>
                                      </p:tavLst>
                                    </p:anim>
                                    <p:anim calcmode="lin" valueType="num">
                                      <p:cBhvr>
                                        <p:cTn id="76" dur="250" fill="hold"/>
                                        <p:tgtEl>
                                          <p:spTgt spid="79"/>
                                        </p:tgtEl>
                                        <p:attrNameLst>
                                          <p:attrName>ppt_h</p:attrName>
                                        </p:attrNameLst>
                                      </p:cBhvr>
                                      <p:tavLst>
                                        <p:tav tm="0">
                                          <p:val>
                                            <p:fltVal val="0"/>
                                          </p:val>
                                        </p:tav>
                                        <p:tav tm="100000">
                                          <p:val>
                                            <p:strVal val="#ppt_h"/>
                                          </p:val>
                                        </p:tav>
                                      </p:tavLst>
                                    </p:anim>
                                    <p:animEffect transition="in" filter="fade">
                                      <p:cBhvr>
                                        <p:cTn id="77" dur="250"/>
                                        <p:tgtEl>
                                          <p:spTgt spid="79"/>
                                        </p:tgtEl>
                                      </p:cBhvr>
                                    </p:animEffect>
                                  </p:childTnLst>
                                </p:cTn>
                              </p:par>
                              <p:par>
                                <p:cTn id="78" presetID="53" presetClass="entr" presetSubtype="16" fill="hold" nodeType="withEffect">
                                  <p:stCondLst>
                                    <p:cond delay="1100"/>
                                  </p:stCondLst>
                                  <p:childTnLst>
                                    <p:set>
                                      <p:cBhvr>
                                        <p:cTn id="79" dur="1" fill="hold">
                                          <p:stCondLst>
                                            <p:cond delay="0"/>
                                          </p:stCondLst>
                                        </p:cTn>
                                        <p:tgtEl>
                                          <p:spTgt spid="25"/>
                                        </p:tgtEl>
                                        <p:attrNameLst>
                                          <p:attrName>style.visibility</p:attrName>
                                        </p:attrNameLst>
                                      </p:cBhvr>
                                      <p:to>
                                        <p:strVal val="visible"/>
                                      </p:to>
                                    </p:set>
                                    <p:anim calcmode="lin" valueType="num">
                                      <p:cBhvr>
                                        <p:cTn id="80" dur="250" fill="hold"/>
                                        <p:tgtEl>
                                          <p:spTgt spid="25"/>
                                        </p:tgtEl>
                                        <p:attrNameLst>
                                          <p:attrName>ppt_w</p:attrName>
                                        </p:attrNameLst>
                                      </p:cBhvr>
                                      <p:tavLst>
                                        <p:tav tm="0">
                                          <p:val>
                                            <p:fltVal val="0"/>
                                          </p:val>
                                        </p:tav>
                                        <p:tav tm="100000">
                                          <p:val>
                                            <p:strVal val="#ppt_w"/>
                                          </p:val>
                                        </p:tav>
                                      </p:tavLst>
                                    </p:anim>
                                    <p:anim calcmode="lin" valueType="num">
                                      <p:cBhvr>
                                        <p:cTn id="81" dur="250" fill="hold"/>
                                        <p:tgtEl>
                                          <p:spTgt spid="25"/>
                                        </p:tgtEl>
                                        <p:attrNameLst>
                                          <p:attrName>ppt_h</p:attrName>
                                        </p:attrNameLst>
                                      </p:cBhvr>
                                      <p:tavLst>
                                        <p:tav tm="0">
                                          <p:val>
                                            <p:fltVal val="0"/>
                                          </p:val>
                                        </p:tav>
                                        <p:tav tm="100000">
                                          <p:val>
                                            <p:strVal val="#ppt_h"/>
                                          </p:val>
                                        </p:tav>
                                      </p:tavLst>
                                    </p:anim>
                                    <p:animEffect transition="in" filter="fade">
                                      <p:cBhvr>
                                        <p:cTn id="82" dur="250"/>
                                        <p:tgtEl>
                                          <p:spTgt spid="25"/>
                                        </p:tgtEl>
                                      </p:cBhvr>
                                    </p:animEffect>
                                  </p:childTnLst>
                                </p:cTn>
                              </p:par>
                              <p:par>
                                <p:cTn id="83" presetID="53" presetClass="entr" presetSubtype="16" fill="hold" grpId="0" nodeType="withEffect">
                                  <p:stCondLst>
                                    <p:cond delay="1200"/>
                                  </p:stCondLst>
                                  <p:childTnLst>
                                    <p:set>
                                      <p:cBhvr>
                                        <p:cTn id="84" dur="1" fill="hold">
                                          <p:stCondLst>
                                            <p:cond delay="0"/>
                                          </p:stCondLst>
                                        </p:cTn>
                                        <p:tgtEl>
                                          <p:spTgt spid="32"/>
                                        </p:tgtEl>
                                        <p:attrNameLst>
                                          <p:attrName>style.visibility</p:attrName>
                                        </p:attrNameLst>
                                      </p:cBhvr>
                                      <p:to>
                                        <p:strVal val="visible"/>
                                      </p:to>
                                    </p:set>
                                    <p:anim calcmode="lin" valueType="num">
                                      <p:cBhvr>
                                        <p:cTn id="85" dur="250" fill="hold"/>
                                        <p:tgtEl>
                                          <p:spTgt spid="32"/>
                                        </p:tgtEl>
                                        <p:attrNameLst>
                                          <p:attrName>ppt_w</p:attrName>
                                        </p:attrNameLst>
                                      </p:cBhvr>
                                      <p:tavLst>
                                        <p:tav tm="0">
                                          <p:val>
                                            <p:fltVal val="0"/>
                                          </p:val>
                                        </p:tav>
                                        <p:tav tm="100000">
                                          <p:val>
                                            <p:strVal val="#ppt_w"/>
                                          </p:val>
                                        </p:tav>
                                      </p:tavLst>
                                    </p:anim>
                                    <p:anim calcmode="lin" valueType="num">
                                      <p:cBhvr>
                                        <p:cTn id="86" dur="250" fill="hold"/>
                                        <p:tgtEl>
                                          <p:spTgt spid="32"/>
                                        </p:tgtEl>
                                        <p:attrNameLst>
                                          <p:attrName>ppt_h</p:attrName>
                                        </p:attrNameLst>
                                      </p:cBhvr>
                                      <p:tavLst>
                                        <p:tav tm="0">
                                          <p:val>
                                            <p:fltVal val="0"/>
                                          </p:val>
                                        </p:tav>
                                        <p:tav tm="100000">
                                          <p:val>
                                            <p:strVal val="#ppt_h"/>
                                          </p:val>
                                        </p:tav>
                                      </p:tavLst>
                                    </p:anim>
                                    <p:animEffect transition="in" filter="fade">
                                      <p:cBhvr>
                                        <p:cTn id="87" dur="250"/>
                                        <p:tgtEl>
                                          <p:spTgt spid="32"/>
                                        </p:tgtEl>
                                      </p:cBhvr>
                                    </p:animEffect>
                                  </p:childTnLst>
                                </p:cTn>
                              </p:par>
                              <p:par>
                                <p:cTn id="88" presetID="6" presetClass="emph" presetSubtype="0" autoRev="1" fill="hold" grpId="1" nodeType="withEffect">
                                  <p:stCondLst>
                                    <p:cond delay="250"/>
                                  </p:stCondLst>
                                  <p:childTnLst>
                                    <p:animScale>
                                      <p:cBhvr>
                                        <p:cTn id="89" dur="125" fill="hold"/>
                                        <p:tgtEl>
                                          <p:spTgt spid="34"/>
                                        </p:tgtEl>
                                      </p:cBhvr>
                                      <p:by x="110000" y="110000"/>
                                    </p:animScale>
                                  </p:childTnLst>
                                </p:cTn>
                              </p:par>
                              <p:par>
                                <p:cTn id="90" presetID="6" presetClass="emph" presetSubtype="0" autoRev="1" fill="hold" nodeType="withEffect">
                                  <p:stCondLst>
                                    <p:cond delay="350"/>
                                  </p:stCondLst>
                                  <p:childTnLst>
                                    <p:animScale>
                                      <p:cBhvr>
                                        <p:cTn id="91" dur="125" fill="hold"/>
                                        <p:tgtEl>
                                          <p:spTgt spid="4"/>
                                        </p:tgtEl>
                                      </p:cBhvr>
                                      <p:by x="110000" y="110000"/>
                                    </p:animScale>
                                  </p:childTnLst>
                                </p:cTn>
                              </p:par>
                              <p:par>
                                <p:cTn id="92" presetID="6" presetClass="emph" presetSubtype="0" autoRev="1" fill="hold" nodeType="withEffect">
                                  <p:stCondLst>
                                    <p:cond delay="450"/>
                                  </p:stCondLst>
                                  <p:childTnLst>
                                    <p:animScale>
                                      <p:cBhvr>
                                        <p:cTn id="93" dur="125" fill="hold"/>
                                        <p:tgtEl>
                                          <p:spTgt spid="7"/>
                                        </p:tgtEl>
                                      </p:cBhvr>
                                      <p:by x="110000" y="110000"/>
                                    </p:animScale>
                                  </p:childTnLst>
                                </p:cTn>
                              </p:par>
                              <p:par>
                                <p:cTn id="94" presetID="6" presetClass="emph" presetSubtype="0" autoRev="1" fill="hold" nodeType="withEffect">
                                  <p:stCondLst>
                                    <p:cond delay="550"/>
                                  </p:stCondLst>
                                  <p:childTnLst>
                                    <p:animScale>
                                      <p:cBhvr>
                                        <p:cTn id="95" dur="125" fill="hold"/>
                                        <p:tgtEl>
                                          <p:spTgt spid="19"/>
                                        </p:tgtEl>
                                      </p:cBhvr>
                                      <p:by x="110000" y="110000"/>
                                    </p:animScale>
                                  </p:childTnLst>
                                </p:cTn>
                              </p:par>
                              <p:par>
                                <p:cTn id="96" presetID="6" presetClass="emph" presetSubtype="0" autoRev="1" fill="hold" nodeType="withEffect">
                                  <p:stCondLst>
                                    <p:cond delay="550"/>
                                  </p:stCondLst>
                                  <p:childTnLst>
                                    <p:animScale>
                                      <p:cBhvr>
                                        <p:cTn id="97" dur="125" fill="hold"/>
                                        <p:tgtEl>
                                          <p:spTgt spid="35"/>
                                        </p:tgtEl>
                                      </p:cBhvr>
                                      <p:by x="90000" y="90000"/>
                                    </p:animScale>
                                  </p:childTnLst>
                                </p:cTn>
                              </p:par>
                              <p:par>
                                <p:cTn id="98" presetID="6" presetClass="emph" presetSubtype="0" autoRev="1" fill="hold" nodeType="withEffect">
                                  <p:stCondLst>
                                    <p:cond delay="650"/>
                                  </p:stCondLst>
                                  <p:childTnLst>
                                    <p:animScale>
                                      <p:cBhvr>
                                        <p:cTn id="99" dur="125" fill="hold"/>
                                        <p:tgtEl>
                                          <p:spTgt spid="22"/>
                                        </p:tgtEl>
                                      </p:cBhvr>
                                      <p:by x="110000" y="110000"/>
                                    </p:animScale>
                                  </p:childTnLst>
                                </p:cTn>
                              </p:par>
                              <p:par>
                                <p:cTn id="100" presetID="6" presetClass="emph" presetSubtype="0" autoRev="1" fill="hold" grpId="1" nodeType="withEffect">
                                  <p:stCondLst>
                                    <p:cond delay="750"/>
                                  </p:stCondLst>
                                  <p:childTnLst>
                                    <p:animScale>
                                      <p:cBhvr>
                                        <p:cTn id="101" dur="125" fill="hold"/>
                                        <p:tgtEl>
                                          <p:spTgt spid="31"/>
                                        </p:tgtEl>
                                      </p:cBhvr>
                                      <p:by x="110000" y="110000"/>
                                    </p:animScale>
                                  </p:childTnLst>
                                </p:cTn>
                              </p:par>
                              <p:par>
                                <p:cTn id="102" presetID="6" presetClass="emph" presetSubtype="0" autoRev="1" fill="hold" grpId="1" nodeType="withEffect">
                                  <p:stCondLst>
                                    <p:cond delay="850"/>
                                  </p:stCondLst>
                                  <p:childTnLst>
                                    <p:animScale>
                                      <p:cBhvr>
                                        <p:cTn id="103" dur="125" fill="hold"/>
                                        <p:tgtEl>
                                          <p:spTgt spid="33"/>
                                        </p:tgtEl>
                                      </p:cBhvr>
                                      <p:by x="110000" y="110000"/>
                                    </p:animScale>
                                  </p:childTnLst>
                                </p:cTn>
                              </p:par>
                              <p:par>
                                <p:cTn id="104" presetID="6" presetClass="emph" presetSubtype="0" autoRev="1" fill="hold" nodeType="withEffect">
                                  <p:stCondLst>
                                    <p:cond delay="850"/>
                                  </p:stCondLst>
                                  <p:childTnLst>
                                    <p:animScale>
                                      <p:cBhvr>
                                        <p:cTn id="105" dur="125" fill="hold"/>
                                        <p:tgtEl>
                                          <p:spTgt spid="74"/>
                                        </p:tgtEl>
                                      </p:cBhvr>
                                      <p:by x="110000" y="110000"/>
                                    </p:animScale>
                                  </p:childTnLst>
                                </p:cTn>
                              </p:par>
                              <p:par>
                                <p:cTn id="106" presetID="6" presetClass="emph" presetSubtype="0" autoRev="1" fill="hold" nodeType="withEffect">
                                  <p:stCondLst>
                                    <p:cond delay="950"/>
                                  </p:stCondLst>
                                  <p:childTnLst>
                                    <p:animScale>
                                      <p:cBhvr>
                                        <p:cTn id="107" dur="125" fill="hold"/>
                                        <p:tgtEl>
                                          <p:spTgt spid="13"/>
                                        </p:tgtEl>
                                      </p:cBhvr>
                                      <p:by x="110000" y="110000"/>
                                    </p:animScale>
                                  </p:childTnLst>
                                </p:cTn>
                              </p:par>
                              <p:par>
                                <p:cTn id="108" presetID="6" presetClass="emph" presetSubtype="0" autoRev="1" fill="hold" nodeType="withEffect">
                                  <p:stCondLst>
                                    <p:cond delay="950"/>
                                  </p:stCondLst>
                                  <p:childTnLst>
                                    <p:animScale>
                                      <p:cBhvr>
                                        <p:cTn id="109" dur="125" fill="hold"/>
                                        <p:tgtEl>
                                          <p:spTgt spid="55"/>
                                        </p:tgtEl>
                                      </p:cBhvr>
                                      <p:by x="90000" y="90000"/>
                                    </p:animScale>
                                  </p:childTnLst>
                                </p:cTn>
                              </p:par>
                              <p:par>
                                <p:cTn id="110" presetID="6" presetClass="emph" presetSubtype="0" autoRev="1" fill="hold" nodeType="withEffect">
                                  <p:stCondLst>
                                    <p:cond delay="1050"/>
                                  </p:stCondLst>
                                  <p:childTnLst>
                                    <p:animScale>
                                      <p:cBhvr>
                                        <p:cTn id="111" dur="125" fill="hold"/>
                                        <p:tgtEl>
                                          <p:spTgt spid="10"/>
                                        </p:tgtEl>
                                      </p:cBhvr>
                                      <p:by x="110000" y="110000"/>
                                    </p:animScale>
                                  </p:childTnLst>
                                </p:cTn>
                              </p:par>
                              <p:par>
                                <p:cTn id="112" presetID="6" presetClass="emph" presetSubtype="0" autoRev="1" fill="hold" nodeType="withEffect">
                                  <p:stCondLst>
                                    <p:cond delay="1150"/>
                                  </p:stCondLst>
                                  <p:childTnLst>
                                    <p:animScale>
                                      <p:cBhvr>
                                        <p:cTn id="113" dur="125" fill="hold"/>
                                        <p:tgtEl>
                                          <p:spTgt spid="16"/>
                                        </p:tgtEl>
                                      </p:cBhvr>
                                      <p:by x="110000" y="110000"/>
                                    </p:animScale>
                                  </p:childTnLst>
                                </p:cTn>
                              </p:par>
                              <p:par>
                                <p:cTn id="114" presetID="6" presetClass="emph" presetSubtype="0" autoRev="1" fill="hold" nodeType="withEffect">
                                  <p:stCondLst>
                                    <p:cond delay="1250"/>
                                  </p:stCondLst>
                                  <p:childTnLst>
                                    <p:animScale>
                                      <p:cBhvr>
                                        <p:cTn id="115" dur="125" fill="hold"/>
                                        <p:tgtEl>
                                          <p:spTgt spid="28"/>
                                        </p:tgtEl>
                                      </p:cBhvr>
                                      <p:by x="110000" y="110000"/>
                                    </p:animScale>
                                  </p:childTnLst>
                                </p:cTn>
                              </p:par>
                              <p:par>
                                <p:cTn id="116" presetID="6" presetClass="emph" presetSubtype="0" autoRev="1" fill="hold" nodeType="withEffect">
                                  <p:stCondLst>
                                    <p:cond delay="1350"/>
                                  </p:stCondLst>
                                  <p:childTnLst>
                                    <p:animScale>
                                      <p:cBhvr>
                                        <p:cTn id="117" dur="125" fill="hold"/>
                                        <p:tgtEl>
                                          <p:spTgt spid="25"/>
                                        </p:tgtEl>
                                      </p:cBhvr>
                                      <p:by x="110000" y="110000"/>
                                    </p:animScale>
                                  </p:childTnLst>
                                </p:cTn>
                              </p:par>
                              <p:par>
                                <p:cTn id="118" presetID="6" presetClass="emph" presetSubtype="0" autoRev="1" fill="hold" nodeType="withEffect">
                                  <p:stCondLst>
                                    <p:cond delay="1350"/>
                                  </p:stCondLst>
                                  <p:childTnLst>
                                    <p:animScale>
                                      <p:cBhvr>
                                        <p:cTn id="119" dur="125" fill="hold"/>
                                        <p:tgtEl>
                                          <p:spTgt spid="79"/>
                                        </p:tgtEl>
                                      </p:cBhvr>
                                      <p:by x="110000" y="110000"/>
                                    </p:animScale>
                                  </p:childTnLst>
                                </p:cTn>
                              </p:par>
                              <p:par>
                                <p:cTn id="120" presetID="6" presetClass="emph" presetSubtype="0" autoRev="1" fill="hold" grpId="1" nodeType="withEffect">
                                  <p:stCondLst>
                                    <p:cond delay="1450"/>
                                  </p:stCondLst>
                                  <p:childTnLst>
                                    <p:animScale>
                                      <p:cBhvr>
                                        <p:cTn id="121" dur="125" fill="hold"/>
                                        <p:tgtEl>
                                          <p:spTgt spid="32"/>
                                        </p:tgtEl>
                                      </p:cBhvr>
                                      <p:by x="110000" y="110000"/>
                                    </p:animScale>
                                  </p:childTnLst>
                                </p:cTn>
                              </p:par>
                              <p:par>
                                <p:cTn id="122" presetID="23" presetClass="entr" presetSubtype="288" fill="hold" nodeType="withEffect">
                                  <p:stCondLst>
                                    <p:cond delay="1100"/>
                                  </p:stCondLst>
                                  <p:childTnLst>
                                    <p:set>
                                      <p:cBhvr>
                                        <p:cTn id="123" dur="1" fill="hold">
                                          <p:stCondLst>
                                            <p:cond delay="0"/>
                                          </p:stCondLst>
                                        </p:cTn>
                                        <p:tgtEl>
                                          <p:spTgt spid="66"/>
                                        </p:tgtEl>
                                        <p:attrNameLst>
                                          <p:attrName>style.visibility</p:attrName>
                                        </p:attrNameLst>
                                      </p:cBhvr>
                                      <p:to>
                                        <p:strVal val="visible"/>
                                      </p:to>
                                    </p:set>
                                    <p:anim calcmode="lin" valueType="num">
                                      <p:cBhvr>
                                        <p:cTn id="124" dur="250" fill="hold"/>
                                        <p:tgtEl>
                                          <p:spTgt spid="66"/>
                                        </p:tgtEl>
                                        <p:attrNameLst>
                                          <p:attrName>ppt_w</p:attrName>
                                        </p:attrNameLst>
                                      </p:cBhvr>
                                      <p:tavLst>
                                        <p:tav tm="0">
                                          <p:val>
                                            <p:strVal val="4/3*#ppt_w"/>
                                          </p:val>
                                        </p:tav>
                                        <p:tav tm="100000">
                                          <p:val>
                                            <p:strVal val="#ppt_w"/>
                                          </p:val>
                                        </p:tav>
                                      </p:tavLst>
                                    </p:anim>
                                    <p:anim calcmode="lin" valueType="num">
                                      <p:cBhvr>
                                        <p:cTn id="125" dur="250" fill="hold"/>
                                        <p:tgtEl>
                                          <p:spTgt spid="66"/>
                                        </p:tgtEl>
                                        <p:attrNameLst>
                                          <p:attrName>ppt_h</p:attrName>
                                        </p:attrNameLst>
                                      </p:cBhvr>
                                      <p:tavLst>
                                        <p:tav tm="0">
                                          <p:val>
                                            <p:strVal val="4/3*#ppt_h"/>
                                          </p:val>
                                        </p:tav>
                                        <p:tav tm="100000">
                                          <p:val>
                                            <p:strVal val="#ppt_h"/>
                                          </p:val>
                                        </p:tav>
                                      </p:tavLst>
                                    </p:anim>
                                  </p:childTnLst>
                                </p:cTn>
                              </p:par>
                              <p:par>
                                <p:cTn id="126" presetID="6" presetClass="emph" presetSubtype="0" autoRev="1" fill="hold" nodeType="withEffect">
                                  <p:stCondLst>
                                    <p:cond delay="1350"/>
                                  </p:stCondLst>
                                  <p:childTnLst>
                                    <p:animScale>
                                      <p:cBhvr>
                                        <p:cTn id="127" dur="125" fill="hold"/>
                                        <p:tgtEl>
                                          <p:spTgt spid="66"/>
                                        </p:tgtEl>
                                      </p:cBhvr>
                                      <p:by x="90000" y="90000"/>
                                    </p:animScale>
                                  </p:childTnLst>
                                </p:cTn>
                              </p:par>
                              <p:par>
                                <p:cTn id="128" presetID="53" presetClass="entr" presetSubtype="16" fill="hold" nodeType="withEffect">
                                  <p:stCondLst>
                                    <p:cond delay="1400"/>
                                  </p:stCondLst>
                                  <p:childTnLst>
                                    <p:set>
                                      <p:cBhvr>
                                        <p:cTn id="129" dur="1" fill="hold">
                                          <p:stCondLst>
                                            <p:cond delay="0"/>
                                          </p:stCondLst>
                                        </p:cTn>
                                        <p:tgtEl>
                                          <p:spTgt spid="84"/>
                                        </p:tgtEl>
                                        <p:attrNameLst>
                                          <p:attrName>style.visibility</p:attrName>
                                        </p:attrNameLst>
                                      </p:cBhvr>
                                      <p:to>
                                        <p:strVal val="visible"/>
                                      </p:to>
                                    </p:set>
                                    <p:anim calcmode="lin" valueType="num">
                                      <p:cBhvr>
                                        <p:cTn id="130" dur="250" fill="hold"/>
                                        <p:tgtEl>
                                          <p:spTgt spid="84"/>
                                        </p:tgtEl>
                                        <p:attrNameLst>
                                          <p:attrName>ppt_w</p:attrName>
                                        </p:attrNameLst>
                                      </p:cBhvr>
                                      <p:tavLst>
                                        <p:tav tm="0">
                                          <p:val>
                                            <p:fltVal val="0"/>
                                          </p:val>
                                        </p:tav>
                                        <p:tav tm="100000">
                                          <p:val>
                                            <p:strVal val="#ppt_w"/>
                                          </p:val>
                                        </p:tav>
                                      </p:tavLst>
                                    </p:anim>
                                    <p:anim calcmode="lin" valueType="num">
                                      <p:cBhvr>
                                        <p:cTn id="131" dur="250" fill="hold"/>
                                        <p:tgtEl>
                                          <p:spTgt spid="84"/>
                                        </p:tgtEl>
                                        <p:attrNameLst>
                                          <p:attrName>ppt_h</p:attrName>
                                        </p:attrNameLst>
                                      </p:cBhvr>
                                      <p:tavLst>
                                        <p:tav tm="0">
                                          <p:val>
                                            <p:fltVal val="0"/>
                                          </p:val>
                                        </p:tav>
                                        <p:tav tm="100000">
                                          <p:val>
                                            <p:strVal val="#ppt_h"/>
                                          </p:val>
                                        </p:tav>
                                      </p:tavLst>
                                    </p:anim>
                                    <p:animEffect transition="in" filter="fade">
                                      <p:cBhvr>
                                        <p:cTn id="132" dur="250"/>
                                        <p:tgtEl>
                                          <p:spTgt spid="84"/>
                                        </p:tgtEl>
                                      </p:cBhvr>
                                    </p:animEffect>
                                  </p:childTnLst>
                                </p:cTn>
                              </p:par>
                              <p:par>
                                <p:cTn id="133" presetID="6" presetClass="emph" presetSubtype="0" autoRev="1" fill="hold" nodeType="withEffect">
                                  <p:stCondLst>
                                    <p:cond delay="1650"/>
                                  </p:stCondLst>
                                  <p:childTnLst>
                                    <p:animScale>
                                      <p:cBhvr>
                                        <p:cTn id="134" dur="125" fill="hold"/>
                                        <p:tgtEl>
                                          <p:spTgt spid="84"/>
                                        </p:tgtEl>
                                      </p:cBhvr>
                                      <p:by x="110000" y="110000"/>
                                    </p:animScale>
                                  </p:childTnLst>
                                </p:cTn>
                              </p:par>
                              <p:par>
                                <p:cTn id="135" presetID="23" presetClass="entr" presetSubtype="288" fill="hold" nodeType="withEffect">
                                  <p:stCondLst>
                                    <p:cond delay="1500"/>
                                  </p:stCondLst>
                                  <p:childTnLst>
                                    <p:set>
                                      <p:cBhvr>
                                        <p:cTn id="136" dur="1" fill="hold">
                                          <p:stCondLst>
                                            <p:cond delay="0"/>
                                          </p:stCondLst>
                                        </p:cTn>
                                        <p:tgtEl>
                                          <p:spTgt spid="47"/>
                                        </p:tgtEl>
                                        <p:attrNameLst>
                                          <p:attrName>style.visibility</p:attrName>
                                        </p:attrNameLst>
                                      </p:cBhvr>
                                      <p:to>
                                        <p:strVal val="visible"/>
                                      </p:to>
                                    </p:set>
                                    <p:anim calcmode="lin" valueType="num">
                                      <p:cBhvr>
                                        <p:cTn id="137" dur="250" fill="hold"/>
                                        <p:tgtEl>
                                          <p:spTgt spid="47"/>
                                        </p:tgtEl>
                                        <p:attrNameLst>
                                          <p:attrName>ppt_w</p:attrName>
                                        </p:attrNameLst>
                                      </p:cBhvr>
                                      <p:tavLst>
                                        <p:tav tm="0">
                                          <p:val>
                                            <p:strVal val="4/3*#ppt_w"/>
                                          </p:val>
                                        </p:tav>
                                        <p:tav tm="100000">
                                          <p:val>
                                            <p:strVal val="#ppt_w"/>
                                          </p:val>
                                        </p:tav>
                                      </p:tavLst>
                                    </p:anim>
                                    <p:anim calcmode="lin" valueType="num">
                                      <p:cBhvr>
                                        <p:cTn id="138" dur="250" fill="hold"/>
                                        <p:tgtEl>
                                          <p:spTgt spid="47"/>
                                        </p:tgtEl>
                                        <p:attrNameLst>
                                          <p:attrName>ppt_h</p:attrName>
                                        </p:attrNameLst>
                                      </p:cBhvr>
                                      <p:tavLst>
                                        <p:tav tm="0">
                                          <p:val>
                                            <p:strVal val="4/3*#ppt_h"/>
                                          </p:val>
                                        </p:tav>
                                        <p:tav tm="100000">
                                          <p:val>
                                            <p:strVal val="#ppt_h"/>
                                          </p:val>
                                        </p:tav>
                                      </p:tavLst>
                                    </p:anim>
                                  </p:childTnLst>
                                </p:cTn>
                              </p:par>
                              <p:par>
                                <p:cTn id="139" presetID="6" presetClass="emph" presetSubtype="0" autoRev="1" fill="hold" nodeType="withEffect">
                                  <p:stCondLst>
                                    <p:cond delay="1750"/>
                                  </p:stCondLst>
                                  <p:childTnLst>
                                    <p:animScale>
                                      <p:cBhvr>
                                        <p:cTn id="140" dur="125" fill="hold"/>
                                        <p:tgtEl>
                                          <p:spTgt spid="47"/>
                                        </p:tgtEl>
                                      </p:cBhvr>
                                      <p:by x="90000" y="90000"/>
                                    </p:animScale>
                                  </p:childTnLst>
                                </p:cTn>
                              </p:par>
                              <p:par>
                                <p:cTn id="141" presetID="53" presetClass="entr" presetSubtype="16" fill="hold" nodeType="withEffect">
                                  <p:stCondLst>
                                    <p:cond delay="1800"/>
                                  </p:stCondLst>
                                  <p:childTnLst>
                                    <p:set>
                                      <p:cBhvr>
                                        <p:cTn id="142" dur="1" fill="hold">
                                          <p:stCondLst>
                                            <p:cond delay="0"/>
                                          </p:stCondLst>
                                        </p:cTn>
                                        <p:tgtEl>
                                          <p:spTgt spid="89"/>
                                        </p:tgtEl>
                                        <p:attrNameLst>
                                          <p:attrName>style.visibility</p:attrName>
                                        </p:attrNameLst>
                                      </p:cBhvr>
                                      <p:to>
                                        <p:strVal val="visible"/>
                                      </p:to>
                                    </p:set>
                                    <p:anim calcmode="lin" valueType="num">
                                      <p:cBhvr>
                                        <p:cTn id="143" dur="250" fill="hold"/>
                                        <p:tgtEl>
                                          <p:spTgt spid="89"/>
                                        </p:tgtEl>
                                        <p:attrNameLst>
                                          <p:attrName>ppt_w</p:attrName>
                                        </p:attrNameLst>
                                      </p:cBhvr>
                                      <p:tavLst>
                                        <p:tav tm="0">
                                          <p:val>
                                            <p:fltVal val="0"/>
                                          </p:val>
                                        </p:tav>
                                        <p:tav tm="100000">
                                          <p:val>
                                            <p:strVal val="#ppt_w"/>
                                          </p:val>
                                        </p:tav>
                                      </p:tavLst>
                                    </p:anim>
                                    <p:anim calcmode="lin" valueType="num">
                                      <p:cBhvr>
                                        <p:cTn id="144" dur="250" fill="hold"/>
                                        <p:tgtEl>
                                          <p:spTgt spid="89"/>
                                        </p:tgtEl>
                                        <p:attrNameLst>
                                          <p:attrName>ppt_h</p:attrName>
                                        </p:attrNameLst>
                                      </p:cBhvr>
                                      <p:tavLst>
                                        <p:tav tm="0">
                                          <p:val>
                                            <p:fltVal val="0"/>
                                          </p:val>
                                        </p:tav>
                                        <p:tav tm="100000">
                                          <p:val>
                                            <p:strVal val="#ppt_h"/>
                                          </p:val>
                                        </p:tav>
                                      </p:tavLst>
                                    </p:anim>
                                    <p:animEffect transition="in" filter="fade">
                                      <p:cBhvr>
                                        <p:cTn id="145" dur="250"/>
                                        <p:tgtEl>
                                          <p:spTgt spid="89"/>
                                        </p:tgtEl>
                                      </p:cBhvr>
                                    </p:animEffect>
                                  </p:childTnLst>
                                </p:cTn>
                              </p:par>
                              <p:par>
                                <p:cTn id="146" presetID="6" presetClass="emph" presetSubtype="0" autoRev="1" fill="hold" nodeType="withEffect">
                                  <p:stCondLst>
                                    <p:cond delay="2050"/>
                                  </p:stCondLst>
                                  <p:childTnLst>
                                    <p:animScale>
                                      <p:cBhvr>
                                        <p:cTn id="147" dur="125" fill="hold"/>
                                        <p:tgtEl>
                                          <p:spTgt spid="89"/>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1" grpId="1" animBg="1"/>
      <p:bldP spid="32" grpId="0" animBg="1"/>
      <p:bldP spid="32" grpId="1" animBg="1"/>
      <p:bldP spid="33" grpId="0" animBg="1"/>
      <p:bldP spid="33" grpId="1" animBg="1"/>
      <p:bldP spid="34" grpId="0" animBg="1"/>
      <p:bldP spid="3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189357" y="3630951"/>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4" name="椭圆 3"/>
            <p:cNvSpPr/>
            <p:nvPr/>
          </p:nvSpPr>
          <p:spPr>
            <a:xfrm>
              <a:off x="3724323" y="1908536"/>
              <a:ext cx="1329153" cy="1329153"/>
            </a:xfrm>
            <a:prstGeom prst="ellipse">
              <a:avLst/>
            </a:prstGeom>
            <a:solidFill>
              <a:schemeClr val="accent1"/>
            </a:solidFill>
            <a:ln w="28575">
              <a:solidFill>
                <a:schemeClr val="accent1"/>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6" name="组合 5"/>
          <p:cNvGrpSpPr/>
          <p:nvPr/>
        </p:nvGrpSpPr>
        <p:grpSpPr>
          <a:xfrm>
            <a:off x="3973333" y="4337339"/>
            <a:ext cx="360040" cy="36004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7" name="椭圆 6"/>
            <p:cNvSpPr/>
            <p:nvPr/>
          </p:nvSpPr>
          <p:spPr>
            <a:xfrm>
              <a:off x="3724323" y="1908536"/>
              <a:ext cx="1329153" cy="1329153"/>
            </a:xfrm>
            <a:prstGeom prst="ellipse">
              <a:avLst/>
            </a:prstGeom>
            <a:solidFill>
              <a:schemeClr val="accent1"/>
            </a:solidFill>
            <a:ln w="28575">
              <a:solidFill>
                <a:schemeClr val="accent1"/>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3839838" y="2024052"/>
              <a:ext cx="1098122" cy="1098122"/>
            </a:xfrm>
            <a:prstGeom prst="ellipse">
              <a:avLst/>
            </a:prstGeom>
            <a:solidFill>
              <a:schemeClr val="bg1">
                <a:lumMod val="9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9" name="组合 8"/>
          <p:cNvGrpSpPr/>
          <p:nvPr/>
        </p:nvGrpSpPr>
        <p:grpSpPr>
          <a:xfrm>
            <a:off x="2026584" y="3642000"/>
            <a:ext cx="946294" cy="946294"/>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0" name="椭圆 9"/>
            <p:cNvSpPr/>
            <p:nvPr/>
          </p:nvSpPr>
          <p:spPr>
            <a:xfrm>
              <a:off x="3724323" y="1908536"/>
              <a:ext cx="1329153" cy="1329153"/>
            </a:xfrm>
            <a:prstGeom prst="ellipse">
              <a:avLst/>
            </a:prstGeom>
            <a:solidFill>
              <a:schemeClr val="accent1"/>
            </a:solidFill>
            <a:ln w="28575">
              <a:solidFill>
                <a:schemeClr val="accent1"/>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3839838" y="2024052"/>
              <a:ext cx="1098122" cy="1098122"/>
            </a:xfrm>
            <a:prstGeom prst="ellipse">
              <a:avLst/>
            </a:prstGeom>
            <a:solidFill>
              <a:schemeClr val="bg1">
                <a:lumMod val="85000"/>
              </a:schemeClr>
            </a:solidFill>
            <a:ln>
              <a:solidFill>
                <a:schemeClr val="accent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2" name="组合 11"/>
          <p:cNvGrpSpPr/>
          <p:nvPr/>
        </p:nvGrpSpPr>
        <p:grpSpPr>
          <a:xfrm>
            <a:off x="2898698" y="4724757"/>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3" name="椭圆 12"/>
            <p:cNvSpPr/>
            <p:nvPr/>
          </p:nvSpPr>
          <p:spPr>
            <a:xfrm>
              <a:off x="3724323" y="1908536"/>
              <a:ext cx="1329153" cy="1329153"/>
            </a:xfrm>
            <a:prstGeom prst="ellipse">
              <a:avLst/>
            </a:prstGeom>
            <a:solidFill>
              <a:schemeClr val="accent1"/>
            </a:solidFill>
            <a:ln w="28575">
              <a:solidFill>
                <a:schemeClr val="accent1"/>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839838" y="2024052"/>
              <a:ext cx="1098122" cy="1098122"/>
            </a:xfrm>
            <a:prstGeom prst="ellipse">
              <a:avLst/>
            </a:prstGeom>
            <a:solidFill>
              <a:schemeClr val="bg1">
                <a:lumMod val="95000"/>
              </a:schemeClr>
            </a:solidFill>
            <a:ln>
              <a:solidFill>
                <a:schemeClr val="accent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5" name="组合 14"/>
          <p:cNvGrpSpPr/>
          <p:nvPr/>
        </p:nvGrpSpPr>
        <p:grpSpPr>
          <a:xfrm>
            <a:off x="2317149" y="2381415"/>
            <a:ext cx="2232248" cy="223224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6" name="椭圆 15"/>
            <p:cNvSpPr/>
            <p:nvPr/>
          </p:nvSpPr>
          <p:spPr>
            <a:xfrm>
              <a:off x="3724323" y="1908536"/>
              <a:ext cx="1329153" cy="1329153"/>
            </a:xfrm>
            <a:prstGeom prst="ellipse">
              <a:avLst/>
            </a:prstGeom>
            <a:solidFill>
              <a:schemeClr val="accent1"/>
            </a:solidFill>
            <a:ln w="28575">
              <a:solidFill>
                <a:schemeClr val="accent1"/>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3839838" y="2024052"/>
              <a:ext cx="1098122" cy="1098122"/>
            </a:xfrm>
            <a:prstGeom prst="ellipse">
              <a:avLst/>
            </a:prstGeom>
            <a:solidFill>
              <a:schemeClr val="bg1">
                <a:lumMod val="85000"/>
              </a:schemeClr>
            </a:solidFill>
            <a:ln>
              <a:solidFill>
                <a:schemeClr val="accent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18" name="TextBox 7"/>
          <p:cNvSpPr>
            <a:spLocks noChangeArrowheads="1"/>
          </p:cNvSpPr>
          <p:nvPr/>
        </p:nvSpPr>
        <p:spPr bwMode="auto">
          <a:xfrm>
            <a:off x="2677189" y="3185211"/>
            <a:ext cx="1487074" cy="6155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zh-CN" altLang="en-US" sz="4000" b="1" dirty="0">
                <a:ln>
                  <a:solidFill>
                    <a:schemeClr val="accent1"/>
                  </a:solidFill>
                </a:ln>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目录</a:t>
            </a:r>
          </a:p>
        </p:txBody>
      </p:sp>
      <p:grpSp>
        <p:nvGrpSpPr>
          <p:cNvPr id="19" name="组合 18"/>
          <p:cNvGrpSpPr/>
          <p:nvPr/>
        </p:nvGrpSpPr>
        <p:grpSpPr>
          <a:xfrm>
            <a:off x="1525061" y="2537139"/>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0" name="椭圆 19"/>
            <p:cNvSpPr/>
            <p:nvPr/>
          </p:nvSpPr>
          <p:spPr>
            <a:xfrm>
              <a:off x="3724323" y="1908536"/>
              <a:ext cx="1329153" cy="1329153"/>
            </a:xfrm>
            <a:prstGeom prst="ellipse">
              <a:avLst/>
            </a:prstGeom>
            <a:solidFill>
              <a:schemeClr val="accent1"/>
            </a:solidFill>
            <a:ln w="28575">
              <a:solidFill>
                <a:schemeClr val="accent1"/>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22" name="组合 21"/>
          <p:cNvGrpSpPr/>
          <p:nvPr/>
        </p:nvGrpSpPr>
        <p:grpSpPr>
          <a:xfrm>
            <a:off x="1319942" y="3257219"/>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3" name="椭圆 22"/>
            <p:cNvSpPr/>
            <p:nvPr/>
          </p:nvSpPr>
          <p:spPr>
            <a:xfrm>
              <a:off x="3724323" y="1908536"/>
              <a:ext cx="1329153" cy="1329153"/>
            </a:xfrm>
            <a:prstGeom prst="ellipse">
              <a:avLst/>
            </a:prstGeom>
            <a:solidFill>
              <a:schemeClr val="accent1"/>
            </a:solidFill>
            <a:ln w="28575">
              <a:solidFill>
                <a:schemeClr val="accent1"/>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3839838" y="2024052"/>
              <a:ext cx="1098122" cy="1098122"/>
            </a:xfrm>
            <a:prstGeom prst="ellipse">
              <a:avLst/>
            </a:prstGeom>
            <a:solidFill>
              <a:schemeClr val="bg1">
                <a:lumMod val="9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83" name="圆角矩形 82"/>
          <p:cNvSpPr/>
          <p:nvPr/>
        </p:nvSpPr>
        <p:spPr>
          <a:xfrm>
            <a:off x="5488848" y="1786350"/>
            <a:ext cx="513261"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r>
              <a:rPr lang="en-US" altLang="zh-CN" sz="3600" dirty="0">
                <a:cs typeface="+mn-ea"/>
                <a:sym typeface="+mn-lt"/>
              </a:rPr>
              <a:t>1</a:t>
            </a:r>
            <a:endParaRPr lang="zh-CN" altLang="en-US" sz="3600" dirty="0">
              <a:cs typeface="+mn-ea"/>
              <a:sym typeface="+mn-lt"/>
            </a:endParaRPr>
          </a:p>
        </p:txBody>
      </p:sp>
      <p:grpSp>
        <p:nvGrpSpPr>
          <p:cNvPr id="84" name="组合 83"/>
          <p:cNvGrpSpPr/>
          <p:nvPr/>
        </p:nvGrpSpPr>
        <p:grpSpPr>
          <a:xfrm>
            <a:off x="6370939" y="1786350"/>
            <a:ext cx="3744416" cy="511504"/>
            <a:chOff x="6339097" y="1573726"/>
            <a:chExt cx="3744416" cy="511504"/>
          </a:xfrm>
        </p:grpSpPr>
        <p:sp>
          <p:nvSpPr>
            <p:cNvPr id="85" name="圆角矩形 84"/>
            <p:cNvSpPr/>
            <p:nvPr/>
          </p:nvSpPr>
          <p:spPr>
            <a:xfrm>
              <a:off x="6339097" y="1573726"/>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solidFill>
                  <a:schemeClr val="bg1"/>
                </a:solidFill>
                <a:cs typeface="+mn-ea"/>
                <a:sym typeface="+mn-lt"/>
              </a:endParaRPr>
            </a:p>
          </p:txBody>
        </p:sp>
        <p:sp>
          <p:nvSpPr>
            <p:cNvPr id="86" name="矩形 85"/>
            <p:cNvSpPr/>
            <p:nvPr/>
          </p:nvSpPr>
          <p:spPr>
            <a:xfrm>
              <a:off x="6723350" y="1614014"/>
              <a:ext cx="2653074" cy="455806"/>
            </a:xfrm>
            <a:prstGeom prst="rect">
              <a:avLst/>
            </a:prstGeom>
          </p:spPr>
          <p:txBody>
            <a:bodyPr wrap="square" lIns="121960" tIns="60980" rIns="121960" bIns="60980">
              <a:spAutoFit/>
            </a:bodyPr>
            <a:lstStyle/>
            <a:p>
              <a:pPr fontAlgn="base">
                <a:lnSpc>
                  <a:spcPct val="120000"/>
                </a:lnSpc>
              </a:pPr>
              <a:r>
                <a:rPr lang="zh-CN" altLang="en-US" sz="2000" b="1" dirty="0">
                  <a:solidFill>
                    <a:schemeClr val="bg1"/>
                  </a:solidFill>
                  <a:latin typeface="Arial" panose="020B0604020202020204" pitchFamily="34" charset="0"/>
                </a:rPr>
                <a:t>点击添相目录</a:t>
              </a:r>
              <a:endParaRPr lang="zh-CN" altLang="en-US" sz="1600" dirty="0">
                <a:solidFill>
                  <a:schemeClr val="bg1"/>
                </a:solidFill>
                <a:latin typeface="Arial" panose="020B0604020202020204" pitchFamily="34" charset="0"/>
              </a:endParaRPr>
            </a:p>
          </p:txBody>
        </p:sp>
      </p:grpSp>
      <p:sp>
        <p:nvSpPr>
          <p:cNvPr id="87" name="圆角矩形 86"/>
          <p:cNvSpPr/>
          <p:nvPr/>
        </p:nvSpPr>
        <p:spPr>
          <a:xfrm>
            <a:off x="5488848" y="2622802"/>
            <a:ext cx="513261"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r>
              <a:rPr lang="en-US" altLang="zh-CN" sz="3600" dirty="0">
                <a:cs typeface="+mn-ea"/>
                <a:sym typeface="+mn-lt"/>
              </a:rPr>
              <a:t>2</a:t>
            </a:r>
            <a:endParaRPr lang="zh-CN" altLang="en-US" sz="3600" dirty="0">
              <a:cs typeface="+mn-ea"/>
              <a:sym typeface="+mn-lt"/>
            </a:endParaRPr>
          </a:p>
        </p:txBody>
      </p:sp>
      <p:grpSp>
        <p:nvGrpSpPr>
          <p:cNvPr id="88" name="组合 87"/>
          <p:cNvGrpSpPr/>
          <p:nvPr/>
        </p:nvGrpSpPr>
        <p:grpSpPr>
          <a:xfrm>
            <a:off x="6347041" y="2622802"/>
            <a:ext cx="3744416" cy="511504"/>
            <a:chOff x="6315199" y="2410178"/>
            <a:chExt cx="3744416" cy="511504"/>
          </a:xfrm>
        </p:grpSpPr>
        <p:sp>
          <p:nvSpPr>
            <p:cNvPr id="89" name="圆角矩形 88"/>
            <p:cNvSpPr/>
            <p:nvPr/>
          </p:nvSpPr>
          <p:spPr>
            <a:xfrm>
              <a:off x="6315199" y="2410178"/>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solidFill>
                  <a:schemeClr val="bg1"/>
                </a:solidFill>
                <a:cs typeface="+mn-ea"/>
                <a:sym typeface="+mn-lt"/>
              </a:endParaRPr>
            </a:p>
          </p:txBody>
        </p:sp>
        <p:sp>
          <p:nvSpPr>
            <p:cNvPr id="90" name="矩形 89"/>
            <p:cNvSpPr/>
            <p:nvPr/>
          </p:nvSpPr>
          <p:spPr>
            <a:xfrm>
              <a:off x="6747248" y="2450466"/>
              <a:ext cx="2653074" cy="455806"/>
            </a:xfrm>
            <a:prstGeom prst="rect">
              <a:avLst/>
            </a:prstGeom>
          </p:spPr>
          <p:txBody>
            <a:bodyPr wrap="square" lIns="121960" tIns="60980" rIns="121960" bIns="60980">
              <a:spAutoFit/>
            </a:bodyPr>
            <a:lstStyle/>
            <a:p>
              <a:pPr fontAlgn="base">
                <a:lnSpc>
                  <a:spcPct val="120000"/>
                </a:lnSpc>
              </a:pPr>
              <a:r>
                <a:rPr lang="zh-CN" altLang="en-US" sz="2000" b="1" dirty="0">
                  <a:solidFill>
                    <a:schemeClr val="bg1"/>
                  </a:solidFill>
                  <a:latin typeface="Arial" panose="020B0604020202020204" pitchFamily="34" charset="0"/>
                </a:rPr>
                <a:t>点击添相目录</a:t>
              </a:r>
              <a:endParaRPr lang="zh-CN" altLang="en-US" sz="1600" dirty="0">
                <a:solidFill>
                  <a:schemeClr val="bg1"/>
                </a:solidFill>
                <a:latin typeface="Arial" panose="020B0604020202020204" pitchFamily="34" charset="0"/>
              </a:endParaRPr>
            </a:p>
          </p:txBody>
        </p:sp>
      </p:grpSp>
      <p:sp>
        <p:nvSpPr>
          <p:cNvPr id="91" name="圆角矩形 90"/>
          <p:cNvSpPr/>
          <p:nvPr/>
        </p:nvSpPr>
        <p:spPr>
          <a:xfrm>
            <a:off x="5488848" y="3508655"/>
            <a:ext cx="513261"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r>
              <a:rPr lang="en-US" altLang="zh-CN" sz="3600" dirty="0">
                <a:cs typeface="+mn-ea"/>
                <a:sym typeface="+mn-lt"/>
              </a:rPr>
              <a:t>3</a:t>
            </a:r>
            <a:endParaRPr lang="zh-CN" altLang="en-US" sz="3600" dirty="0">
              <a:cs typeface="+mn-ea"/>
              <a:sym typeface="+mn-lt"/>
            </a:endParaRPr>
          </a:p>
        </p:txBody>
      </p:sp>
      <p:grpSp>
        <p:nvGrpSpPr>
          <p:cNvPr id="92" name="组合 91"/>
          <p:cNvGrpSpPr/>
          <p:nvPr/>
        </p:nvGrpSpPr>
        <p:grpSpPr>
          <a:xfrm>
            <a:off x="6370939" y="3508655"/>
            <a:ext cx="3744416" cy="511504"/>
            <a:chOff x="6339097" y="3296031"/>
            <a:chExt cx="3744416" cy="511504"/>
          </a:xfrm>
        </p:grpSpPr>
        <p:sp>
          <p:nvSpPr>
            <p:cNvPr id="93" name="圆角矩形 92"/>
            <p:cNvSpPr/>
            <p:nvPr/>
          </p:nvSpPr>
          <p:spPr>
            <a:xfrm>
              <a:off x="6339097" y="3296031"/>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solidFill>
                  <a:schemeClr val="bg1"/>
                </a:solidFill>
                <a:cs typeface="+mn-ea"/>
                <a:sym typeface="+mn-lt"/>
              </a:endParaRPr>
            </a:p>
          </p:txBody>
        </p:sp>
        <p:sp>
          <p:nvSpPr>
            <p:cNvPr id="94" name="矩形 93"/>
            <p:cNvSpPr/>
            <p:nvPr/>
          </p:nvSpPr>
          <p:spPr>
            <a:xfrm>
              <a:off x="6723349" y="3336319"/>
              <a:ext cx="2736304" cy="455806"/>
            </a:xfrm>
            <a:prstGeom prst="rect">
              <a:avLst/>
            </a:prstGeom>
          </p:spPr>
          <p:txBody>
            <a:bodyPr wrap="square" lIns="121960" tIns="60980" rIns="121960" bIns="60980">
              <a:spAutoFit/>
            </a:bodyPr>
            <a:lstStyle/>
            <a:p>
              <a:pPr fontAlgn="base">
                <a:lnSpc>
                  <a:spcPct val="120000"/>
                </a:lnSpc>
              </a:pPr>
              <a:r>
                <a:rPr lang="zh-CN" altLang="en-US" sz="2000" b="1" dirty="0">
                  <a:solidFill>
                    <a:schemeClr val="bg1"/>
                  </a:solidFill>
                  <a:latin typeface="Arial" panose="020B0604020202020204" pitchFamily="34" charset="0"/>
                </a:rPr>
                <a:t>点击添相目录</a:t>
              </a:r>
              <a:endParaRPr lang="zh-CN" altLang="en-US" sz="1600" dirty="0">
                <a:solidFill>
                  <a:schemeClr val="bg1"/>
                </a:solidFill>
                <a:latin typeface="Arial" panose="020B0604020202020204" pitchFamily="34" charset="0"/>
              </a:endParaRPr>
            </a:p>
          </p:txBody>
        </p:sp>
      </p:grpSp>
      <p:sp>
        <p:nvSpPr>
          <p:cNvPr id="95" name="圆角矩形 94"/>
          <p:cNvSpPr/>
          <p:nvPr/>
        </p:nvSpPr>
        <p:spPr>
          <a:xfrm>
            <a:off x="5488848" y="4393527"/>
            <a:ext cx="513261"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r>
              <a:rPr lang="en-US" altLang="zh-CN" sz="3600" dirty="0">
                <a:cs typeface="+mn-ea"/>
                <a:sym typeface="+mn-lt"/>
              </a:rPr>
              <a:t>4</a:t>
            </a:r>
            <a:endParaRPr lang="zh-CN" altLang="en-US" sz="3600" dirty="0">
              <a:cs typeface="+mn-ea"/>
              <a:sym typeface="+mn-lt"/>
            </a:endParaRPr>
          </a:p>
        </p:txBody>
      </p:sp>
      <p:grpSp>
        <p:nvGrpSpPr>
          <p:cNvPr id="96" name="组合 95"/>
          <p:cNvGrpSpPr/>
          <p:nvPr/>
        </p:nvGrpSpPr>
        <p:grpSpPr>
          <a:xfrm>
            <a:off x="6370939" y="4393527"/>
            <a:ext cx="3744416" cy="511504"/>
            <a:chOff x="6339097" y="4180903"/>
            <a:chExt cx="3744416" cy="511504"/>
          </a:xfrm>
        </p:grpSpPr>
        <p:sp>
          <p:nvSpPr>
            <p:cNvPr id="97" name="圆角矩形 96"/>
            <p:cNvSpPr/>
            <p:nvPr/>
          </p:nvSpPr>
          <p:spPr>
            <a:xfrm>
              <a:off x="6339097" y="4180903"/>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solidFill>
                  <a:schemeClr val="bg1"/>
                </a:solidFill>
                <a:cs typeface="+mn-ea"/>
                <a:sym typeface="+mn-lt"/>
              </a:endParaRPr>
            </a:p>
          </p:txBody>
        </p:sp>
        <p:sp>
          <p:nvSpPr>
            <p:cNvPr id="98" name="矩形 97"/>
            <p:cNvSpPr/>
            <p:nvPr/>
          </p:nvSpPr>
          <p:spPr>
            <a:xfrm>
              <a:off x="6723349" y="4221882"/>
              <a:ext cx="2736304" cy="455806"/>
            </a:xfrm>
            <a:prstGeom prst="rect">
              <a:avLst/>
            </a:prstGeom>
          </p:spPr>
          <p:txBody>
            <a:bodyPr wrap="square" lIns="121960" tIns="60980" rIns="121960" bIns="60980">
              <a:spAutoFit/>
            </a:bodyPr>
            <a:lstStyle/>
            <a:p>
              <a:pPr fontAlgn="base">
                <a:lnSpc>
                  <a:spcPct val="120000"/>
                </a:lnSpc>
              </a:pPr>
              <a:r>
                <a:rPr lang="zh-CN" altLang="en-US" sz="2000" b="1" dirty="0">
                  <a:solidFill>
                    <a:schemeClr val="bg1"/>
                  </a:solidFill>
                  <a:latin typeface="Arial" panose="020B0604020202020204" pitchFamily="34" charset="0"/>
                </a:rPr>
                <a:t>点击添相目录</a:t>
              </a:r>
              <a:endParaRPr lang="zh-CN" altLang="en-US" sz="1600" dirty="0">
                <a:solidFill>
                  <a:schemeClr val="bg1"/>
                </a:solidFill>
                <a:latin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25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25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25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0-#ppt_w/2"/>
                                          </p:val>
                                        </p:tav>
                                        <p:tav tm="100000">
                                          <p:val>
                                            <p:strVal val="#ppt_x"/>
                                          </p:val>
                                        </p:tav>
                                      </p:tavLst>
                                    </p:anim>
                                    <p:anim calcmode="lin" valueType="num">
                                      <p:cBhvr additive="base">
                                        <p:cTn id="16" dur="500" fill="hold"/>
                                        <p:tgtEl>
                                          <p:spTgt spid="9"/>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2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25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0-#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25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0-#ppt_w/2"/>
                                          </p:val>
                                        </p:tav>
                                        <p:tav tm="100000">
                                          <p:val>
                                            <p:strVal val="#ppt_x"/>
                                          </p:val>
                                        </p:tav>
                                      </p:tavLst>
                                    </p:anim>
                                    <p:anim calcmode="lin" valueType="num">
                                      <p:cBhvr additive="base">
                                        <p:cTn id="28" dur="500" fill="hold"/>
                                        <p:tgtEl>
                                          <p:spTgt spid="19"/>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25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0-#ppt_w/2"/>
                                          </p:val>
                                        </p:tav>
                                        <p:tav tm="100000">
                                          <p:val>
                                            <p:strVal val="#ppt_x"/>
                                          </p:val>
                                        </p:tav>
                                      </p:tavLst>
                                    </p:anim>
                                    <p:anim calcmode="lin" valueType="num">
                                      <p:cBhvr additive="base">
                                        <p:cTn id="32" dur="500" fill="hold"/>
                                        <p:tgtEl>
                                          <p:spTgt spid="22"/>
                                        </p:tgtEl>
                                        <p:attrNameLst>
                                          <p:attrName>ppt_y</p:attrName>
                                        </p:attrNameLst>
                                      </p:cBhvr>
                                      <p:tavLst>
                                        <p:tav tm="0">
                                          <p:val>
                                            <p:strVal val="#ppt_y"/>
                                          </p:val>
                                        </p:tav>
                                        <p:tav tm="100000">
                                          <p:val>
                                            <p:strVal val="#ppt_y"/>
                                          </p:val>
                                        </p:tav>
                                      </p:tavLst>
                                    </p:anim>
                                  </p:childTnLst>
                                </p:cTn>
                              </p:par>
                            </p:childTnLst>
                          </p:cTn>
                        </p:par>
                        <p:par>
                          <p:cTn id="33" fill="hold">
                            <p:stCondLst>
                              <p:cond delay="750"/>
                            </p:stCondLst>
                            <p:childTnLst>
                              <p:par>
                                <p:cTn id="34" presetID="53" presetClass="entr" presetSubtype="16"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animEffect transition="in" filter="fade">
                                      <p:cBhvr>
                                        <p:cTn id="38" dur="500"/>
                                        <p:tgtEl>
                                          <p:spTgt spid="18"/>
                                        </p:tgtEl>
                                      </p:cBhvr>
                                    </p:animEffect>
                                  </p:childTnLst>
                                </p:cTn>
                              </p:par>
                            </p:childTnLst>
                          </p:cTn>
                        </p:par>
                        <p:par>
                          <p:cTn id="39" fill="hold">
                            <p:stCondLst>
                              <p:cond delay="1250"/>
                            </p:stCondLst>
                            <p:childTnLst>
                              <p:par>
                                <p:cTn id="40" presetID="10" presetClass="entr" presetSubtype="0" fill="hold" grpId="0" nodeType="afterEffect">
                                  <p:stCondLst>
                                    <p:cond delay="0"/>
                                  </p:stCondLst>
                                  <p:childTnLst>
                                    <p:set>
                                      <p:cBhvr>
                                        <p:cTn id="41" dur="1" fill="hold">
                                          <p:stCondLst>
                                            <p:cond delay="0"/>
                                          </p:stCondLst>
                                        </p:cTn>
                                        <p:tgtEl>
                                          <p:spTgt spid="83"/>
                                        </p:tgtEl>
                                        <p:attrNameLst>
                                          <p:attrName>style.visibility</p:attrName>
                                        </p:attrNameLst>
                                      </p:cBhvr>
                                      <p:to>
                                        <p:strVal val="visible"/>
                                      </p:to>
                                    </p:set>
                                    <p:animEffect transition="in" filter="fade">
                                      <p:cBhvr>
                                        <p:cTn id="42" dur="1000"/>
                                        <p:tgtEl>
                                          <p:spTgt spid="83"/>
                                        </p:tgtEl>
                                      </p:cBhvr>
                                    </p:animEffect>
                                  </p:childTnLst>
                                </p:cTn>
                              </p:par>
                              <p:par>
                                <p:cTn id="43" presetID="56" presetClass="path" presetSubtype="0" accel="50000" decel="50000" fill="hold" grpId="1" nodeType="withEffect">
                                  <p:stCondLst>
                                    <p:cond delay="0"/>
                                  </p:stCondLst>
                                  <p:childTnLst>
                                    <p:animMotion origin="layout" path="M -0.03737 0.04121 L -6.25E-7 -3.33333E-6 " pathEditMode="relative" rAng="0" ptsTypes="AA">
                                      <p:cBhvr>
                                        <p:cTn id="44" dur="700" fill="hold"/>
                                        <p:tgtEl>
                                          <p:spTgt spid="83"/>
                                        </p:tgtEl>
                                        <p:attrNameLst>
                                          <p:attrName>ppt_x</p:attrName>
                                          <p:attrName>ppt_y</p:attrName>
                                        </p:attrNameLst>
                                      </p:cBhvr>
                                      <p:rCtr x="1862" y="-2060"/>
                                    </p:animMotion>
                                  </p:childTnLst>
                                </p:cTn>
                              </p:par>
                              <p:par>
                                <p:cTn id="45" presetID="22" presetClass="entr" presetSubtype="8" fill="hold" nodeType="withEffect">
                                  <p:stCondLst>
                                    <p:cond delay="250"/>
                                  </p:stCondLst>
                                  <p:childTnLst>
                                    <p:set>
                                      <p:cBhvr>
                                        <p:cTn id="46" dur="1" fill="hold">
                                          <p:stCondLst>
                                            <p:cond delay="0"/>
                                          </p:stCondLst>
                                        </p:cTn>
                                        <p:tgtEl>
                                          <p:spTgt spid="84"/>
                                        </p:tgtEl>
                                        <p:attrNameLst>
                                          <p:attrName>style.visibility</p:attrName>
                                        </p:attrNameLst>
                                      </p:cBhvr>
                                      <p:to>
                                        <p:strVal val="visible"/>
                                      </p:to>
                                    </p:set>
                                    <p:animEffect transition="in" filter="wipe(left)">
                                      <p:cBhvr>
                                        <p:cTn id="47" dur="500"/>
                                        <p:tgtEl>
                                          <p:spTgt spid="84"/>
                                        </p:tgtEl>
                                      </p:cBhvr>
                                    </p:animEffect>
                                  </p:childTnLst>
                                </p:cTn>
                              </p:par>
                              <p:par>
                                <p:cTn id="48" presetID="10" presetClass="entr" presetSubtype="0" fill="hold" grpId="0" nodeType="withEffect">
                                  <p:stCondLst>
                                    <p:cond delay="250"/>
                                  </p:stCondLst>
                                  <p:childTnLst>
                                    <p:set>
                                      <p:cBhvr>
                                        <p:cTn id="49" dur="1" fill="hold">
                                          <p:stCondLst>
                                            <p:cond delay="0"/>
                                          </p:stCondLst>
                                        </p:cTn>
                                        <p:tgtEl>
                                          <p:spTgt spid="87"/>
                                        </p:tgtEl>
                                        <p:attrNameLst>
                                          <p:attrName>style.visibility</p:attrName>
                                        </p:attrNameLst>
                                      </p:cBhvr>
                                      <p:to>
                                        <p:strVal val="visible"/>
                                      </p:to>
                                    </p:set>
                                    <p:animEffect transition="in" filter="fade">
                                      <p:cBhvr>
                                        <p:cTn id="50" dur="1000"/>
                                        <p:tgtEl>
                                          <p:spTgt spid="87"/>
                                        </p:tgtEl>
                                      </p:cBhvr>
                                    </p:animEffect>
                                  </p:childTnLst>
                                </p:cTn>
                              </p:par>
                              <p:par>
                                <p:cTn id="51" presetID="56" presetClass="path" presetSubtype="0" accel="50000" decel="50000" fill="hold" grpId="1" nodeType="withEffect">
                                  <p:stCondLst>
                                    <p:cond delay="250"/>
                                  </p:stCondLst>
                                  <p:childTnLst>
                                    <p:animMotion origin="layout" path="M -0.03737 0.0412 L -6.25E-7 2.96296E-6 " pathEditMode="relative" rAng="0" ptsTypes="AA">
                                      <p:cBhvr>
                                        <p:cTn id="52" dur="700" fill="hold"/>
                                        <p:tgtEl>
                                          <p:spTgt spid="87"/>
                                        </p:tgtEl>
                                        <p:attrNameLst>
                                          <p:attrName>ppt_x</p:attrName>
                                          <p:attrName>ppt_y</p:attrName>
                                        </p:attrNameLst>
                                      </p:cBhvr>
                                      <p:rCtr x="1862" y="-2060"/>
                                    </p:animMotion>
                                  </p:childTnLst>
                                </p:cTn>
                              </p:par>
                              <p:par>
                                <p:cTn id="53" presetID="22" presetClass="entr" presetSubtype="8" fill="hold" nodeType="withEffect">
                                  <p:stCondLst>
                                    <p:cond delay="500"/>
                                  </p:stCondLst>
                                  <p:childTnLst>
                                    <p:set>
                                      <p:cBhvr>
                                        <p:cTn id="54" dur="1" fill="hold">
                                          <p:stCondLst>
                                            <p:cond delay="0"/>
                                          </p:stCondLst>
                                        </p:cTn>
                                        <p:tgtEl>
                                          <p:spTgt spid="88"/>
                                        </p:tgtEl>
                                        <p:attrNameLst>
                                          <p:attrName>style.visibility</p:attrName>
                                        </p:attrNameLst>
                                      </p:cBhvr>
                                      <p:to>
                                        <p:strVal val="visible"/>
                                      </p:to>
                                    </p:set>
                                    <p:animEffect transition="in" filter="wipe(left)">
                                      <p:cBhvr>
                                        <p:cTn id="55" dur="500"/>
                                        <p:tgtEl>
                                          <p:spTgt spid="88"/>
                                        </p:tgtEl>
                                      </p:cBhvr>
                                    </p:animEffect>
                                  </p:childTnLst>
                                </p:cTn>
                              </p:par>
                              <p:par>
                                <p:cTn id="56" presetID="10" presetClass="entr" presetSubtype="0" fill="hold" grpId="0" nodeType="withEffect">
                                  <p:stCondLst>
                                    <p:cond delay="500"/>
                                  </p:stCondLst>
                                  <p:childTnLst>
                                    <p:set>
                                      <p:cBhvr>
                                        <p:cTn id="57" dur="1" fill="hold">
                                          <p:stCondLst>
                                            <p:cond delay="0"/>
                                          </p:stCondLst>
                                        </p:cTn>
                                        <p:tgtEl>
                                          <p:spTgt spid="91"/>
                                        </p:tgtEl>
                                        <p:attrNameLst>
                                          <p:attrName>style.visibility</p:attrName>
                                        </p:attrNameLst>
                                      </p:cBhvr>
                                      <p:to>
                                        <p:strVal val="visible"/>
                                      </p:to>
                                    </p:set>
                                    <p:animEffect transition="in" filter="fade">
                                      <p:cBhvr>
                                        <p:cTn id="58" dur="1000"/>
                                        <p:tgtEl>
                                          <p:spTgt spid="91"/>
                                        </p:tgtEl>
                                      </p:cBhvr>
                                    </p:animEffect>
                                  </p:childTnLst>
                                </p:cTn>
                              </p:par>
                              <p:par>
                                <p:cTn id="59" presetID="56" presetClass="path" presetSubtype="0" accel="50000" decel="50000" fill="hold" grpId="1" nodeType="withEffect">
                                  <p:stCondLst>
                                    <p:cond delay="500"/>
                                  </p:stCondLst>
                                  <p:childTnLst>
                                    <p:animMotion origin="layout" path="M -0.03737 0.0412 L -6.25E-7 -7.40741E-7 " pathEditMode="relative" rAng="0" ptsTypes="AA">
                                      <p:cBhvr>
                                        <p:cTn id="60" dur="700" fill="hold"/>
                                        <p:tgtEl>
                                          <p:spTgt spid="91"/>
                                        </p:tgtEl>
                                        <p:attrNameLst>
                                          <p:attrName>ppt_x</p:attrName>
                                          <p:attrName>ppt_y</p:attrName>
                                        </p:attrNameLst>
                                      </p:cBhvr>
                                      <p:rCtr x="1862" y="-2060"/>
                                    </p:animMotion>
                                  </p:childTnLst>
                                </p:cTn>
                              </p:par>
                              <p:par>
                                <p:cTn id="61" presetID="22" presetClass="entr" presetSubtype="8" fill="hold" nodeType="withEffect">
                                  <p:stCondLst>
                                    <p:cond delay="750"/>
                                  </p:stCondLst>
                                  <p:childTnLst>
                                    <p:set>
                                      <p:cBhvr>
                                        <p:cTn id="62" dur="1" fill="hold">
                                          <p:stCondLst>
                                            <p:cond delay="0"/>
                                          </p:stCondLst>
                                        </p:cTn>
                                        <p:tgtEl>
                                          <p:spTgt spid="92"/>
                                        </p:tgtEl>
                                        <p:attrNameLst>
                                          <p:attrName>style.visibility</p:attrName>
                                        </p:attrNameLst>
                                      </p:cBhvr>
                                      <p:to>
                                        <p:strVal val="visible"/>
                                      </p:to>
                                    </p:set>
                                    <p:animEffect transition="in" filter="wipe(left)">
                                      <p:cBhvr>
                                        <p:cTn id="63" dur="500"/>
                                        <p:tgtEl>
                                          <p:spTgt spid="92"/>
                                        </p:tgtEl>
                                      </p:cBhvr>
                                    </p:animEffect>
                                  </p:childTnLst>
                                </p:cTn>
                              </p:par>
                              <p:par>
                                <p:cTn id="64" presetID="10" presetClass="entr" presetSubtype="0" fill="hold" grpId="0" nodeType="withEffect">
                                  <p:stCondLst>
                                    <p:cond delay="750"/>
                                  </p:stCondLst>
                                  <p:childTnLst>
                                    <p:set>
                                      <p:cBhvr>
                                        <p:cTn id="65" dur="1" fill="hold">
                                          <p:stCondLst>
                                            <p:cond delay="0"/>
                                          </p:stCondLst>
                                        </p:cTn>
                                        <p:tgtEl>
                                          <p:spTgt spid="95"/>
                                        </p:tgtEl>
                                        <p:attrNameLst>
                                          <p:attrName>style.visibility</p:attrName>
                                        </p:attrNameLst>
                                      </p:cBhvr>
                                      <p:to>
                                        <p:strVal val="visible"/>
                                      </p:to>
                                    </p:set>
                                    <p:animEffect transition="in" filter="fade">
                                      <p:cBhvr>
                                        <p:cTn id="66" dur="1000"/>
                                        <p:tgtEl>
                                          <p:spTgt spid="95"/>
                                        </p:tgtEl>
                                      </p:cBhvr>
                                    </p:animEffect>
                                  </p:childTnLst>
                                </p:cTn>
                              </p:par>
                              <p:par>
                                <p:cTn id="67" presetID="56" presetClass="path" presetSubtype="0" accel="50000" decel="50000" fill="hold" grpId="1" nodeType="withEffect">
                                  <p:stCondLst>
                                    <p:cond delay="750"/>
                                  </p:stCondLst>
                                  <p:childTnLst>
                                    <p:animMotion origin="layout" path="M -0.03737 0.04121 L -6.25E-7 -4.44444E-6 " pathEditMode="relative" rAng="0" ptsTypes="AA">
                                      <p:cBhvr>
                                        <p:cTn id="68" dur="700" fill="hold"/>
                                        <p:tgtEl>
                                          <p:spTgt spid="95"/>
                                        </p:tgtEl>
                                        <p:attrNameLst>
                                          <p:attrName>ppt_x</p:attrName>
                                          <p:attrName>ppt_y</p:attrName>
                                        </p:attrNameLst>
                                      </p:cBhvr>
                                      <p:rCtr x="1862" y="-2060"/>
                                    </p:animMotion>
                                  </p:childTnLst>
                                </p:cTn>
                              </p:par>
                              <p:par>
                                <p:cTn id="69" presetID="22" presetClass="entr" presetSubtype="8" fill="hold" nodeType="withEffect">
                                  <p:stCondLst>
                                    <p:cond delay="1000"/>
                                  </p:stCondLst>
                                  <p:childTnLst>
                                    <p:set>
                                      <p:cBhvr>
                                        <p:cTn id="70" dur="1" fill="hold">
                                          <p:stCondLst>
                                            <p:cond delay="0"/>
                                          </p:stCondLst>
                                        </p:cTn>
                                        <p:tgtEl>
                                          <p:spTgt spid="96"/>
                                        </p:tgtEl>
                                        <p:attrNameLst>
                                          <p:attrName>style.visibility</p:attrName>
                                        </p:attrNameLst>
                                      </p:cBhvr>
                                      <p:to>
                                        <p:strVal val="visible"/>
                                      </p:to>
                                    </p:set>
                                    <p:animEffect transition="in" filter="wipe(left)">
                                      <p:cBhvr>
                                        <p:cTn id="71" dur="500"/>
                                        <p:tgtEl>
                                          <p:spTgt spid="96"/>
                                        </p:tgtEl>
                                      </p:cBhvr>
                                    </p:animEffect>
                                  </p:childTnLst>
                                </p:cTn>
                              </p:par>
                            </p:childTnLst>
                          </p:cTn>
                        </p:par>
                        <p:par>
                          <p:cTn id="72" fill="hold">
                            <p:stCondLst>
                              <p:cond delay="2250"/>
                            </p:stCondLst>
                            <p:childTnLst>
                              <p:par>
                                <p:cTn id="73" presetID="26" presetClass="emph" presetSubtype="0" fill="hold" grpId="2" nodeType="afterEffect">
                                  <p:stCondLst>
                                    <p:cond delay="0"/>
                                  </p:stCondLst>
                                  <p:childTnLst>
                                    <p:animEffect transition="out" filter="fade">
                                      <p:cBhvr>
                                        <p:cTn id="74" dur="500" tmFilter="0, 0; .2, .5; .8, .5; 1, 0"/>
                                        <p:tgtEl>
                                          <p:spTgt spid="83"/>
                                        </p:tgtEl>
                                      </p:cBhvr>
                                    </p:animEffect>
                                    <p:animScale>
                                      <p:cBhvr>
                                        <p:cTn id="75" dur="250" autoRev="1" fill="hold"/>
                                        <p:tgtEl>
                                          <p:spTgt spid="83"/>
                                        </p:tgtEl>
                                      </p:cBhvr>
                                      <p:by x="105000" y="105000"/>
                                    </p:animScale>
                                  </p:childTnLst>
                                </p:cTn>
                              </p:par>
                              <p:par>
                                <p:cTn id="76" presetID="26" presetClass="emph" presetSubtype="0" fill="hold" nodeType="withEffect">
                                  <p:stCondLst>
                                    <p:cond delay="0"/>
                                  </p:stCondLst>
                                  <p:childTnLst>
                                    <p:animEffect transition="out" filter="fade">
                                      <p:cBhvr>
                                        <p:cTn id="77" dur="500" tmFilter="0, 0; .2, .5; .8, .5; 1, 0"/>
                                        <p:tgtEl>
                                          <p:spTgt spid="84"/>
                                        </p:tgtEl>
                                      </p:cBhvr>
                                    </p:animEffect>
                                    <p:animScale>
                                      <p:cBhvr>
                                        <p:cTn id="78" dur="250" autoRev="1" fill="hold"/>
                                        <p:tgtEl>
                                          <p:spTgt spid="8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3" grpId="0" animBg="1"/>
      <p:bldP spid="83" grpId="1" animBg="1"/>
      <p:bldP spid="83" grpId="2" animBg="1"/>
      <p:bldP spid="87" grpId="0" animBg="1"/>
      <p:bldP spid="87" grpId="1" animBg="1"/>
      <p:bldP spid="91" grpId="0" animBg="1"/>
      <p:bldP spid="91" grpId="1" animBg="1"/>
      <p:bldP spid="95" grpId="0" animBg="1"/>
      <p:bldP spid="95"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18" name="Group 40"/>
          <p:cNvGrpSpPr/>
          <p:nvPr/>
        </p:nvGrpSpPr>
        <p:grpSpPr>
          <a:xfrm>
            <a:off x="8761878" y="2191249"/>
            <a:ext cx="2537859" cy="2538777"/>
            <a:chOff x="6572264" y="1643056"/>
            <a:chExt cx="1903642" cy="1903642"/>
          </a:xfrm>
        </p:grpSpPr>
        <p:sp>
          <p:nvSpPr>
            <p:cNvPr id="19" name="Arc 10"/>
            <p:cNvSpPr/>
            <p:nvPr/>
          </p:nvSpPr>
          <p:spPr>
            <a:xfrm>
              <a:off x="6572264" y="1643056"/>
              <a:ext cx="1903642" cy="1903642"/>
            </a:xfrm>
            <a:prstGeom prst="arc">
              <a:avLst>
                <a:gd name="adj1" fmla="val 21571566"/>
                <a:gd name="adj2" fmla="val 10822907"/>
              </a:avLst>
            </a:prstGeom>
            <a:solidFill>
              <a:schemeClr val="accent1"/>
            </a:solidFill>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0" name="Rectangle 15"/>
            <p:cNvSpPr/>
            <p:nvPr/>
          </p:nvSpPr>
          <p:spPr>
            <a:xfrm>
              <a:off x="6715140" y="171449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p>
          </p:txBody>
        </p:sp>
        <p:grpSp>
          <p:nvGrpSpPr>
            <p:cNvPr id="21" name="Group 34"/>
            <p:cNvGrpSpPr/>
            <p:nvPr/>
          </p:nvGrpSpPr>
          <p:grpSpPr>
            <a:xfrm>
              <a:off x="7286644" y="2786064"/>
              <a:ext cx="516256" cy="517136"/>
              <a:chOff x="6998061" y="3496249"/>
              <a:chExt cx="366051" cy="366676"/>
            </a:xfrm>
            <a:solidFill>
              <a:schemeClr val="bg1"/>
            </a:solidFill>
          </p:grpSpPr>
          <p:sp>
            <p:nvSpPr>
              <p:cNvPr id="22" name="AutoShape 7"/>
              <p:cNvSpPr/>
              <p:nvPr/>
            </p:nvSpPr>
            <p:spPr bwMode="auto">
              <a:xfrm>
                <a:off x="6998061" y="3496249"/>
                <a:ext cx="366051" cy="366676"/>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3" name="AutoShape 8"/>
              <p:cNvSpPr/>
              <p:nvPr/>
            </p:nvSpPr>
            <p:spPr bwMode="auto">
              <a:xfrm>
                <a:off x="7158247" y="3656437"/>
                <a:ext cx="45678" cy="4567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4" name="AutoShape 9"/>
              <p:cNvSpPr/>
              <p:nvPr/>
            </p:nvSpPr>
            <p:spPr bwMode="auto">
              <a:xfrm>
                <a:off x="7111943" y="3610758"/>
                <a:ext cx="137660" cy="13766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5" name="AutoShape 10"/>
              <p:cNvSpPr/>
              <p:nvPr/>
            </p:nvSpPr>
            <p:spPr bwMode="auto">
              <a:xfrm>
                <a:off x="7203927" y="3702114"/>
                <a:ext cx="56941" cy="58818"/>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6" name="AutoShape 11"/>
              <p:cNvSpPr/>
              <p:nvPr/>
            </p:nvSpPr>
            <p:spPr bwMode="auto">
              <a:xfrm>
                <a:off x="7226451" y="3725267"/>
                <a:ext cx="81970" cy="83847"/>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7" name="AutoShape 12"/>
              <p:cNvSpPr/>
              <p:nvPr/>
            </p:nvSpPr>
            <p:spPr bwMode="auto">
              <a:xfrm>
                <a:off x="7215188" y="3714003"/>
                <a:ext cx="69456" cy="70707"/>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8" name="AutoShape 13"/>
              <p:cNvSpPr/>
              <p:nvPr/>
            </p:nvSpPr>
            <p:spPr bwMode="auto">
              <a:xfrm>
                <a:off x="7100682" y="3599495"/>
                <a:ext cx="57567" cy="58192"/>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9" name="AutoShape 14"/>
              <p:cNvSpPr/>
              <p:nvPr/>
            </p:nvSpPr>
            <p:spPr bwMode="auto">
              <a:xfrm>
                <a:off x="7055002" y="3553816"/>
                <a:ext cx="81970" cy="83222"/>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0" name="AutoShape 15"/>
              <p:cNvSpPr/>
              <p:nvPr/>
            </p:nvSpPr>
            <p:spPr bwMode="auto">
              <a:xfrm>
                <a:off x="7078154" y="3576343"/>
                <a:ext cx="69456" cy="71333"/>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31" name="Group 39"/>
          <p:cNvGrpSpPr/>
          <p:nvPr/>
        </p:nvGrpSpPr>
        <p:grpSpPr>
          <a:xfrm>
            <a:off x="6190445" y="2191249"/>
            <a:ext cx="2537859" cy="2538777"/>
            <a:chOff x="4643438" y="1643056"/>
            <a:chExt cx="1903642" cy="1903642"/>
          </a:xfrm>
        </p:grpSpPr>
        <p:sp>
          <p:nvSpPr>
            <p:cNvPr id="32" name="Arc 9"/>
            <p:cNvSpPr/>
            <p:nvPr/>
          </p:nvSpPr>
          <p:spPr>
            <a:xfrm>
              <a:off x="4643438" y="1643056"/>
              <a:ext cx="1903642" cy="1903642"/>
            </a:xfrm>
            <a:prstGeom prst="arc">
              <a:avLst>
                <a:gd name="adj1" fmla="val 10782369"/>
                <a:gd name="adj2" fmla="val 0"/>
              </a:avLst>
            </a:prstGeom>
            <a:solidFill>
              <a:schemeClr val="accent1"/>
            </a:solidFill>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3" name="Rectangle 12"/>
            <p:cNvSpPr/>
            <p:nvPr/>
          </p:nvSpPr>
          <p:spPr>
            <a:xfrm>
              <a:off x="4786314" y="278606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p>
          </p:txBody>
        </p:sp>
        <p:grpSp>
          <p:nvGrpSpPr>
            <p:cNvPr id="34" name="Group 33"/>
            <p:cNvGrpSpPr/>
            <p:nvPr/>
          </p:nvGrpSpPr>
          <p:grpSpPr>
            <a:xfrm>
              <a:off x="5357818" y="1928808"/>
              <a:ext cx="517136" cy="451834"/>
              <a:chOff x="4800505" y="2786674"/>
              <a:chExt cx="366676" cy="320373"/>
            </a:xfrm>
            <a:solidFill>
              <a:schemeClr val="bg1"/>
            </a:solidFill>
          </p:grpSpPr>
          <p:sp>
            <p:nvSpPr>
              <p:cNvPr id="35" name="AutoShape 43"/>
              <p:cNvSpPr/>
              <p:nvPr/>
            </p:nvSpPr>
            <p:spPr bwMode="auto">
              <a:xfrm>
                <a:off x="4800505" y="2786674"/>
                <a:ext cx="366676" cy="263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6" name="AutoShape 44"/>
              <p:cNvSpPr/>
              <p:nvPr/>
            </p:nvSpPr>
            <p:spPr bwMode="auto">
              <a:xfrm>
                <a:off x="5132766" y="2901184"/>
                <a:ext cx="22526" cy="1257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7" name="AutoShape 45"/>
              <p:cNvSpPr/>
              <p:nvPr/>
            </p:nvSpPr>
            <p:spPr bwMode="auto">
              <a:xfrm>
                <a:off x="5120877" y="3038217"/>
                <a:ext cx="46304"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38" name="Group 37"/>
          <p:cNvGrpSpPr/>
          <p:nvPr/>
        </p:nvGrpSpPr>
        <p:grpSpPr>
          <a:xfrm>
            <a:off x="1047578" y="2191249"/>
            <a:ext cx="2537859" cy="2538777"/>
            <a:chOff x="785786" y="1643056"/>
            <a:chExt cx="1903642" cy="1903642"/>
          </a:xfrm>
        </p:grpSpPr>
        <p:sp>
          <p:nvSpPr>
            <p:cNvPr id="39" name="Arc 7"/>
            <p:cNvSpPr/>
            <p:nvPr/>
          </p:nvSpPr>
          <p:spPr>
            <a:xfrm>
              <a:off x="785786" y="1643056"/>
              <a:ext cx="1903642" cy="1903642"/>
            </a:xfrm>
            <a:prstGeom prst="arc">
              <a:avLst>
                <a:gd name="adj1" fmla="val 10782369"/>
                <a:gd name="adj2" fmla="val 0"/>
              </a:avLst>
            </a:prstGeom>
            <a:solidFill>
              <a:schemeClr val="accent1"/>
            </a:solidFill>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0" name="Rectangle 13"/>
            <p:cNvSpPr/>
            <p:nvPr/>
          </p:nvSpPr>
          <p:spPr>
            <a:xfrm>
              <a:off x="928662" y="278606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p>
          </p:txBody>
        </p:sp>
        <p:grpSp>
          <p:nvGrpSpPr>
            <p:cNvPr id="41" name="Group 35"/>
            <p:cNvGrpSpPr/>
            <p:nvPr/>
          </p:nvGrpSpPr>
          <p:grpSpPr>
            <a:xfrm>
              <a:off x="1571604" y="1857370"/>
              <a:ext cx="387410" cy="517136"/>
              <a:chOff x="1868971" y="2767277"/>
              <a:chExt cx="274694" cy="366676"/>
            </a:xfrm>
            <a:solidFill>
              <a:schemeClr val="bg1"/>
            </a:solidFill>
          </p:grpSpPr>
          <p:sp>
            <p:nvSpPr>
              <p:cNvPr id="42" name="AutoShape 115"/>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43"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44" name="Group 38"/>
          <p:cNvGrpSpPr/>
          <p:nvPr/>
        </p:nvGrpSpPr>
        <p:grpSpPr>
          <a:xfrm>
            <a:off x="3619012" y="2191249"/>
            <a:ext cx="2537859" cy="2538777"/>
            <a:chOff x="2714612" y="1643056"/>
            <a:chExt cx="1903642" cy="1903642"/>
          </a:xfrm>
        </p:grpSpPr>
        <p:sp>
          <p:nvSpPr>
            <p:cNvPr id="45" name="Arc 8"/>
            <p:cNvSpPr/>
            <p:nvPr/>
          </p:nvSpPr>
          <p:spPr>
            <a:xfrm>
              <a:off x="2714612" y="1643056"/>
              <a:ext cx="1903642" cy="1903642"/>
            </a:xfrm>
            <a:prstGeom prst="arc">
              <a:avLst>
                <a:gd name="adj1" fmla="val 21571566"/>
                <a:gd name="adj2" fmla="val 10822907"/>
              </a:avLst>
            </a:prstGeom>
            <a:solidFill>
              <a:schemeClr val="accent1"/>
            </a:solidFill>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6" name="Rectangle 14"/>
            <p:cNvSpPr/>
            <p:nvPr/>
          </p:nvSpPr>
          <p:spPr>
            <a:xfrm>
              <a:off x="2857488" y="171449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p>
          </p:txBody>
        </p:sp>
        <p:grpSp>
          <p:nvGrpSpPr>
            <p:cNvPr id="47" name="Group 36"/>
            <p:cNvGrpSpPr/>
            <p:nvPr/>
          </p:nvGrpSpPr>
          <p:grpSpPr>
            <a:xfrm>
              <a:off x="3425328" y="2857502"/>
              <a:ext cx="516256" cy="387410"/>
              <a:chOff x="359092" y="2813581"/>
              <a:chExt cx="366051" cy="274694"/>
            </a:xfrm>
            <a:solidFill>
              <a:schemeClr val="bg1"/>
            </a:solidFill>
          </p:grpSpPr>
          <p:sp>
            <p:nvSpPr>
              <p:cNvPr id="48" name="AutoShape 118"/>
              <p:cNvSpPr/>
              <p:nvPr/>
            </p:nvSpPr>
            <p:spPr bwMode="auto">
              <a:xfrm>
                <a:off x="359092" y="2813581"/>
                <a:ext cx="366051" cy="274694"/>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49" name="AutoShape 119"/>
              <p:cNvSpPr/>
              <p:nvPr/>
            </p:nvSpPr>
            <p:spPr bwMode="auto">
              <a:xfrm>
                <a:off x="587481" y="2916200"/>
                <a:ext cx="68830"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8965"/>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slide(fromBottom)">
                                      <p:cBhvr>
                                        <p:cTn id="7" dur="500"/>
                                        <p:tgtEl>
                                          <p:spTgt spid="38"/>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slide(fromTop)">
                                      <p:cBhvr>
                                        <p:cTn id="11" dur="500"/>
                                        <p:tgtEl>
                                          <p:spTgt spid="44"/>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slide(fromBottom)">
                                      <p:cBhvr>
                                        <p:cTn id="15" dur="500"/>
                                        <p:tgtEl>
                                          <p:spTgt spid="31"/>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slide(fromTop)">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4281510" y="2293072"/>
            <a:ext cx="2158360" cy="2202622"/>
            <a:chOff x="4091509" y="2726388"/>
            <a:chExt cx="2158360" cy="2202623"/>
          </a:xfrm>
          <a:solidFill>
            <a:schemeClr val="accent1"/>
          </a:solidFill>
        </p:grpSpPr>
        <p:sp>
          <p:nvSpPr>
            <p:cNvPr id="5" name="Oval 49"/>
            <p:cNvSpPr>
              <a:spLocks noChangeArrowheads="1"/>
            </p:cNvSpPr>
            <p:nvPr/>
          </p:nvSpPr>
          <p:spPr bwMode="auto">
            <a:xfrm>
              <a:off x="4420932" y="4751480"/>
              <a:ext cx="1499516" cy="17753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6" name="Oval 50"/>
            <p:cNvSpPr>
              <a:spLocks noChangeArrowheads="1"/>
            </p:cNvSpPr>
            <p:nvPr/>
          </p:nvSpPr>
          <p:spPr bwMode="auto">
            <a:xfrm>
              <a:off x="4440183" y="4751480"/>
              <a:ext cx="1461011" cy="17753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7" name="Oval 51"/>
            <p:cNvSpPr>
              <a:spLocks noChangeArrowheads="1"/>
            </p:cNvSpPr>
            <p:nvPr/>
          </p:nvSpPr>
          <p:spPr bwMode="auto">
            <a:xfrm>
              <a:off x="4459435" y="4757674"/>
              <a:ext cx="1422507" cy="165145"/>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8" name="Oval 52"/>
            <p:cNvSpPr>
              <a:spLocks noChangeArrowheads="1"/>
            </p:cNvSpPr>
            <p:nvPr/>
          </p:nvSpPr>
          <p:spPr bwMode="auto">
            <a:xfrm>
              <a:off x="4478686" y="4757674"/>
              <a:ext cx="1381864" cy="165145"/>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9" name="Oval 53"/>
            <p:cNvSpPr>
              <a:spLocks noChangeArrowheads="1"/>
            </p:cNvSpPr>
            <p:nvPr/>
          </p:nvSpPr>
          <p:spPr bwMode="auto">
            <a:xfrm>
              <a:off x="4506495" y="4757674"/>
              <a:ext cx="1334804" cy="158953"/>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10" name="Oval 54"/>
            <p:cNvSpPr>
              <a:spLocks noChangeArrowheads="1"/>
            </p:cNvSpPr>
            <p:nvPr/>
          </p:nvSpPr>
          <p:spPr bwMode="auto">
            <a:xfrm>
              <a:off x="4525746" y="4763866"/>
              <a:ext cx="1289882" cy="152759"/>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11" name="Oval 55"/>
            <p:cNvSpPr>
              <a:spLocks noChangeArrowheads="1"/>
            </p:cNvSpPr>
            <p:nvPr/>
          </p:nvSpPr>
          <p:spPr bwMode="auto">
            <a:xfrm>
              <a:off x="4545000" y="4763866"/>
              <a:ext cx="1251379" cy="152759"/>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12" name="Oval 56"/>
            <p:cNvSpPr>
              <a:spLocks noChangeArrowheads="1"/>
            </p:cNvSpPr>
            <p:nvPr/>
          </p:nvSpPr>
          <p:spPr bwMode="auto">
            <a:xfrm>
              <a:off x="4564251" y="4770059"/>
              <a:ext cx="1210735" cy="140374"/>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13" name="Oval 57"/>
            <p:cNvSpPr>
              <a:spLocks noChangeArrowheads="1"/>
            </p:cNvSpPr>
            <p:nvPr/>
          </p:nvSpPr>
          <p:spPr bwMode="auto">
            <a:xfrm>
              <a:off x="4583504" y="4770059"/>
              <a:ext cx="1172230" cy="140374"/>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14" name="Oval 58"/>
            <p:cNvSpPr>
              <a:spLocks noChangeArrowheads="1"/>
            </p:cNvSpPr>
            <p:nvPr/>
          </p:nvSpPr>
          <p:spPr bwMode="auto">
            <a:xfrm>
              <a:off x="4604895" y="4770059"/>
              <a:ext cx="1131588" cy="140374"/>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15" name="Oval 59"/>
            <p:cNvSpPr>
              <a:spLocks noChangeArrowheads="1"/>
            </p:cNvSpPr>
            <p:nvPr/>
          </p:nvSpPr>
          <p:spPr bwMode="auto">
            <a:xfrm>
              <a:off x="4624146" y="4776252"/>
              <a:ext cx="1093085" cy="127988"/>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16" name="Oval 60"/>
            <p:cNvSpPr>
              <a:spLocks noChangeArrowheads="1"/>
            </p:cNvSpPr>
            <p:nvPr/>
          </p:nvSpPr>
          <p:spPr bwMode="auto">
            <a:xfrm>
              <a:off x="4643398" y="4776252"/>
              <a:ext cx="1052441" cy="127988"/>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17" name="Oval 61"/>
            <p:cNvSpPr>
              <a:spLocks noChangeArrowheads="1"/>
            </p:cNvSpPr>
            <p:nvPr/>
          </p:nvSpPr>
          <p:spPr bwMode="auto">
            <a:xfrm>
              <a:off x="4662649" y="4782445"/>
              <a:ext cx="1013938" cy="11560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18" name="Oval 62"/>
            <p:cNvSpPr>
              <a:spLocks noChangeArrowheads="1"/>
            </p:cNvSpPr>
            <p:nvPr/>
          </p:nvSpPr>
          <p:spPr bwMode="auto">
            <a:xfrm>
              <a:off x="4684041" y="4782445"/>
              <a:ext cx="973295" cy="11560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19" name="Oval 63"/>
            <p:cNvSpPr>
              <a:spLocks noChangeArrowheads="1"/>
            </p:cNvSpPr>
            <p:nvPr/>
          </p:nvSpPr>
          <p:spPr bwMode="auto">
            <a:xfrm>
              <a:off x="4709710" y="4782445"/>
              <a:ext cx="928372" cy="11560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0" name="Oval 64"/>
            <p:cNvSpPr>
              <a:spLocks noChangeArrowheads="1"/>
            </p:cNvSpPr>
            <p:nvPr/>
          </p:nvSpPr>
          <p:spPr bwMode="auto">
            <a:xfrm>
              <a:off x="4728963" y="4788637"/>
              <a:ext cx="881312" cy="103215"/>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1" name="Oval 65"/>
            <p:cNvSpPr>
              <a:spLocks noChangeArrowheads="1"/>
            </p:cNvSpPr>
            <p:nvPr/>
          </p:nvSpPr>
          <p:spPr bwMode="auto">
            <a:xfrm>
              <a:off x="4748214" y="4788637"/>
              <a:ext cx="842809" cy="103215"/>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2" name="Oval 66"/>
            <p:cNvSpPr>
              <a:spLocks noChangeArrowheads="1"/>
            </p:cNvSpPr>
            <p:nvPr/>
          </p:nvSpPr>
          <p:spPr bwMode="auto">
            <a:xfrm>
              <a:off x="4769606" y="4788637"/>
              <a:ext cx="802167" cy="97023"/>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3" name="Oval 67"/>
            <p:cNvSpPr>
              <a:spLocks noChangeArrowheads="1"/>
            </p:cNvSpPr>
            <p:nvPr/>
          </p:nvSpPr>
          <p:spPr bwMode="auto">
            <a:xfrm>
              <a:off x="4788858" y="4796895"/>
              <a:ext cx="763662" cy="88767"/>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4" name="Oval 68"/>
            <p:cNvSpPr>
              <a:spLocks noChangeArrowheads="1"/>
            </p:cNvSpPr>
            <p:nvPr/>
          </p:nvSpPr>
          <p:spPr bwMode="auto">
            <a:xfrm>
              <a:off x="4808109" y="4796895"/>
              <a:ext cx="723018" cy="88767"/>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5" name="Oval 69"/>
            <p:cNvSpPr>
              <a:spLocks noChangeArrowheads="1"/>
            </p:cNvSpPr>
            <p:nvPr/>
          </p:nvSpPr>
          <p:spPr bwMode="auto">
            <a:xfrm>
              <a:off x="4827362" y="4803088"/>
              <a:ext cx="684515" cy="76380"/>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6" name="Oval 70"/>
            <p:cNvSpPr>
              <a:spLocks noChangeArrowheads="1"/>
            </p:cNvSpPr>
            <p:nvPr/>
          </p:nvSpPr>
          <p:spPr bwMode="auto">
            <a:xfrm>
              <a:off x="4848753" y="4803088"/>
              <a:ext cx="643872" cy="76380"/>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7" name="Freeform 71"/>
            <p:cNvSpPr/>
            <p:nvPr/>
          </p:nvSpPr>
          <p:spPr bwMode="auto">
            <a:xfrm>
              <a:off x="4091509" y="2726388"/>
              <a:ext cx="2158360" cy="2089085"/>
            </a:xfrm>
            <a:custGeom>
              <a:avLst/>
              <a:gdLst>
                <a:gd name="T0" fmla="*/ 0 w 328"/>
                <a:gd name="T1" fmla="*/ 164 h 329"/>
                <a:gd name="T2" fmla="*/ 0 w 328"/>
                <a:gd name="T3" fmla="*/ 164 h 329"/>
                <a:gd name="T4" fmla="*/ 164 w 328"/>
                <a:gd name="T5" fmla="*/ 0 h 329"/>
                <a:gd name="T6" fmla="*/ 328 w 328"/>
                <a:gd name="T7" fmla="*/ 0 h 329"/>
                <a:gd name="T8" fmla="*/ 328 w 328"/>
                <a:gd name="T9" fmla="*/ 164 h 329"/>
                <a:gd name="T10" fmla="*/ 164 w 328"/>
                <a:gd name="T11" fmla="*/ 329 h 329"/>
                <a:gd name="T12" fmla="*/ 164 w 328"/>
                <a:gd name="T13" fmla="*/ 329 h 329"/>
                <a:gd name="T14" fmla="*/ 0 w 328"/>
                <a:gd name="T15" fmla="*/ 164 h 3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 h="329">
                  <a:moveTo>
                    <a:pt x="0" y="164"/>
                  </a:moveTo>
                  <a:cubicBezTo>
                    <a:pt x="0" y="164"/>
                    <a:pt x="0" y="164"/>
                    <a:pt x="0" y="164"/>
                  </a:cubicBezTo>
                  <a:cubicBezTo>
                    <a:pt x="0" y="74"/>
                    <a:pt x="74" y="0"/>
                    <a:pt x="164" y="0"/>
                  </a:cubicBezTo>
                  <a:cubicBezTo>
                    <a:pt x="328" y="0"/>
                    <a:pt x="328" y="0"/>
                    <a:pt x="328" y="0"/>
                  </a:cubicBezTo>
                  <a:cubicBezTo>
                    <a:pt x="328" y="164"/>
                    <a:pt x="328" y="164"/>
                    <a:pt x="328" y="164"/>
                  </a:cubicBezTo>
                  <a:cubicBezTo>
                    <a:pt x="328" y="255"/>
                    <a:pt x="254" y="329"/>
                    <a:pt x="164" y="329"/>
                  </a:cubicBezTo>
                  <a:cubicBezTo>
                    <a:pt x="164" y="329"/>
                    <a:pt x="164" y="329"/>
                    <a:pt x="164" y="329"/>
                  </a:cubicBezTo>
                  <a:cubicBezTo>
                    <a:pt x="74" y="329"/>
                    <a:pt x="0" y="255"/>
                    <a:pt x="0" y="164"/>
                  </a:cubicBezTo>
                  <a:close/>
                </a:path>
              </a:pathLst>
            </a:custGeom>
            <a:grpFill/>
            <a:ln>
              <a:solidFill>
                <a:schemeClr val="accent1"/>
              </a:solidFill>
            </a:ln>
          </p:spPr>
          <p:txBody>
            <a:bodyPr vert="horz" wrap="square" lIns="91440" tIns="45720" rIns="91440" bIns="45720" numCol="1" anchor="t" anchorCtr="0" compatLnSpc="1"/>
            <a:lstStyle/>
            <a:p>
              <a:endParaRPr lang="zh-CN" altLang="en-US"/>
            </a:p>
          </p:txBody>
        </p:sp>
        <p:sp>
          <p:nvSpPr>
            <p:cNvPr id="28" name="TextBox 109"/>
            <p:cNvSpPr txBox="1"/>
            <p:nvPr/>
          </p:nvSpPr>
          <p:spPr>
            <a:xfrm>
              <a:off x="4754632" y="3266298"/>
              <a:ext cx="1480262" cy="923330"/>
            </a:xfrm>
            <a:prstGeom prst="rect">
              <a:avLst/>
            </a:prstGeom>
            <a:grpFill/>
            <a:ln>
              <a:solidFill>
                <a:schemeClr val="accent1"/>
              </a:solidFill>
            </a:ln>
          </p:spPr>
          <p:txBody>
            <a:bodyPr wrap="square" rtlCol="0">
              <a:spAutoFit/>
            </a:bodyPr>
            <a:lstStyle/>
            <a:p>
              <a:r>
                <a:rPr lang="en-US" altLang="zh-CN" sz="5400" b="1" dirty="0">
                  <a:solidFill>
                    <a:schemeClr val="bg1"/>
                  </a:solidFill>
                </a:rPr>
                <a:t>39%</a:t>
              </a:r>
              <a:endParaRPr lang="zh-CN" altLang="en-US" sz="5400" b="1" dirty="0">
                <a:solidFill>
                  <a:schemeClr val="bg1"/>
                </a:solidFill>
              </a:endParaRPr>
            </a:p>
          </p:txBody>
        </p:sp>
        <p:sp>
          <p:nvSpPr>
            <p:cNvPr id="29" name="TextBox 110"/>
            <p:cNvSpPr txBox="1"/>
            <p:nvPr/>
          </p:nvSpPr>
          <p:spPr>
            <a:xfrm>
              <a:off x="4669067" y="2953673"/>
              <a:ext cx="1565827" cy="276999"/>
            </a:xfrm>
            <a:prstGeom prst="rect">
              <a:avLst/>
            </a:prstGeom>
            <a:grpFill/>
            <a:ln>
              <a:solidFill>
                <a:schemeClr val="accent1"/>
              </a:solidFill>
            </a:ln>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单击此处添加文本</a:t>
              </a:r>
            </a:p>
          </p:txBody>
        </p:sp>
      </p:grpSp>
      <p:grpSp>
        <p:nvGrpSpPr>
          <p:cNvPr id="30" name="组合 29"/>
          <p:cNvGrpSpPr/>
          <p:nvPr/>
        </p:nvGrpSpPr>
        <p:grpSpPr>
          <a:xfrm>
            <a:off x="2627982" y="2293072"/>
            <a:ext cx="2166918" cy="2202622"/>
            <a:chOff x="2437978" y="2726388"/>
            <a:chExt cx="2166917" cy="2202623"/>
          </a:xfrm>
          <a:solidFill>
            <a:schemeClr val="accent1"/>
          </a:solidFill>
        </p:grpSpPr>
        <p:sp>
          <p:nvSpPr>
            <p:cNvPr id="31" name="Oval 27"/>
            <p:cNvSpPr>
              <a:spLocks noChangeArrowheads="1"/>
            </p:cNvSpPr>
            <p:nvPr/>
          </p:nvSpPr>
          <p:spPr bwMode="auto">
            <a:xfrm>
              <a:off x="2773819" y="4751480"/>
              <a:ext cx="1495237" cy="17753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2" name="Oval 28"/>
            <p:cNvSpPr>
              <a:spLocks noChangeArrowheads="1"/>
            </p:cNvSpPr>
            <p:nvPr/>
          </p:nvSpPr>
          <p:spPr bwMode="auto">
            <a:xfrm>
              <a:off x="2795210" y="4751480"/>
              <a:ext cx="1454593" cy="17753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3" name="Oval 29"/>
            <p:cNvSpPr>
              <a:spLocks noChangeArrowheads="1"/>
            </p:cNvSpPr>
            <p:nvPr/>
          </p:nvSpPr>
          <p:spPr bwMode="auto">
            <a:xfrm>
              <a:off x="2814461" y="4757674"/>
              <a:ext cx="1413951" cy="165145"/>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4" name="Oval 30"/>
            <p:cNvSpPr>
              <a:spLocks noChangeArrowheads="1"/>
            </p:cNvSpPr>
            <p:nvPr/>
          </p:nvSpPr>
          <p:spPr bwMode="auto">
            <a:xfrm>
              <a:off x="2833714" y="4757674"/>
              <a:ext cx="1375447" cy="165145"/>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5" name="Oval 31"/>
            <p:cNvSpPr>
              <a:spLocks noChangeArrowheads="1"/>
            </p:cNvSpPr>
            <p:nvPr/>
          </p:nvSpPr>
          <p:spPr bwMode="auto">
            <a:xfrm>
              <a:off x="2852965" y="4757674"/>
              <a:ext cx="1336942" cy="158953"/>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6" name="Oval 32"/>
            <p:cNvSpPr>
              <a:spLocks noChangeArrowheads="1"/>
            </p:cNvSpPr>
            <p:nvPr/>
          </p:nvSpPr>
          <p:spPr bwMode="auto">
            <a:xfrm>
              <a:off x="2874356" y="4763866"/>
              <a:ext cx="1296299" cy="152759"/>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7" name="Oval 33"/>
            <p:cNvSpPr>
              <a:spLocks noChangeArrowheads="1"/>
            </p:cNvSpPr>
            <p:nvPr/>
          </p:nvSpPr>
          <p:spPr bwMode="auto">
            <a:xfrm>
              <a:off x="2893608" y="4763866"/>
              <a:ext cx="1255656" cy="152759"/>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8" name="Oval 34"/>
            <p:cNvSpPr>
              <a:spLocks noChangeArrowheads="1"/>
            </p:cNvSpPr>
            <p:nvPr/>
          </p:nvSpPr>
          <p:spPr bwMode="auto">
            <a:xfrm>
              <a:off x="2912859" y="4770059"/>
              <a:ext cx="1217153" cy="140374"/>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9" name="Oval 35"/>
            <p:cNvSpPr>
              <a:spLocks noChangeArrowheads="1"/>
            </p:cNvSpPr>
            <p:nvPr/>
          </p:nvSpPr>
          <p:spPr bwMode="auto">
            <a:xfrm>
              <a:off x="2932113" y="4770059"/>
              <a:ext cx="1178648" cy="140374"/>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40" name="Oval 36"/>
            <p:cNvSpPr>
              <a:spLocks noChangeArrowheads="1"/>
            </p:cNvSpPr>
            <p:nvPr/>
          </p:nvSpPr>
          <p:spPr bwMode="auto">
            <a:xfrm>
              <a:off x="2951364" y="4770059"/>
              <a:ext cx="1133727" cy="140374"/>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41" name="Oval 37"/>
            <p:cNvSpPr>
              <a:spLocks noChangeArrowheads="1"/>
            </p:cNvSpPr>
            <p:nvPr/>
          </p:nvSpPr>
          <p:spPr bwMode="auto">
            <a:xfrm>
              <a:off x="2979173" y="4776252"/>
              <a:ext cx="1084528" cy="127988"/>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42" name="Oval 38"/>
            <p:cNvSpPr>
              <a:spLocks noChangeArrowheads="1"/>
            </p:cNvSpPr>
            <p:nvPr/>
          </p:nvSpPr>
          <p:spPr bwMode="auto">
            <a:xfrm>
              <a:off x="2998424" y="4776252"/>
              <a:ext cx="1046024" cy="127988"/>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43" name="Oval 39"/>
            <p:cNvSpPr>
              <a:spLocks noChangeArrowheads="1"/>
            </p:cNvSpPr>
            <p:nvPr/>
          </p:nvSpPr>
          <p:spPr bwMode="auto">
            <a:xfrm>
              <a:off x="3017677" y="4782445"/>
              <a:ext cx="1007521" cy="11560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44" name="Oval 40"/>
            <p:cNvSpPr>
              <a:spLocks noChangeArrowheads="1"/>
            </p:cNvSpPr>
            <p:nvPr/>
          </p:nvSpPr>
          <p:spPr bwMode="auto">
            <a:xfrm>
              <a:off x="3036928" y="4782445"/>
              <a:ext cx="969016" cy="11560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45" name="Oval 41"/>
            <p:cNvSpPr>
              <a:spLocks noChangeArrowheads="1"/>
            </p:cNvSpPr>
            <p:nvPr/>
          </p:nvSpPr>
          <p:spPr bwMode="auto">
            <a:xfrm>
              <a:off x="3058319" y="4782445"/>
              <a:ext cx="926234" cy="11560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46" name="Oval 42"/>
            <p:cNvSpPr>
              <a:spLocks noChangeArrowheads="1"/>
            </p:cNvSpPr>
            <p:nvPr/>
          </p:nvSpPr>
          <p:spPr bwMode="auto">
            <a:xfrm>
              <a:off x="3077571" y="4788637"/>
              <a:ext cx="887730" cy="103215"/>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47" name="Oval 43"/>
            <p:cNvSpPr>
              <a:spLocks noChangeArrowheads="1"/>
            </p:cNvSpPr>
            <p:nvPr/>
          </p:nvSpPr>
          <p:spPr bwMode="auto">
            <a:xfrm>
              <a:off x="3096822" y="4788637"/>
              <a:ext cx="849227" cy="103215"/>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48" name="Oval 44"/>
            <p:cNvSpPr>
              <a:spLocks noChangeArrowheads="1"/>
            </p:cNvSpPr>
            <p:nvPr/>
          </p:nvSpPr>
          <p:spPr bwMode="auto">
            <a:xfrm>
              <a:off x="3116076" y="4788637"/>
              <a:ext cx="810722" cy="97023"/>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49" name="Oval 45"/>
            <p:cNvSpPr>
              <a:spLocks noChangeArrowheads="1"/>
            </p:cNvSpPr>
            <p:nvPr/>
          </p:nvSpPr>
          <p:spPr bwMode="auto">
            <a:xfrm>
              <a:off x="3137466" y="4796895"/>
              <a:ext cx="770078" cy="88767"/>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50" name="Oval 46"/>
            <p:cNvSpPr>
              <a:spLocks noChangeArrowheads="1"/>
            </p:cNvSpPr>
            <p:nvPr/>
          </p:nvSpPr>
          <p:spPr bwMode="auto">
            <a:xfrm>
              <a:off x="3156719" y="4796895"/>
              <a:ext cx="723018" cy="88767"/>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51" name="Oval 47"/>
            <p:cNvSpPr>
              <a:spLocks noChangeArrowheads="1"/>
            </p:cNvSpPr>
            <p:nvPr/>
          </p:nvSpPr>
          <p:spPr bwMode="auto">
            <a:xfrm>
              <a:off x="3175971" y="4803088"/>
              <a:ext cx="684515" cy="76380"/>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52" name="Oval 48"/>
            <p:cNvSpPr>
              <a:spLocks noChangeArrowheads="1"/>
            </p:cNvSpPr>
            <p:nvPr/>
          </p:nvSpPr>
          <p:spPr bwMode="auto">
            <a:xfrm>
              <a:off x="3201640" y="4803088"/>
              <a:ext cx="639593" cy="76380"/>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53" name="Freeform 72"/>
            <p:cNvSpPr/>
            <p:nvPr/>
          </p:nvSpPr>
          <p:spPr bwMode="auto">
            <a:xfrm>
              <a:off x="2437978" y="2726388"/>
              <a:ext cx="2166917" cy="2089085"/>
            </a:xfrm>
            <a:custGeom>
              <a:avLst/>
              <a:gdLst>
                <a:gd name="T0" fmla="*/ 0 w 329"/>
                <a:gd name="T1" fmla="*/ 164 h 329"/>
                <a:gd name="T2" fmla="*/ 0 w 329"/>
                <a:gd name="T3" fmla="*/ 164 h 329"/>
                <a:gd name="T4" fmla="*/ 164 w 329"/>
                <a:gd name="T5" fmla="*/ 0 h 329"/>
                <a:gd name="T6" fmla="*/ 329 w 329"/>
                <a:gd name="T7" fmla="*/ 0 h 329"/>
                <a:gd name="T8" fmla="*/ 329 w 329"/>
                <a:gd name="T9" fmla="*/ 164 h 329"/>
                <a:gd name="T10" fmla="*/ 164 w 329"/>
                <a:gd name="T11" fmla="*/ 329 h 329"/>
                <a:gd name="T12" fmla="*/ 164 w 329"/>
                <a:gd name="T13" fmla="*/ 329 h 329"/>
                <a:gd name="T14" fmla="*/ 0 w 329"/>
                <a:gd name="T15" fmla="*/ 164 h 3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9" h="329">
                  <a:moveTo>
                    <a:pt x="0" y="164"/>
                  </a:moveTo>
                  <a:cubicBezTo>
                    <a:pt x="0" y="164"/>
                    <a:pt x="0" y="164"/>
                    <a:pt x="0" y="164"/>
                  </a:cubicBezTo>
                  <a:cubicBezTo>
                    <a:pt x="0" y="74"/>
                    <a:pt x="74" y="0"/>
                    <a:pt x="164" y="0"/>
                  </a:cubicBezTo>
                  <a:cubicBezTo>
                    <a:pt x="329" y="0"/>
                    <a:pt x="329" y="0"/>
                    <a:pt x="329" y="0"/>
                  </a:cubicBezTo>
                  <a:cubicBezTo>
                    <a:pt x="329" y="164"/>
                    <a:pt x="329" y="164"/>
                    <a:pt x="329" y="164"/>
                  </a:cubicBezTo>
                  <a:cubicBezTo>
                    <a:pt x="329" y="255"/>
                    <a:pt x="255" y="329"/>
                    <a:pt x="164" y="329"/>
                  </a:cubicBezTo>
                  <a:cubicBezTo>
                    <a:pt x="164" y="329"/>
                    <a:pt x="164" y="329"/>
                    <a:pt x="164" y="329"/>
                  </a:cubicBezTo>
                  <a:cubicBezTo>
                    <a:pt x="74" y="329"/>
                    <a:pt x="0" y="255"/>
                    <a:pt x="0" y="164"/>
                  </a:cubicBezTo>
                  <a:close/>
                </a:path>
              </a:pathLst>
            </a:custGeom>
            <a:grpFill/>
            <a:ln>
              <a:solidFill>
                <a:schemeClr val="accent1"/>
              </a:solidFill>
            </a:ln>
          </p:spPr>
          <p:txBody>
            <a:bodyPr vert="horz" wrap="square" lIns="91440" tIns="45720" rIns="91440" bIns="45720" numCol="1" anchor="t" anchorCtr="0" compatLnSpc="1"/>
            <a:lstStyle/>
            <a:p>
              <a:endParaRPr lang="zh-CN" altLang="en-US"/>
            </a:p>
          </p:txBody>
        </p:sp>
        <p:sp>
          <p:nvSpPr>
            <p:cNvPr id="54" name="TextBox 135"/>
            <p:cNvSpPr txBox="1"/>
            <p:nvPr/>
          </p:nvSpPr>
          <p:spPr>
            <a:xfrm>
              <a:off x="3009118" y="3266298"/>
              <a:ext cx="1480262" cy="923330"/>
            </a:xfrm>
            <a:prstGeom prst="rect">
              <a:avLst/>
            </a:prstGeom>
            <a:grpFill/>
            <a:ln>
              <a:solidFill>
                <a:schemeClr val="accent1"/>
              </a:solidFill>
            </a:ln>
          </p:spPr>
          <p:txBody>
            <a:bodyPr wrap="square" rtlCol="0">
              <a:spAutoFit/>
            </a:bodyPr>
            <a:lstStyle/>
            <a:p>
              <a:r>
                <a:rPr lang="en-US" altLang="zh-CN" sz="5400" b="1" dirty="0">
                  <a:solidFill>
                    <a:schemeClr val="bg1"/>
                  </a:solidFill>
                </a:rPr>
                <a:t>34%</a:t>
              </a:r>
              <a:endParaRPr lang="zh-CN" altLang="en-US" sz="5400" b="1" dirty="0">
                <a:solidFill>
                  <a:schemeClr val="bg1"/>
                </a:solidFill>
              </a:endParaRPr>
            </a:p>
          </p:txBody>
        </p:sp>
        <p:sp>
          <p:nvSpPr>
            <p:cNvPr id="55" name="TextBox 136"/>
            <p:cNvSpPr txBox="1"/>
            <p:nvPr/>
          </p:nvSpPr>
          <p:spPr>
            <a:xfrm>
              <a:off x="2954942" y="2953673"/>
              <a:ext cx="1565826" cy="276999"/>
            </a:xfrm>
            <a:prstGeom prst="rect">
              <a:avLst/>
            </a:prstGeom>
            <a:grpFill/>
            <a:ln>
              <a:solidFill>
                <a:schemeClr val="accent1"/>
              </a:solidFill>
            </a:ln>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单击此处添加文本</a:t>
              </a:r>
            </a:p>
          </p:txBody>
        </p:sp>
      </p:grpSp>
      <p:grpSp>
        <p:nvGrpSpPr>
          <p:cNvPr id="56" name="组合 55"/>
          <p:cNvGrpSpPr/>
          <p:nvPr/>
        </p:nvGrpSpPr>
        <p:grpSpPr>
          <a:xfrm>
            <a:off x="884606" y="2293072"/>
            <a:ext cx="2158360" cy="2202622"/>
            <a:chOff x="694606" y="2726388"/>
            <a:chExt cx="2158360" cy="2202623"/>
          </a:xfrm>
          <a:solidFill>
            <a:schemeClr val="accent1"/>
          </a:solidFill>
        </p:grpSpPr>
        <p:sp>
          <p:nvSpPr>
            <p:cNvPr id="57" name="Oval 5"/>
            <p:cNvSpPr>
              <a:spLocks noChangeArrowheads="1"/>
            </p:cNvSpPr>
            <p:nvPr/>
          </p:nvSpPr>
          <p:spPr bwMode="auto">
            <a:xfrm>
              <a:off x="1024029" y="4751480"/>
              <a:ext cx="1499516" cy="17753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58" name="Oval 6"/>
            <p:cNvSpPr>
              <a:spLocks noChangeArrowheads="1"/>
            </p:cNvSpPr>
            <p:nvPr/>
          </p:nvSpPr>
          <p:spPr bwMode="auto">
            <a:xfrm>
              <a:off x="1043280" y="4751480"/>
              <a:ext cx="1461011" cy="17753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59" name="Oval 7"/>
            <p:cNvSpPr>
              <a:spLocks noChangeArrowheads="1"/>
            </p:cNvSpPr>
            <p:nvPr/>
          </p:nvSpPr>
          <p:spPr bwMode="auto">
            <a:xfrm>
              <a:off x="1062532" y="4757674"/>
              <a:ext cx="1422507" cy="165145"/>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60" name="Oval 8"/>
            <p:cNvSpPr>
              <a:spLocks noChangeArrowheads="1"/>
            </p:cNvSpPr>
            <p:nvPr/>
          </p:nvSpPr>
          <p:spPr bwMode="auto">
            <a:xfrm>
              <a:off x="1083924" y="4757674"/>
              <a:ext cx="1381864" cy="165145"/>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61" name="Oval 9"/>
            <p:cNvSpPr>
              <a:spLocks noChangeArrowheads="1"/>
            </p:cNvSpPr>
            <p:nvPr/>
          </p:nvSpPr>
          <p:spPr bwMode="auto">
            <a:xfrm>
              <a:off x="1103175" y="4757674"/>
              <a:ext cx="1343359" cy="158953"/>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62" name="Oval 10"/>
            <p:cNvSpPr>
              <a:spLocks noChangeArrowheads="1"/>
            </p:cNvSpPr>
            <p:nvPr/>
          </p:nvSpPr>
          <p:spPr bwMode="auto">
            <a:xfrm>
              <a:off x="1128844" y="4763866"/>
              <a:ext cx="1289882" cy="152759"/>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63" name="Oval 11"/>
            <p:cNvSpPr>
              <a:spLocks noChangeArrowheads="1"/>
            </p:cNvSpPr>
            <p:nvPr/>
          </p:nvSpPr>
          <p:spPr bwMode="auto">
            <a:xfrm>
              <a:off x="1148097" y="4763866"/>
              <a:ext cx="1251379" cy="152759"/>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64" name="Oval 12"/>
            <p:cNvSpPr>
              <a:spLocks noChangeArrowheads="1"/>
            </p:cNvSpPr>
            <p:nvPr/>
          </p:nvSpPr>
          <p:spPr bwMode="auto">
            <a:xfrm>
              <a:off x="1169489" y="4770059"/>
              <a:ext cx="1210735" cy="140374"/>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65" name="Oval 13"/>
            <p:cNvSpPr>
              <a:spLocks noChangeArrowheads="1"/>
            </p:cNvSpPr>
            <p:nvPr/>
          </p:nvSpPr>
          <p:spPr bwMode="auto">
            <a:xfrm>
              <a:off x="1188740" y="4770059"/>
              <a:ext cx="1172230" cy="140374"/>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66" name="Oval 14"/>
            <p:cNvSpPr>
              <a:spLocks noChangeArrowheads="1"/>
            </p:cNvSpPr>
            <p:nvPr/>
          </p:nvSpPr>
          <p:spPr bwMode="auto">
            <a:xfrm>
              <a:off x="1207992" y="4770059"/>
              <a:ext cx="1131588" cy="140374"/>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67" name="Oval 15"/>
            <p:cNvSpPr>
              <a:spLocks noChangeArrowheads="1"/>
            </p:cNvSpPr>
            <p:nvPr/>
          </p:nvSpPr>
          <p:spPr bwMode="auto">
            <a:xfrm>
              <a:off x="1227243" y="4776252"/>
              <a:ext cx="1093085" cy="127988"/>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68" name="Oval 17"/>
            <p:cNvSpPr>
              <a:spLocks noChangeArrowheads="1"/>
            </p:cNvSpPr>
            <p:nvPr/>
          </p:nvSpPr>
          <p:spPr bwMode="auto">
            <a:xfrm>
              <a:off x="1267887" y="4782445"/>
              <a:ext cx="1013938" cy="11560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69" name="Oval 18"/>
            <p:cNvSpPr>
              <a:spLocks noChangeArrowheads="1"/>
            </p:cNvSpPr>
            <p:nvPr/>
          </p:nvSpPr>
          <p:spPr bwMode="auto">
            <a:xfrm>
              <a:off x="1287138" y="4782445"/>
              <a:ext cx="973295" cy="11560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70" name="Oval 19"/>
            <p:cNvSpPr>
              <a:spLocks noChangeArrowheads="1"/>
            </p:cNvSpPr>
            <p:nvPr/>
          </p:nvSpPr>
          <p:spPr bwMode="auto">
            <a:xfrm>
              <a:off x="1306390" y="4782445"/>
              <a:ext cx="934790" cy="115601"/>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71" name="Oval 20"/>
            <p:cNvSpPr>
              <a:spLocks noChangeArrowheads="1"/>
            </p:cNvSpPr>
            <p:nvPr/>
          </p:nvSpPr>
          <p:spPr bwMode="auto">
            <a:xfrm>
              <a:off x="1334198" y="4788637"/>
              <a:ext cx="881312" cy="103215"/>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72" name="Oval 21"/>
            <p:cNvSpPr>
              <a:spLocks noChangeArrowheads="1"/>
            </p:cNvSpPr>
            <p:nvPr/>
          </p:nvSpPr>
          <p:spPr bwMode="auto">
            <a:xfrm>
              <a:off x="1353452" y="4788637"/>
              <a:ext cx="842809" cy="103215"/>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73" name="Oval 23"/>
            <p:cNvSpPr>
              <a:spLocks noChangeArrowheads="1"/>
            </p:cNvSpPr>
            <p:nvPr/>
          </p:nvSpPr>
          <p:spPr bwMode="auto">
            <a:xfrm>
              <a:off x="1391955" y="4796895"/>
              <a:ext cx="763662" cy="88767"/>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74" name="Oval 24"/>
            <p:cNvSpPr>
              <a:spLocks noChangeArrowheads="1"/>
            </p:cNvSpPr>
            <p:nvPr/>
          </p:nvSpPr>
          <p:spPr bwMode="auto">
            <a:xfrm>
              <a:off x="1411206" y="4796895"/>
              <a:ext cx="725158" cy="88767"/>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75" name="Oval 25"/>
            <p:cNvSpPr>
              <a:spLocks noChangeArrowheads="1"/>
            </p:cNvSpPr>
            <p:nvPr/>
          </p:nvSpPr>
          <p:spPr bwMode="auto">
            <a:xfrm>
              <a:off x="1432597" y="4803088"/>
              <a:ext cx="684515" cy="76380"/>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grpSp>
          <p:nvGrpSpPr>
            <p:cNvPr id="76" name="组合 75"/>
            <p:cNvGrpSpPr/>
            <p:nvPr/>
          </p:nvGrpSpPr>
          <p:grpSpPr>
            <a:xfrm>
              <a:off x="694606" y="2726388"/>
              <a:ext cx="2158360" cy="2177852"/>
              <a:chOff x="694606" y="2726388"/>
              <a:chExt cx="2158360" cy="2177852"/>
            </a:xfrm>
            <a:grpFill/>
          </p:grpSpPr>
          <p:sp>
            <p:nvSpPr>
              <p:cNvPr id="77" name="Oval 16"/>
              <p:cNvSpPr>
                <a:spLocks noChangeArrowheads="1"/>
              </p:cNvSpPr>
              <p:nvPr/>
            </p:nvSpPr>
            <p:spPr bwMode="auto">
              <a:xfrm>
                <a:off x="1248634" y="4776252"/>
                <a:ext cx="1052441" cy="127988"/>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78" name="Oval 22"/>
              <p:cNvSpPr>
                <a:spLocks noChangeArrowheads="1"/>
              </p:cNvSpPr>
              <p:nvPr/>
            </p:nvSpPr>
            <p:spPr bwMode="auto">
              <a:xfrm>
                <a:off x="1372703" y="4788637"/>
                <a:ext cx="802167" cy="97023"/>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grpSp>
            <p:nvGrpSpPr>
              <p:cNvPr id="79" name="组合 78"/>
              <p:cNvGrpSpPr/>
              <p:nvPr/>
            </p:nvGrpSpPr>
            <p:grpSpPr>
              <a:xfrm>
                <a:off x="694606" y="2726388"/>
                <a:ext cx="2158360" cy="2153080"/>
                <a:chOff x="694606" y="2726388"/>
                <a:chExt cx="2158360" cy="2153080"/>
              </a:xfrm>
              <a:grpFill/>
            </p:grpSpPr>
            <p:sp>
              <p:nvSpPr>
                <p:cNvPr id="80" name="Oval 26"/>
                <p:cNvSpPr>
                  <a:spLocks noChangeArrowheads="1"/>
                </p:cNvSpPr>
                <p:nvPr/>
              </p:nvSpPr>
              <p:spPr bwMode="auto">
                <a:xfrm>
                  <a:off x="1451850" y="4803088"/>
                  <a:ext cx="643872" cy="76380"/>
                </a:xfrm>
                <a:prstGeom prst="ellipse">
                  <a:avLst/>
                </a:pr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81" name="Freeform 73"/>
                <p:cNvSpPr/>
                <p:nvPr/>
              </p:nvSpPr>
              <p:spPr bwMode="auto">
                <a:xfrm>
                  <a:off x="694606" y="2726388"/>
                  <a:ext cx="2158360" cy="2089085"/>
                </a:xfrm>
                <a:custGeom>
                  <a:avLst/>
                  <a:gdLst>
                    <a:gd name="T0" fmla="*/ 0 w 328"/>
                    <a:gd name="T1" fmla="*/ 164 h 329"/>
                    <a:gd name="T2" fmla="*/ 0 w 328"/>
                    <a:gd name="T3" fmla="*/ 164 h 329"/>
                    <a:gd name="T4" fmla="*/ 164 w 328"/>
                    <a:gd name="T5" fmla="*/ 0 h 329"/>
                    <a:gd name="T6" fmla="*/ 328 w 328"/>
                    <a:gd name="T7" fmla="*/ 0 h 329"/>
                    <a:gd name="T8" fmla="*/ 328 w 328"/>
                    <a:gd name="T9" fmla="*/ 164 h 329"/>
                    <a:gd name="T10" fmla="*/ 164 w 328"/>
                    <a:gd name="T11" fmla="*/ 329 h 329"/>
                    <a:gd name="T12" fmla="*/ 164 w 328"/>
                    <a:gd name="T13" fmla="*/ 329 h 329"/>
                    <a:gd name="T14" fmla="*/ 0 w 328"/>
                    <a:gd name="T15" fmla="*/ 164 h 3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 h="329">
                      <a:moveTo>
                        <a:pt x="0" y="164"/>
                      </a:moveTo>
                      <a:cubicBezTo>
                        <a:pt x="0" y="164"/>
                        <a:pt x="0" y="164"/>
                        <a:pt x="0" y="164"/>
                      </a:cubicBezTo>
                      <a:cubicBezTo>
                        <a:pt x="0" y="74"/>
                        <a:pt x="74" y="0"/>
                        <a:pt x="164" y="0"/>
                      </a:cubicBezTo>
                      <a:cubicBezTo>
                        <a:pt x="328" y="0"/>
                        <a:pt x="328" y="0"/>
                        <a:pt x="328" y="0"/>
                      </a:cubicBezTo>
                      <a:cubicBezTo>
                        <a:pt x="328" y="164"/>
                        <a:pt x="328" y="164"/>
                        <a:pt x="328" y="164"/>
                      </a:cubicBezTo>
                      <a:cubicBezTo>
                        <a:pt x="328" y="255"/>
                        <a:pt x="254" y="329"/>
                        <a:pt x="164" y="329"/>
                      </a:cubicBezTo>
                      <a:cubicBezTo>
                        <a:pt x="164" y="329"/>
                        <a:pt x="164" y="329"/>
                        <a:pt x="164" y="329"/>
                      </a:cubicBezTo>
                      <a:cubicBezTo>
                        <a:pt x="74" y="329"/>
                        <a:pt x="0" y="255"/>
                        <a:pt x="0" y="164"/>
                      </a:cubicBezTo>
                      <a:close/>
                    </a:path>
                  </a:pathLst>
                </a:custGeom>
                <a:grpFill/>
                <a:ln>
                  <a:solidFill>
                    <a:schemeClr val="accent1"/>
                  </a:solidFill>
                </a:ln>
              </p:spPr>
              <p:txBody>
                <a:bodyPr vert="horz" wrap="square" lIns="91440" tIns="45720" rIns="91440" bIns="45720" numCol="1" anchor="t" anchorCtr="0" compatLnSpc="1"/>
                <a:lstStyle/>
                <a:p>
                  <a:endParaRPr lang="zh-CN" altLang="en-US"/>
                </a:p>
              </p:txBody>
            </p:sp>
            <p:sp>
              <p:nvSpPr>
                <p:cNvPr id="82" name="TextBox 163"/>
                <p:cNvSpPr txBox="1"/>
                <p:nvPr/>
              </p:nvSpPr>
              <p:spPr>
                <a:xfrm>
                  <a:off x="1128843" y="3266298"/>
                  <a:ext cx="1480262" cy="923330"/>
                </a:xfrm>
                <a:prstGeom prst="rect">
                  <a:avLst/>
                </a:prstGeom>
                <a:grpFill/>
                <a:ln>
                  <a:solidFill>
                    <a:schemeClr val="accent1"/>
                  </a:solidFill>
                </a:ln>
              </p:spPr>
              <p:txBody>
                <a:bodyPr wrap="square" rtlCol="0">
                  <a:spAutoFit/>
                </a:bodyPr>
                <a:lstStyle/>
                <a:p>
                  <a:r>
                    <a:rPr lang="en-US" altLang="zh-CN" sz="5400" b="1" dirty="0">
                      <a:solidFill>
                        <a:schemeClr val="bg1"/>
                      </a:solidFill>
                    </a:rPr>
                    <a:t>27%</a:t>
                  </a:r>
                  <a:endParaRPr lang="zh-CN" altLang="en-US" sz="5400" b="1" dirty="0">
                    <a:solidFill>
                      <a:schemeClr val="bg1"/>
                    </a:solidFill>
                  </a:endParaRPr>
                </a:p>
              </p:txBody>
            </p:sp>
            <p:sp>
              <p:nvSpPr>
                <p:cNvPr id="83" name="TextBox 164"/>
                <p:cNvSpPr txBox="1"/>
                <p:nvPr/>
              </p:nvSpPr>
              <p:spPr>
                <a:xfrm>
                  <a:off x="1132420" y="2953675"/>
                  <a:ext cx="1565827" cy="276999"/>
                </a:xfrm>
                <a:prstGeom prst="rect">
                  <a:avLst/>
                </a:prstGeom>
                <a:grpFill/>
                <a:ln>
                  <a:solidFill>
                    <a:schemeClr val="accent1"/>
                  </a:solidFill>
                </a:ln>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单击此处添加文本</a:t>
                  </a:r>
                </a:p>
              </p:txBody>
            </p:sp>
          </p:grpSp>
        </p:grpSp>
      </p:grpSp>
      <p:sp>
        <p:nvSpPr>
          <p:cNvPr id="84" name="矩形 1"/>
          <p:cNvSpPr>
            <a:spLocks noChangeArrowheads="1"/>
          </p:cNvSpPr>
          <p:nvPr/>
        </p:nvSpPr>
        <p:spPr bwMode="auto">
          <a:xfrm>
            <a:off x="7148182" y="2060372"/>
            <a:ext cx="4465620" cy="3032532"/>
          </a:xfrm>
          <a:prstGeom prst="rect">
            <a:avLst/>
          </a:prstGeom>
          <a:noFill/>
          <a:ln w="9525">
            <a:noFill/>
            <a:prstDash val="sysDash"/>
            <a:miter lim="800000"/>
          </a:ln>
          <a:extLst>
            <a:ext uri="{909E8E84-426E-40DD-AFC4-6F175D3DCCD1}">
              <a14:hiddenFill xmlns:a14="http://schemas.microsoft.com/office/drawing/2010/main">
                <a:solidFill>
                  <a:srgbClr val="FFFFFF"/>
                </a:solidFill>
              </a14:hiddenFill>
            </a:ext>
          </a:extLst>
        </p:spPr>
        <p:txBody>
          <a:bodyPr wrap="square" lIns="122843" tIns="61422" rIns="122843" bIns="61422">
            <a:spAutoFit/>
          </a:bodyPr>
          <a:lstStyle/>
          <a:p>
            <a:pPr algn="just">
              <a:lnSpc>
                <a:spcPct val="150000"/>
              </a:lnSpc>
            </a:pP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rPr>
              <a:t>点击增加文本内容    点击增加文本内容</a:t>
            </a:r>
            <a:endParaRPr lang="en-US" altLang="zh-CN" sz="1800" dirty="0">
              <a:solidFill>
                <a:schemeClr val="tx1">
                  <a:lumMod val="65000"/>
                  <a:lumOff val="35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rPr>
              <a:t>点击增加文本内容    点击增加文本内容</a:t>
            </a:r>
            <a:endParaRPr lang="zh-CN" altLang="zh-CN" sz="1800" dirty="0">
              <a:solidFill>
                <a:schemeClr val="tx1">
                  <a:lumMod val="65000"/>
                  <a:lumOff val="35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rPr>
              <a:t>点击增加文本内容    点击增加文本内容</a:t>
            </a:r>
            <a:endParaRPr lang="zh-CN" altLang="zh-CN" sz="1800" dirty="0">
              <a:solidFill>
                <a:schemeClr val="tx1">
                  <a:lumMod val="65000"/>
                  <a:lumOff val="35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rPr>
              <a:t>点击增加文本内容    点击增加文本内容</a:t>
            </a:r>
            <a:endParaRPr lang="zh-CN" altLang="zh-CN" sz="1800" dirty="0">
              <a:solidFill>
                <a:schemeClr val="tx1">
                  <a:lumMod val="65000"/>
                  <a:lumOff val="35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rPr>
              <a:t>点击增加文本内容    点击增加文本内容</a:t>
            </a:r>
            <a:endParaRPr lang="zh-CN" altLang="zh-CN" sz="1800" dirty="0">
              <a:solidFill>
                <a:schemeClr val="tx1">
                  <a:lumMod val="65000"/>
                  <a:lumOff val="35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rPr>
              <a:t>点击增加文本内容    点击增加文本内容</a:t>
            </a:r>
            <a:endParaRPr lang="zh-CN" altLang="zh-CN" sz="1800" dirty="0">
              <a:solidFill>
                <a:schemeClr val="tx1">
                  <a:lumMod val="65000"/>
                  <a:lumOff val="35000"/>
                </a:schemeClr>
              </a:solidFill>
              <a:latin typeface="微软雅黑" panose="020B0503020204020204" pitchFamily="34" charset="-122"/>
              <a:ea typeface="微软雅黑" panose="020B0503020204020204" pitchFamily="34" charset="-122"/>
            </a:endParaRPr>
          </a:p>
          <a:p>
            <a:pPr algn="just">
              <a:lnSpc>
                <a:spcPct val="150000"/>
              </a:lnSpc>
            </a:pPr>
            <a:endParaRPr lang="zh-CN" altLang="zh-CN" sz="1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5" name="L 形 84"/>
          <p:cNvSpPr/>
          <p:nvPr/>
        </p:nvSpPr>
        <p:spPr>
          <a:xfrm rot="5400000">
            <a:off x="7039296" y="2088092"/>
            <a:ext cx="457385" cy="407148"/>
          </a:xfrm>
          <a:prstGeom prst="corner">
            <a:avLst>
              <a:gd name="adj1" fmla="val 25014"/>
              <a:gd name="adj2" fmla="val 2354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2843" tIns="61422" rIns="122843" bIns="61422" rtlCol="0" anchor="ctr"/>
          <a:lstStyle/>
          <a:p>
            <a:pPr algn="ctr"/>
            <a:endParaRPr lang="zh-CN" altLang="en-US"/>
          </a:p>
        </p:txBody>
      </p:sp>
      <p:sp>
        <p:nvSpPr>
          <p:cNvPr id="86" name="L 形 85"/>
          <p:cNvSpPr/>
          <p:nvPr/>
        </p:nvSpPr>
        <p:spPr>
          <a:xfrm rot="16200000">
            <a:off x="11007005" y="4306552"/>
            <a:ext cx="457385" cy="407148"/>
          </a:xfrm>
          <a:prstGeom prst="corner">
            <a:avLst>
              <a:gd name="adj1" fmla="val 25014"/>
              <a:gd name="adj2" fmla="val 2354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2843" tIns="61422" rIns="122843" bIns="61422"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500" fill="hold"/>
                                        <p:tgtEl>
                                          <p:spTgt spid="56"/>
                                        </p:tgtEl>
                                        <p:attrNameLst>
                                          <p:attrName>ppt_x</p:attrName>
                                        </p:attrNameLst>
                                      </p:cBhvr>
                                      <p:tavLst>
                                        <p:tav tm="0">
                                          <p:val>
                                            <p:strVal val="0-#ppt_w/2"/>
                                          </p:val>
                                        </p:tav>
                                        <p:tav tm="100000">
                                          <p:val>
                                            <p:strVal val="#ppt_x"/>
                                          </p:val>
                                        </p:tav>
                                      </p:tavLst>
                                    </p:anim>
                                    <p:anim calcmode="lin" valueType="num">
                                      <p:cBhvr additive="base">
                                        <p:cTn id="8" dur="500" fill="hold"/>
                                        <p:tgtEl>
                                          <p:spTgt spid="5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0-#ppt_w/2"/>
                                          </p:val>
                                        </p:tav>
                                        <p:tav tm="100000">
                                          <p:val>
                                            <p:strVal val="#ppt_x"/>
                                          </p:val>
                                        </p:tav>
                                      </p:tavLst>
                                    </p:anim>
                                    <p:anim calcmode="lin" valueType="num">
                                      <p:cBhvr additive="base">
                                        <p:cTn id="13" dur="500" fill="hold"/>
                                        <p:tgtEl>
                                          <p:spTgt spid="3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84"/>
                                        </p:tgtEl>
                                        <p:attrNameLst>
                                          <p:attrName>style.visibility</p:attrName>
                                        </p:attrNameLst>
                                      </p:cBhvr>
                                      <p:to>
                                        <p:strVal val="visible"/>
                                      </p:to>
                                    </p:set>
                                    <p:anim calcmode="lin" valueType="num">
                                      <p:cBhvr>
                                        <p:cTn id="22" dur="500" fill="hold"/>
                                        <p:tgtEl>
                                          <p:spTgt spid="84"/>
                                        </p:tgtEl>
                                        <p:attrNameLst>
                                          <p:attrName>ppt_w</p:attrName>
                                        </p:attrNameLst>
                                      </p:cBhvr>
                                      <p:tavLst>
                                        <p:tav tm="0">
                                          <p:val>
                                            <p:fltVal val="0"/>
                                          </p:val>
                                        </p:tav>
                                        <p:tav tm="100000">
                                          <p:val>
                                            <p:strVal val="#ppt_w"/>
                                          </p:val>
                                        </p:tav>
                                      </p:tavLst>
                                    </p:anim>
                                    <p:anim calcmode="lin" valueType="num">
                                      <p:cBhvr>
                                        <p:cTn id="23" dur="500" fill="hold"/>
                                        <p:tgtEl>
                                          <p:spTgt spid="84"/>
                                        </p:tgtEl>
                                        <p:attrNameLst>
                                          <p:attrName>ppt_h</p:attrName>
                                        </p:attrNameLst>
                                      </p:cBhvr>
                                      <p:tavLst>
                                        <p:tav tm="0">
                                          <p:val>
                                            <p:fltVal val="0"/>
                                          </p:val>
                                        </p:tav>
                                        <p:tav tm="100000">
                                          <p:val>
                                            <p:strVal val="#ppt_h"/>
                                          </p:val>
                                        </p:tav>
                                      </p:tavLst>
                                    </p:anim>
                                    <p:animEffect transition="in" filter="fade">
                                      <p:cBhvr>
                                        <p:cTn id="24" dur="500"/>
                                        <p:tgtEl>
                                          <p:spTgt spid="84"/>
                                        </p:tgtEl>
                                      </p:cBhvr>
                                    </p:animEffect>
                                  </p:childTnLst>
                                </p:cTn>
                              </p:par>
                            </p:childTnLst>
                          </p:cTn>
                        </p:par>
                        <p:par>
                          <p:cTn id="25" fill="hold">
                            <p:stCondLst>
                              <p:cond delay="2000"/>
                            </p:stCondLst>
                            <p:childTnLst>
                              <p:par>
                                <p:cTn id="26" presetID="2" presetClass="entr" presetSubtype="9" fill="hold" grpId="0" nodeType="afterEffect">
                                  <p:stCondLst>
                                    <p:cond delay="0"/>
                                  </p:stCondLst>
                                  <p:childTnLst>
                                    <p:set>
                                      <p:cBhvr>
                                        <p:cTn id="27" dur="1" fill="hold">
                                          <p:stCondLst>
                                            <p:cond delay="0"/>
                                          </p:stCondLst>
                                        </p:cTn>
                                        <p:tgtEl>
                                          <p:spTgt spid="85"/>
                                        </p:tgtEl>
                                        <p:attrNameLst>
                                          <p:attrName>style.visibility</p:attrName>
                                        </p:attrNameLst>
                                      </p:cBhvr>
                                      <p:to>
                                        <p:strVal val="visible"/>
                                      </p:to>
                                    </p:set>
                                    <p:anim calcmode="lin" valueType="num">
                                      <p:cBhvr additive="base">
                                        <p:cTn id="28" dur="500" fill="hold"/>
                                        <p:tgtEl>
                                          <p:spTgt spid="85"/>
                                        </p:tgtEl>
                                        <p:attrNameLst>
                                          <p:attrName>ppt_x</p:attrName>
                                        </p:attrNameLst>
                                      </p:cBhvr>
                                      <p:tavLst>
                                        <p:tav tm="0">
                                          <p:val>
                                            <p:strVal val="0-#ppt_w/2"/>
                                          </p:val>
                                        </p:tav>
                                        <p:tav tm="100000">
                                          <p:val>
                                            <p:strVal val="#ppt_x"/>
                                          </p:val>
                                        </p:tav>
                                      </p:tavLst>
                                    </p:anim>
                                    <p:anim calcmode="lin" valueType="num">
                                      <p:cBhvr additive="base">
                                        <p:cTn id="29" dur="500" fill="hold"/>
                                        <p:tgtEl>
                                          <p:spTgt spid="85"/>
                                        </p:tgtEl>
                                        <p:attrNameLst>
                                          <p:attrName>ppt_y</p:attrName>
                                        </p:attrNameLst>
                                      </p:cBhvr>
                                      <p:tavLst>
                                        <p:tav tm="0">
                                          <p:val>
                                            <p:strVal val="0-#ppt_h/2"/>
                                          </p:val>
                                        </p:tav>
                                        <p:tav tm="100000">
                                          <p:val>
                                            <p:strVal val="#ppt_y"/>
                                          </p:val>
                                        </p:tav>
                                      </p:tavLst>
                                    </p:anim>
                                  </p:childTnLst>
                                </p:cTn>
                              </p:par>
                            </p:childTnLst>
                          </p:cTn>
                        </p:par>
                        <p:par>
                          <p:cTn id="30" fill="hold">
                            <p:stCondLst>
                              <p:cond delay="2500"/>
                            </p:stCondLst>
                            <p:childTnLst>
                              <p:par>
                                <p:cTn id="31" presetID="2" presetClass="entr" presetSubtype="6" fill="hold" grpId="0" nodeType="afterEffect">
                                  <p:stCondLst>
                                    <p:cond delay="0"/>
                                  </p:stCondLst>
                                  <p:childTnLst>
                                    <p:set>
                                      <p:cBhvr>
                                        <p:cTn id="32" dur="1" fill="hold">
                                          <p:stCondLst>
                                            <p:cond delay="0"/>
                                          </p:stCondLst>
                                        </p:cTn>
                                        <p:tgtEl>
                                          <p:spTgt spid="86"/>
                                        </p:tgtEl>
                                        <p:attrNameLst>
                                          <p:attrName>style.visibility</p:attrName>
                                        </p:attrNameLst>
                                      </p:cBhvr>
                                      <p:to>
                                        <p:strVal val="visible"/>
                                      </p:to>
                                    </p:set>
                                    <p:anim calcmode="lin" valueType="num">
                                      <p:cBhvr additive="base">
                                        <p:cTn id="33" dur="500" fill="hold"/>
                                        <p:tgtEl>
                                          <p:spTgt spid="86"/>
                                        </p:tgtEl>
                                        <p:attrNameLst>
                                          <p:attrName>ppt_x</p:attrName>
                                        </p:attrNameLst>
                                      </p:cBhvr>
                                      <p:tavLst>
                                        <p:tav tm="0">
                                          <p:val>
                                            <p:strVal val="1+#ppt_w/2"/>
                                          </p:val>
                                        </p:tav>
                                        <p:tav tm="100000">
                                          <p:val>
                                            <p:strVal val="#ppt_x"/>
                                          </p:val>
                                        </p:tav>
                                      </p:tavLst>
                                    </p:anim>
                                    <p:anim calcmode="lin" valueType="num">
                                      <p:cBhvr additive="base">
                                        <p:cTn id="34"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85" grpId="0" animBg="1"/>
      <p:bldP spid="8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34" name="组合 33"/>
          <p:cNvGrpSpPr/>
          <p:nvPr/>
        </p:nvGrpSpPr>
        <p:grpSpPr>
          <a:xfrm>
            <a:off x="4592660" y="1351401"/>
            <a:ext cx="2903849" cy="2904148"/>
            <a:chOff x="5392760" y="2263092"/>
            <a:chExt cx="2903849" cy="2904148"/>
          </a:xfrm>
        </p:grpSpPr>
        <p:sp>
          <p:nvSpPr>
            <p:cNvPr id="35" name="椭圆 34"/>
            <p:cNvSpPr/>
            <p:nvPr/>
          </p:nvSpPr>
          <p:spPr>
            <a:xfrm>
              <a:off x="5392760" y="2263092"/>
              <a:ext cx="2903849" cy="2904148"/>
            </a:xfrm>
            <a:prstGeom prst="ellipse">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schemeClr val="tx1"/>
                </a:solidFill>
              </a:endParaRPr>
            </a:p>
          </p:txBody>
        </p:sp>
        <p:sp>
          <p:nvSpPr>
            <p:cNvPr id="36" name="椭圆 35"/>
            <p:cNvSpPr/>
            <p:nvPr/>
          </p:nvSpPr>
          <p:spPr>
            <a:xfrm>
              <a:off x="5494066" y="2364410"/>
              <a:ext cx="2701236" cy="2701514"/>
            </a:xfrm>
            <a:prstGeom prst="ellipse">
              <a:avLst/>
            </a:prstGeom>
            <a:solidFill>
              <a:schemeClr val="accent1"/>
            </a:solidFill>
            <a:ln w="7938" cap="flat">
              <a:noFill/>
              <a:prstDash val="solid"/>
              <a:miter lim="800000"/>
            </a:ln>
            <a:effectLst/>
          </p:spPr>
          <p:txBody>
            <a:bodyPr vert="horz" wrap="square" lIns="91440" tIns="45720" rIns="91440" bIns="45720" numCol="1" anchor="t" anchorCtr="0" compatLnSpc="1"/>
            <a:lstStyle/>
            <a:p>
              <a:endParaRPr lang="zh-CN" altLang="en-US">
                <a:solidFill>
                  <a:schemeClr val="tx1"/>
                </a:solidFill>
              </a:endParaRPr>
            </a:p>
          </p:txBody>
        </p:sp>
      </p:grpSp>
      <p:grpSp>
        <p:nvGrpSpPr>
          <p:cNvPr id="37" name="组合 36"/>
          <p:cNvGrpSpPr/>
          <p:nvPr/>
        </p:nvGrpSpPr>
        <p:grpSpPr>
          <a:xfrm>
            <a:off x="8348968" y="1351401"/>
            <a:ext cx="2903849" cy="2904148"/>
            <a:chOff x="9149068" y="2263092"/>
            <a:chExt cx="2903849" cy="2904148"/>
          </a:xfrm>
        </p:grpSpPr>
        <p:sp>
          <p:nvSpPr>
            <p:cNvPr id="38" name="椭圆 37"/>
            <p:cNvSpPr/>
            <p:nvPr/>
          </p:nvSpPr>
          <p:spPr>
            <a:xfrm>
              <a:off x="9149068" y="2263092"/>
              <a:ext cx="2903849" cy="2904148"/>
            </a:xfrm>
            <a:prstGeom prst="ellipse">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schemeClr val="tx1"/>
                </a:solidFill>
              </a:endParaRPr>
            </a:p>
          </p:txBody>
        </p:sp>
        <p:sp>
          <p:nvSpPr>
            <p:cNvPr id="39" name="椭圆 38"/>
            <p:cNvSpPr/>
            <p:nvPr/>
          </p:nvSpPr>
          <p:spPr>
            <a:xfrm>
              <a:off x="9250374" y="2364409"/>
              <a:ext cx="2701236" cy="2701514"/>
            </a:xfrm>
            <a:prstGeom prst="ellipse">
              <a:avLst/>
            </a:prstGeom>
            <a:solidFill>
              <a:schemeClr val="accent4"/>
            </a:solidFill>
            <a:ln w="7938" cap="flat">
              <a:noFill/>
              <a:prstDash val="solid"/>
              <a:miter lim="800000"/>
            </a:ln>
            <a:effectLst/>
          </p:spPr>
          <p:txBody>
            <a:bodyPr vert="horz" wrap="square" lIns="91440" tIns="45720" rIns="91440" bIns="45720" numCol="1" anchor="t" anchorCtr="0" compatLnSpc="1"/>
            <a:lstStyle/>
            <a:p>
              <a:endParaRPr lang="zh-CN" altLang="en-US">
                <a:solidFill>
                  <a:schemeClr val="tx1"/>
                </a:solidFill>
              </a:endParaRPr>
            </a:p>
          </p:txBody>
        </p:sp>
      </p:grpSp>
      <p:grpSp>
        <p:nvGrpSpPr>
          <p:cNvPr id="40" name="组合 39"/>
          <p:cNvGrpSpPr/>
          <p:nvPr/>
        </p:nvGrpSpPr>
        <p:grpSpPr>
          <a:xfrm>
            <a:off x="836353" y="1351401"/>
            <a:ext cx="2903849" cy="2904148"/>
            <a:chOff x="1636453" y="2263092"/>
            <a:chExt cx="2903849" cy="2904148"/>
          </a:xfrm>
        </p:grpSpPr>
        <p:sp>
          <p:nvSpPr>
            <p:cNvPr id="41" name="椭圆 40"/>
            <p:cNvSpPr/>
            <p:nvPr/>
          </p:nvSpPr>
          <p:spPr>
            <a:xfrm>
              <a:off x="1636453" y="2263092"/>
              <a:ext cx="2903849" cy="2904148"/>
            </a:xfrm>
            <a:prstGeom prst="ellipse">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schemeClr val="tx1"/>
                </a:solidFill>
              </a:endParaRPr>
            </a:p>
          </p:txBody>
        </p:sp>
        <p:sp>
          <p:nvSpPr>
            <p:cNvPr id="42" name="椭圆 41"/>
            <p:cNvSpPr/>
            <p:nvPr/>
          </p:nvSpPr>
          <p:spPr>
            <a:xfrm>
              <a:off x="1737760" y="2364409"/>
              <a:ext cx="2701236" cy="2701514"/>
            </a:xfrm>
            <a:prstGeom prst="ellipse">
              <a:avLst/>
            </a:prstGeom>
            <a:solidFill>
              <a:schemeClr val="accent2"/>
            </a:solidFill>
            <a:ln w="7938" cap="flat">
              <a:noFill/>
              <a:prstDash val="solid"/>
              <a:miter lim="800000"/>
            </a:ln>
            <a:effectLst/>
          </p:spPr>
          <p:txBody>
            <a:bodyPr vert="horz" wrap="square" lIns="91440" tIns="45720" rIns="91440" bIns="45720" numCol="1" anchor="t" anchorCtr="0" compatLnSpc="1"/>
            <a:lstStyle/>
            <a:p>
              <a:endParaRPr lang="zh-CN" altLang="en-US">
                <a:solidFill>
                  <a:schemeClr val="tx1"/>
                </a:solidFill>
              </a:endParaRPr>
            </a:p>
          </p:txBody>
        </p:sp>
      </p:grpSp>
      <p:sp>
        <p:nvSpPr>
          <p:cNvPr id="43" name="矩形 30"/>
          <p:cNvSpPr>
            <a:spLocks noChangeArrowheads="1"/>
          </p:cNvSpPr>
          <p:nvPr/>
        </p:nvSpPr>
        <p:spPr bwMode="auto">
          <a:xfrm>
            <a:off x="3530667" y="5451920"/>
            <a:ext cx="5885330" cy="892572"/>
          </a:xfrm>
          <a:prstGeom prst="rect">
            <a:avLst/>
          </a:prstGeom>
          <a:noFill/>
          <a:ln w="9525">
            <a:noFill/>
            <a:miter lim="800000"/>
          </a:ln>
        </p:spPr>
        <p:txBody>
          <a:bodyPr wrap="square" lIns="51837" tIns="25918" rIns="51837" bIns="25918">
            <a:spAutoFit/>
          </a:bodyPr>
          <a:lstStyle/>
          <a:p>
            <a:pPr lvl="0" algn="ctr">
              <a:lnSpc>
                <a:spcPct val="130000"/>
              </a:lnSpc>
            </a:pPr>
            <a:r>
              <a:rPr lang="zh-CN" altLang="en-US" sz="1400" dirty="0">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p>
        </p:txBody>
      </p:sp>
      <p:sp>
        <p:nvSpPr>
          <p:cNvPr id="44" name="丁字箭头 43"/>
          <p:cNvSpPr/>
          <p:nvPr/>
        </p:nvSpPr>
        <p:spPr>
          <a:xfrm flipV="1">
            <a:off x="2011978" y="5037058"/>
            <a:ext cx="8433953" cy="306958"/>
          </a:xfrm>
          <a:prstGeom prst="leftRightUpArrow">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46056" tIns="23029" rIns="46056" bIns="23029" rtlCol="0" anchor="ctr"/>
          <a:lstStyle/>
          <a:p>
            <a:pPr algn="ctr"/>
            <a:endParaRPr lang="zh-CN" altLang="en-US"/>
          </a:p>
        </p:txBody>
      </p:sp>
      <p:sp>
        <p:nvSpPr>
          <p:cNvPr id="45" name="椭圆 44"/>
          <p:cNvSpPr/>
          <p:nvPr/>
        </p:nvSpPr>
        <p:spPr>
          <a:xfrm>
            <a:off x="661883" y="1176913"/>
            <a:ext cx="3252791" cy="3253127"/>
          </a:xfrm>
          <a:prstGeom prst="ellipse">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7462" tIns="73730" rIns="147462" bIns="73730" rtlCol="0" anchor="ctr"/>
          <a:lstStyle/>
          <a:p>
            <a:pPr algn="ctr"/>
            <a:endParaRPr lang="zh-CN" altLang="en-US">
              <a:solidFill>
                <a:schemeClr val="tx1"/>
              </a:solidFill>
            </a:endParaRPr>
          </a:p>
        </p:txBody>
      </p:sp>
      <p:sp>
        <p:nvSpPr>
          <p:cNvPr id="46" name="矩形 45"/>
          <p:cNvSpPr/>
          <p:nvPr/>
        </p:nvSpPr>
        <p:spPr>
          <a:xfrm>
            <a:off x="1022562" y="2063464"/>
            <a:ext cx="2531427" cy="1595824"/>
          </a:xfrm>
          <a:prstGeom prst="rect">
            <a:avLst/>
          </a:prstGeom>
        </p:spPr>
        <p:txBody>
          <a:bodyPr wrap="square" lIns="147462" tIns="73730" rIns="147462" bIns="73730">
            <a:spAutoFit/>
          </a:bodyPr>
          <a:lstStyle/>
          <a:p>
            <a:pPr lvl="0" algn="ctr"/>
            <a:r>
              <a:rPr lang="zh-CN" altLang="en-US" sz="3900" b="1" dirty="0">
                <a:solidFill>
                  <a:schemeClr val="bg1"/>
                </a:solidFill>
                <a:latin typeface="微软雅黑" panose="020B0503020204020204" pitchFamily="34" charset="-122"/>
                <a:ea typeface="微软雅黑" panose="020B0503020204020204" pitchFamily="34" charset="-122"/>
              </a:rPr>
              <a:t>应用领域</a:t>
            </a:r>
            <a:endParaRPr lang="en-US" altLang="zh-CN" sz="3900" b="1" dirty="0">
              <a:solidFill>
                <a:schemeClr val="bg1"/>
              </a:solidFill>
              <a:latin typeface="微软雅黑" panose="020B0503020204020204" pitchFamily="34" charset="-122"/>
              <a:ea typeface="微软雅黑" panose="020B0503020204020204" pitchFamily="34" charset="-122"/>
            </a:endParaRPr>
          </a:p>
          <a:p>
            <a:pPr algn="ctr">
              <a:spcBef>
                <a:spcPts val="1935"/>
              </a:spcBef>
            </a:pPr>
            <a:r>
              <a:rPr lang="zh-CN" altLang="en-US" sz="1900" dirty="0">
                <a:solidFill>
                  <a:schemeClr val="bg1"/>
                </a:solidFill>
                <a:latin typeface="微软雅黑" panose="020B0503020204020204" pitchFamily="34" charset="-122"/>
                <a:ea typeface="微软雅黑" panose="020B0503020204020204" pitchFamily="34" charset="-122"/>
              </a:rPr>
              <a:t>此处添加详细的说明文字做简要说明</a:t>
            </a:r>
            <a:endParaRPr lang="en-US" altLang="zh-CN" sz="1900" dirty="0">
              <a:solidFill>
                <a:schemeClr val="bg1"/>
              </a:solidFill>
              <a:latin typeface="微软雅黑" panose="020B0503020204020204" pitchFamily="34" charset="-122"/>
              <a:ea typeface="微软雅黑" panose="020B0503020204020204" pitchFamily="34" charset="-122"/>
            </a:endParaRPr>
          </a:p>
        </p:txBody>
      </p:sp>
      <p:sp>
        <p:nvSpPr>
          <p:cNvPr id="47" name="椭圆 46"/>
          <p:cNvSpPr/>
          <p:nvPr/>
        </p:nvSpPr>
        <p:spPr>
          <a:xfrm>
            <a:off x="4418189" y="1176913"/>
            <a:ext cx="3252791" cy="3253127"/>
          </a:xfrm>
          <a:prstGeom prst="ellipse">
            <a:avLst/>
          </a:prstGeom>
          <a:no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7462" tIns="73730" rIns="147462" bIns="73730" rtlCol="0" anchor="ctr"/>
          <a:lstStyle/>
          <a:p>
            <a:pPr algn="ctr"/>
            <a:endParaRPr lang="zh-CN" altLang="en-US">
              <a:solidFill>
                <a:schemeClr val="tx1"/>
              </a:solidFill>
            </a:endParaRPr>
          </a:p>
        </p:txBody>
      </p:sp>
      <p:sp>
        <p:nvSpPr>
          <p:cNvPr id="48" name="矩形 47"/>
          <p:cNvSpPr/>
          <p:nvPr/>
        </p:nvSpPr>
        <p:spPr>
          <a:xfrm>
            <a:off x="4778868" y="2063464"/>
            <a:ext cx="2531427" cy="1595824"/>
          </a:xfrm>
          <a:prstGeom prst="rect">
            <a:avLst/>
          </a:prstGeom>
        </p:spPr>
        <p:txBody>
          <a:bodyPr wrap="square" lIns="147462" tIns="73730" rIns="147462" bIns="73730">
            <a:spAutoFit/>
          </a:bodyPr>
          <a:lstStyle/>
          <a:p>
            <a:pPr lvl="0" algn="ctr"/>
            <a:r>
              <a:rPr lang="zh-CN" altLang="en-US" sz="3900" b="1" dirty="0">
                <a:solidFill>
                  <a:schemeClr val="bg1"/>
                </a:solidFill>
                <a:latin typeface="微软雅黑" panose="020B0503020204020204" pitchFamily="34" charset="-122"/>
                <a:ea typeface="微软雅黑" panose="020B0503020204020204" pitchFamily="34" charset="-122"/>
              </a:rPr>
              <a:t>商务领域</a:t>
            </a:r>
            <a:endParaRPr lang="en-US" altLang="zh-CN" sz="3900" b="1" dirty="0">
              <a:solidFill>
                <a:schemeClr val="bg1"/>
              </a:solidFill>
              <a:latin typeface="微软雅黑" panose="020B0503020204020204" pitchFamily="34" charset="-122"/>
              <a:ea typeface="微软雅黑" panose="020B0503020204020204" pitchFamily="34" charset="-122"/>
            </a:endParaRPr>
          </a:p>
          <a:p>
            <a:pPr algn="ctr">
              <a:spcBef>
                <a:spcPts val="1935"/>
              </a:spcBef>
            </a:pPr>
            <a:r>
              <a:rPr lang="zh-CN" altLang="en-US" sz="1900" dirty="0">
                <a:solidFill>
                  <a:schemeClr val="bg1"/>
                </a:solidFill>
                <a:latin typeface="微软雅黑" panose="020B0503020204020204" pitchFamily="34" charset="-122"/>
                <a:ea typeface="微软雅黑" panose="020B0503020204020204" pitchFamily="34" charset="-122"/>
              </a:rPr>
              <a:t>此处添加详细的说明文字做简要说明</a:t>
            </a:r>
            <a:endParaRPr lang="en-US" altLang="zh-CN" sz="1900" dirty="0">
              <a:solidFill>
                <a:schemeClr val="bg1"/>
              </a:solidFill>
              <a:latin typeface="微软雅黑" panose="020B0503020204020204" pitchFamily="34" charset="-122"/>
              <a:ea typeface="微软雅黑" panose="020B0503020204020204" pitchFamily="34" charset="-122"/>
            </a:endParaRPr>
          </a:p>
        </p:txBody>
      </p:sp>
      <p:sp>
        <p:nvSpPr>
          <p:cNvPr id="49" name="椭圆 48"/>
          <p:cNvSpPr/>
          <p:nvPr/>
        </p:nvSpPr>
        <p:spPr>
          <a:xfrm>
            <a:off x="8174497" y="1176913"/>
            <a:ext cx="3252791" cy="3253127"/>
          </a:xfrm>
          <a:prstGeom prst="ellipse">
            <a:avLst/>
          </a:prstGeom>
          <a:noFill/>
          <a:ln>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7462" tIns="73730" rIns="147462" bIns="73730" rtlCol="0" anchor="ctr"/>
          <a:lstStyle/>
          <a:p>
            <a:pPr algn="ctr"/>
            <a:endParaRPr lang="zh-CN" altLang="en-US">
              <a:solidFill>
                <a:schemeClr val="tx1"/>
              </a:solidFill>
            </a:endParaRPr>
          </a:p>
        </p:txBody>
      </p:sp>
      <p:sp>
        <p:nvSpPr>
          <p:cNvPr id="50" name="矩形 49"/>
          <p:cNvSpPr/>
          <p:nvPr/>
        </p:nvSpPr>
        <p:spPr>
          <a:xfrm>
            <a:off x="8535175" y="2063464"/>
            <a:ext cx="2531427" cy="1595824"/>
          </a:xfrm>
          <a:prstGeom prst="rect">
            <a:avLst/>
          </a:prstGeom>
        </p:spPr>
        <p:txBody>
          <a:bodyPr wrap="square" lIns="147462" tIns="73730" rIns="147462" bIns="73730">
            <a:spAutoFit/>
          </a:bodyPr>
          <a:lstStyle/>
          <a:p>
            <a:pPr lvl="0" algn="ctr"/>
            <a:r>
              <a:rPr lang="zh-CN" altLang="en-US" sz="3900" b="1" dirty="0">
                <a:solidFill>
                  <a:schemeClr val="bg1"/>
                </a:solidFill>
                <a:latin typeface="微软雅黑" panose="020B0503020204020204" pitchFamily="34" charset="-122"/>
                <a:ea typeface="微软雅黑" panose="020B0503020204020204" pitchFamily="34" charset="-122"/>
              </a:rPr>
              <a:t>服务领域</a:t>
            </a:r>
            <a:endParaRPr lang="en-US" altLang="zh-CN" sz="3900" b="1" dirty="0">
              <a:solidFill>
                <a:schemeClr val="bg1"/>
              </a:solidFill>
              <a:latin typeface="微软雅黑" panose="020B0503020204020204" pitchFamily="34" charset="-122"/>
              <a:ea typeface="微软雅黑" panose="020B0503020204020204" pitchFamily="34" charset="-122"/>
            </a:endParaRPr>
          </a:p>
          <a:p>
            <a:pPr algn="ctr">
              <a:spcBef>
                <a:spcPts val="1935"/>
              </a:spcBef>
            </a:pPr>
            <a:r>
              <a:rPr lang="zh-CN" altLang="en-US" sz="1900" dirty="0">
                <a:solidFill>
                  <a:schemeClr val="bg1"/>
                </a:solidFill>
                <a:latin typeface="微软雅黑" panose="020B0503020204020204" pitchFamily="34" charset="-122"/>
                <a:ea typeface="微软雅黑" panose="020B0503020204020204" pitchFamily="34" charset="-122"/>
              </a:rPr>
              <a:t>此处添加详细的说明文字做简要说明</a:t>
            </a:r>
            <a:endParaRPr lang="en-US" altLang="zh-CN" sz="19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Effect transition="in" filter="fade">
                                      <p:cBhvr>
                                        <p:cTn id="9" dur="500"/>
                                        <p:tgtEl>
                                          <p:spTgt spid="40"/>
                                        </p:tgtEl>
                                      </p:cBhvr>
                                    </p:animEffect>
                                  </p:childTnLst>
                                </p:cTn>
                              </p:par>
                              <p:par>
                                <p:cTn id="10" presetID="53" presetClass="entr" presetSubtype="16" fill="hold" nodeType="with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p:cTn id="12" dur="500" fill="hold"/>
                                        <p:tgtEl>
                                          <p:spTgt spid="34"/>
                                        </p:tgtEl>
                                        <p:attrNameLst>
                                          <p:attrName>ppt_w</p:attrName>
                                        </p:attrNameLst>
                                      </p:cBhvr>
                                      <p:tavLst>
                                        <p:tav tm="0">
                                          <p:val>
                                            <p:fltVal val="0"/>
                                          </p:val>
                                        </p:tav>
                                        <p:tav tm="100000">
                                          <p:val>
                                            <p:strVal val="#ppt_w"/>
                                          </p:val>
                                        </p:tav>
                                      </p:tavLst>
                                    </p:anim>
                                    <p:anim calcmode="lin" valueType="num">
                                      <p:cBhvr>
                                        <p:cTn id="13" dur="500" fill="hold"/>
                                        <p:tgtEl>
                                          <p:spTgt spid="34"/>
                                        </p:tgtEl>
                                        <p:attrNameLst>
                                          <p:attrName>ppt_h</p:attrName>
                                        </p:attrNameLst>
                                      </p:cBhvr>
                                      <p:tavLst>
                                        <p:tav tm="0">
                                          <p:val>
                                            <p:fltVal val="0"/>
                                          </p:val>
                                        </p:tav>
                                        <p:tav tm="100000">
                                          <p:val>
                                            <p:strVal val="#ppt_h"/>
                                          </p:val>
                                        </p:tav>
                                      </p:tavLst>
                                    </p:anim>
                                    <p:animEffect transition="in" filter="fade">
                                      <p:cBhvr>
                                        <p:cTn id="14" dur="500"/>
                                        <p:tgtEl>
                                          <p:spTgt spid="34"/>
                                        </p:tgtEl>
                                      </p:cBhvr>
                                    </p:animEffect>
                                  </p:childTnLst>
                                </p:cTn>
                              </p:par>
                              <p:par>
                                <p:cTn id="15" presetID="53" presetClass="entr" presetSubtype="16"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childTnLst>
                                </p:cTn>
                              </p:par>
                            </p:childTnLst>
                          </p:cTn>
                        </p:par>
                        <p:par>
                          <p:cTn id="20" fill="hold">
                            <p:stCondLst>
                              <p:cond delay="500"/>
                            </p:stCondLst>
                            <p:childTnLst>
                              <p:par>
                                <p:cTn id="21" presetID="21" presetClass="entr" presetSubtype="1"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wheel(1)">
                                      <p:cBhvr>
                                        <p:cTn id="23" dur="750"/>
                                        <p:tgtEl>
                                          <p:spTgt spid="45"/>
                                        </p:tgtEl>
                                      </p:cBhvr>
                                    </p:animEffect>
                                  </p:childTnLst>
                                </p:cTn>
                              </p:par>
                            </p:childTnLst>
                          </p:cTn>
                        </p:par>
                        <p:par>
                          <p:cTn id="24" fill="hold">
                            <p:stCondLst>
                              <p:cond delay="1500"/>
                            </p:stCondLst>
                            <p:childTnLst>
                              <p:par>
                                <p:cTn id="25" presetID="22" presetClass="entr" presetSubtype="4"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down)">
                                      <p:cBhvr>
                                        <p:cTn id="27" dur="500"/>
                                        <p:tgtEl>
                                          <p:spTgt spid="46"/>
                                        </p:tgtEl>
                                      </p:cBhvr>
                                    </p:animEffect>
                                  </p:childTnLst>
                                </p:cTn>
                              </p:par>
                            </p:childTnLst>
                          </p:cTn>
                        </p:par>
                        <p:par>
                          <p:cTn id="28" fill="hold">
                            <p:stCondLst>
                              <p:cond delay="2000"/>
                            </p:stCondLst>
                            <p:childTnLst>
                              <p:par>
                                <p:cTn id="29" presetID="21" presetClass="entr" presetSubtype="1"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wheel(1)">
                                      <p:cBhvr>
                                        <p:cTn id="31" dur="750"/>
                                        <p:tgtEl>
                                          <p:spTgt spid="47"/>
                                        </p:tgtEl>
                                      </p:cBhvr>
                                    </p:animEffect>
                                  </p:childTnLst>
                                </p:cTn>
                              </p:par>
                            </p:childTnLst>
                          </p:cTn>
                        </p:par>
                        <p:par>
                          <p:cTn id="32" fill="hold">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wipe(down)">
                                      <p:cBhvr>
                                        <p:cTn id="35" dur="500"/>
                                        <p:tgtEl>
                                          <p:spTgt spid="48"/>
                                        </p:tgtEl>
                                      </p:cBhvr>
                                    </p:animEffect>
                                  </p:childTnLst>
                                </p:cTn>
                              </p:par>
                            </p:childTnLst>
                          </p:cTn>
                        </p:par>
                        <p:par>
                          <p:cTn id="36" fill="hold">
                            <p:stCondLst>
                              <p:cond delay="3500"/>
                            </p:stCondLst>
                            <p:childTnLst>
                              <p:par>
                                <p:cTn id="37" presetID="21" presetClass="entr" presetSubtype="1" fill="hold" grpId="0" nodeType="after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wheel(1)">
                                      <p:cBhvr>
                                        <p:cTn id="39" dur="750"/>
                                        <p:tgtEl>
                                          <p:spTgt spid="49"/>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50"/>
                                        </p:tgtEl>
                                        <p:attrNameLst>
                                          <p:attrName>style.visibility</p:attrName>
                                        </p:attrNameLst>
                                      </p:cBhvr>
                                      <p:to>
                                        <p:strVal val="visible"/>
                                      </p:to>
                                    </p:set>
                                    <p:animEffect transition="in" filter="wipe(down)">
                                      <p:cBhvr>
                                        <p:cTn id="43" dur="500"/>
                                        <p:tgtEl>
                                          <p:spTgt spid="50"/>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wipe(up)">
                                      <p:cBhvr>
                                        <p:cTn id="47" dur="500"/>
                                        <p:tgtEl>
                                          <p:spTgt spid="44"/>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fade">
                                      <p:cBhvr>
                                        <p:cTn id="5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animBg="1"/>
      <p:bldP spid="45" grpId="0" animBg="1"/>
      <p:bldP spid="46" grpId="0"/>
      <p:bldP spid="47" grpId="0" animBg="1"/>
      <p:bldP spid="48" grpId="0"/>
      <p:bldP spid="49" grpId="0" animBg="1"/>
      <p:bldP spid="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2468511" y="1155151"/>
            <a:ext cx="1600030" cy="1633598"/>
            <a:chOff x="6099402" y="3699492"/>
            <a:chExt cx="2821311" cy="2821311"/>
          </a:xfrm>
          <a:solidFill>
            <a:schemeClr val="accent1"/>
          </a:solidFill>
        </p:grpSpPr>
        <p:sp>
          <p:nvSpPr>
            <p:cNvPr id="5" name="Shape 2620"/>
            <p:cNvSpPr/>
            <p:nvPr/>
          </p:nvSpPr>
          <p:spPr>
            <a:xfrm>
              <a:off x="6099402" y="3699492"/>
              <a:ext cx="2821311" cy="282131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solidFill>
                <a:schemeClr val="accent1"/>
              </a:solidFill>
              <a:miter lim="400000"/>
            </a:ln>
            <a:effectLst/>
          </p:spPr>
          <p:txBody>
            <a:bodyPr wrap="square" lIns="0" tIns="0" rIns="0" bIns="0" numCol="1" anchor="ctr">
              <a:noAutofit/>
            </a:bodyPr>
            <a:lstStyle/>
            <a:p>
              <a:pPr lvl="0">
                <a:defRPr sz="3200"/>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 name="Shape 2621"/>
            <p:cNvSpPr/>
            <p:nvPr/>
          </p:nvSpPr>
          <p:spPr>
            <a:xfrm>
              <a:off x="6827951" y="4405952"/>
              <a:ext cx="1442047" cy="1275712"/>
            </a:xfrm>
            <a:prstGeom prst="rect">
              <a:avLst/>
            </a:prstGeom>
            <a:grpFill/>
            <a:ln w="12700" cap="flat">
              <a:solidFill>
                <a:schemeClr val="accent1"/>
              </a:solid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defRPr sz="1800" b="0">
                  <a:solidFill>
                    <a:srgbClr val="000000"/>
                  </a:solidFill>
                </a:defRPr>
              </a:pPr>
              <a:r>
                <a:rPr lang="zh-CN" altLang="en-US" sz="2400" dirty="0">
                  <a:solidFill>
                    <a:schemeClr val="bg1"/>
                  </a:solidFill>
                  <a:latin typeface="Arial" panose="020B0604020202020204" pitchFamily="34" charset="0"/>
                  <a:ea typeface="微软雅黑" panose="020B0503020204020204" pitchFamily="34" charset="-122"/>
                  <a:sym typeface="Arial" panose="020B0604020202020204" pitchFamily="34" charset="0"/>
                </a:rPr>
                <a:t>盈利</a:t>
              </a:r>
              <a:endParaRPr lang="en-US" altLang="zh-CN" sz="2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lvl="0">
                <a:defRPr sz="1800" b="0">
                  <a:solidFill>
                    <a:srgbClr val="000000"/>
                  </a:solidFill>
                </a:defRPr>
              </a:pPr>
              <a:r>
                <a:rPr lang="zh-CN" altLang="en-US" sz="2400" dirty="0">
                  <a:solidFill>
                    <a:schemeClr val="bg1"/>
                  </a:solidFill>
                  <a:latin typeface="Arial" panose="020B0604020202020204" pitchFamily="34" charset="0"/>
                  <a:ea typeface="微软雅黑" panose="020B0503020204020204" pitchFamily="34" charset="-122"/>
                  <a:sym typeface="Arial" panose="020B0604020202020204" pitchFamily="34" charset="0"/>
                </a:rPr>
                <a:t>扩大</a:t>
              </a:r>
              <a:endParaRPr sz="2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 name="组合 6"/>
          <p:cNvGrpSpPr/>
          <p:nvPr/>
        </p:nvGrpSpPr>
        <p:grpSpPr>
          <a:xfrm>
            <a:off x="581916" y="2380049"/>
            <a:ext cx="1229247" cy="1255036"/>
            <a:chOff x="2772793" y="5814957"/>
            <a:chExt cx="2167514" cy="2167513"/>
          </a:xfrm>
          <a:solidFill>
            <a:schemeClr val="accent1"/>
          </a:solidFill>
        </p:grpSpPr>
        <p:sp>
          <p:nvSpPr>
            <p:cNvPr id="8" name="Shape 2630"/>
            <p:cNvSpPr/>
            <p:nvPr/>
          </p:nvSpPr>
          <p:spPr>
            <a:xfrm>
              <a:off x="2772793" y="5814957"/>
              <a:ext cx="2167514" cy="21675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solidFill>
                <a:schemeClr val="accent1"/>
              </a:solidFill>
              <a:miter lim="400000"/>
            </a:ln>
            <a:effectLst/>
          </p:spPr>
          <p:txBody>
            <a:bodyPr wrap="square" lIns="0" tIns="0" rIns="0" bIns="0" numCol="1" anchor="ctr">
              <a:noAutofit/>
            </a:bodyPr>
            <a:lstStyle/>
            <a:p>
              <a:pPr lvl="0">
                <a:defRPr sz="3200"/>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9" name="Shape 2621"/>
            <p:cNvSpPr/>
            <p:nvPr/>
          </p:nvSpPr>
          <p:spPr>
            <a:xfrm>
              <a:off x="3060625" y="6347817"/>
              <a:ext cx="1751223" cy="1063092"/>
            </a:xfrm>
            <a:prstGeom prst="rect">
              <a:avLst/>
            </a:prstGeom>
            <a:grpFill/>
            <a:ln w="12700" cap="flat">
              <a:solidFill>
                <a:schemeClr val="accent1"/>
              </a:solid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defRPr sz="1800" b="0">
                  <a:solidFill>
                    <a:srgbClr val="000000"/>
                  </a:solidFill>
                </a:defRPr>
              </a:pPr>
              <a:r>
                <a:rPr lang="zh-CN" altLang="en-US" sz="2000" dirty="0">
                  <a:solidFill>
                    <a:schemeClr val="bg1"/>
                  </a:solidFill>
                  <a:latin typeface="Arial" panose="020B0604020202020204" pitchFamily="34" charset="0"/>
                  <a:ea typeface="微软雅黑" panose="020B0503020204020204" pitchFamily="34" charset="-122"/>
                  <a:sym typeface="Arial" panose="020B0604020202020204" pitchFamily="34" charset="0"/>
                </a:rPr>
                <a:t>市场占有率快</a:t>
              </a:r>
              <a:endParaRPr sz="2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 name="组合 9"/>
          <p:cNvGrpSpPr/>
          <p:nvPr/>
        </p:nvGrpSpPr>
        <p:grpSpPr>
          <a:xfrm>
            <a:off x="2989174" y="3420216"/>
            <a:ext cx="1314572" cy="1342150"/>
            <a:chOff x="7017480" y="7611380"/>
            <a:chExt cx="2317967" cy="2317966"/>
          </a:xfrm>
          <a:solidFill>
            <a:schemeClr val="accent1"/>
          </a:solidFill>
        </p:grpSpPr>
        <p:sp>
          <p:nvSpPr>
            <p:cNvPr id="11" name="Shape 2625"/>
            <p:cNvSpPr/>
            <p:nvPr/>
          </p:nvSpPr>
          <p:spPr>
            <a:xfrm>
              <a:off x="7017480" y="7611380"/>
              <a:ext cx="2317967" cy="23179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solidFill>
                <a:schemeClr val="accent1"/>
              </a:solidFill>
              <a:miter lim="400000"/>
            </a:ln>
            <a:effectLst/>
          </p:spPr>
          <p:txBody>
            <a:bodyPr wrap="square" lIns="0" tIns="0" rIns="0" bIns="0" numCol="1" anchor="ctr">
              <a:noAutofit/>
            </a:bodyPr>
            <a:lstStyle/>
            <a:p>
              <a:pPr lvl="0">
                <a:defRPr sz="3200"/>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2" name="Shape 2621"/>
            <p:cNvSpPr/>
            <p:nvPr/>
          </p:nvSpPr>
          <p:spPr>
            <a:xfrm>
              <a:off x="7478666" y="8116777"/>
              <a:ext cx="1442047" cy="1275713"/>
            </a:xfrm>
            <a:prstGeom prst="rect">
              <a:avLst/>
            </a:prstGeom>
            <a:grpFill/>
            <a:ln w="12700" cap="flat">
              <a:solidFill>
                <a:schemeClr val="accent1"/>
              </a:solid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defRPr sz="1800" b="0">
                  <a:solidFill>
                    <a:srgbClr val="000000"/>
                  </a:solidFill>
                </a:defRPr>
              </a:pPr>
              <a:r>
                <a:rPr lang="zh-CN" altLang="en-US" sz="2400" dirty="0">
                  <a:solidFill>
                    <a:schemeClr val="bg1"/>
                  </a:solidFill>
                  <a:latin typeface="Arial" panose="020B0604020202020204" pitchFamily="34" charset="0"/>
                  <a:ea typeface="微软雅黑" panose="020B0503020204020204" pitchFamily="34" charset="-122"/>
                  <a:sym typeface="Arial" panose="020B0604020202020204" pitchFamily="34" charset="0"/>
                </a:rPr>
                <a:t>研发要快</a:t>
              </a:r>
              <a:endParaRPr sz="2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3" name="组合 12"/>
          <p:cNvGrpSpPr/>
          <p:nvPr/>
        </p:nvGrpSpPr>
        <p:grpSpPr>
          <a:xfrm>
            <a:off x="7037302" y="1043838"/>
            <a:ext cx="1314572" cy="1342152"/>
            <a:chOff x="14043632" y="3533937"/>
            <a:chExt cx="2317966" cy="2317967"/>
          </a:xfrm>
          <a:solidFill>
            <a:schemeClr val="accent1"/>
          </a:solidFill>
        </p:grpSpPr>
        <p:sp>
          <p:nvSpPr>
            <p:cNvPr id="14" name="Shape 2640"/>
            <p:cNvSpPr/>
            <p:nvPr/>
          </p:nvSpPr>
          <p:spPr>
            <a:xfrm>
              <a:off x="14043632" y="3533937"/>
              <a:ext cx="2317966" cy="231796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solidFill>
                <a:schemeClr val="accent1"/>
              </a:solidFill>
              <a:miter lim="400000"/>
            </a:ln>
            <a:effectLst/>
          </p:spPr>
          <p:txBody>
            <a:bodyPr wrap="square" lIns="0" tIns="0" rIns="0" bIns="0" numCol="1" anchor="ctr">
              <a:noAutofit/>
            </a:bodyPr>
            <a:lstStyle/>
            <a:p>
              <a:pPr lvl="0">
                <a:defRPr sz="3200"/>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5" name="Shape 2621"/>
            <p:cNvSpPr/>
            <p:nvPr/>
          </p:nvSpPr>
          <p:spPr>
            <a:xfrm>
              <a:off x="14531041" y="3958940"/>
              <a:ext cx="1442049" cy="1275712"/>
            </a:xfrm>
            <a:prstGeom prst="rect">
              <a:avLst/>
            </a:prstGeom>
            <a:grpFill/>
            <a:ln w="12700" cap="flat">
              <a:solidFill>
                <a:schemeClr val="accent1"/>
              </a:solid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defRPr sz="1800" b="0">
                  <a:solidFill>
                    <a:srgbClr val="000000"/>
                  </a:solidFill>
                </a:defRPr>
              </a:pPr>
              <a:r>
                <a:rPr lang="zh-CN" altLang="en-US" sz="2400" dirty="0">
                  <a:solidFill>
                    <a:schemeClr val="bg1"/>
                  </a:solidFill>
                  <a:latin typeface="Arial" panose="020B0604020202020204" pitchFamily="34" charset="0"/>
                  <a:ea typeface="微软雅黑" panose="020B0503020204020204" pitchFamily="34" charset="-122"/>
                  <a:sym typeface="Arial" panose="020B0604020202020204" pitchFamily="34" charset="0"/>
                </a:rPr>
                <a:t>技术提高</a:t>
              </a:r>
              <a:endParaRPr sz="2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6" name="组合 15"/>
          <p:cNvGrpSpPr/>
          <p:nvPr/>
        </p:nvGrpSpPr>
        <p:grpSpPr>
          <a:xfrm>
            <a:off x="7906597" y="3252881"/>
            <a:ext cx="1488939" cy="1520174"/>
            <a:chOff x="15688300" y="7322383"/>
            <a:chExt cx="2625425" cy="2625424"/>
          </a:xfrm>
          <a:solidFill>
            <a:schemeClr val="accent1"/>
          </a:solidFill>
        </p:grpSpPr>
        <p:sp>
          <p:nvSpPr>
            <p:cNvPr id="17" name="Shape 2645"/>
            <p:cNvSpPr/>
            <p:nvPr/>
          </p:nvSpPr>
          <p:spPr>
            <a:xfrm>
              <a:off x="15688300" y="7322383"/>
              <a:ext cx="2625425" cy="262542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solidFill>
                <a:schemeClr val="accent1"/>
              </a:solidFill>
              <a:miter lim="400000"/>
            </a:ln>
            <a:effectLst/>
          </p:spPr>
          <p:txBody>
            <a:bodyPr wrap="square" lIns="0" tIns="0" rIns="0" bIns="0" numCol="1" anchor="ctr">
              <a:noAutofit/>
            </a:bodyPr>
            <a:lstStyle/>
            <a:p>
              <a:pPr lvl="0">
                <a:defRPr sz="3200"/>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8" name="Shape 2621"/>
            <p:cNvSpPr/>
            <p:nvPr/>
          </p:nvSpPr>
          <p:spPr>
            <a:xfrm>
              <a:off x="16413686" y="7962778"/>
              <a:ext cx="1442049" cy="1275713"/>
            </a:xfrm>
            <a:prstGeom prst="rect">
              <a:avLst/>
            </a:prstGeom>
            <a:grpFill/>
            <a:ln w="12700" cap="flat">
              <a:solidFill>
                <a:schemeClr val="accent1"/>
              </a:solid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defRPr sz="1800" b="0">
                  <a:solidFill>
                    <a:srgbClr val="000000"/>
                  </a:solidFill>
                </a:defRPr>
              </a:pPr>
              <a:r>
                <a:rPr lang="zh-CN" altLang="en-US" sz="2400" dirty="0">
                  <a:solidFill>
                    <a:schemeClr val="bg1"/>
                  </a:solidFill>
                  <a:latin typeface="Arial" panose="020B0604020202020204" pitchFamily="34" charset="0"/>
                  <a:ea typeface="微软雅黑" panose="020B0503020204020204" pitchFamily="34" charset="-122"/>
                  <a:sym typeface="Arial" panose="020B0604020202020204" pitchFamily="34" charset="0"/>
                </a:rPr>
                <a:t>功能强大</a:t>
              </a:r>
              <a:endParaRPr sz="2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9" name="组合 18"/>
          <p:cNvGrpSpPr/>
          <p:nvPr/>
        </p:nvGrpSpPr>
        <p:grpSpPr>
          <a:xfrm>
            <a:off x="9617120" y="972563"/>
            <a:ext cx="1752346" cy="1789109"/>
            <a:chOff x="18704446" y="3384153"/>
            <a:chExt cx="3089888" cy="3089888"/>
          </a:xfrm>
          <a:solidFill>
            <a:schemeClr val="accent1"/>
          </a:solidFill>
        </p:grpSpPr>
        <p:sp>
          <p:nvSpPr>
            <p:cNvPr id="20" name="Shape 2635"/>
            <p:cNvSpPr/>
            <p:nvPr/>
          </p:nvSpPr>
          <p:spPr>
            <a:xfrm>
              <a:off x="18704446" y="3384153"/>
              <a:ext cx="3089888" cy="30898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solidFill>
                <a:schemeClr val="accent1"/>
              </a:solidFill>
              <a:miter lim="400000"/>
            </a:ln>
            <a:effectLst/>
          </p:spPr>
          <p:txBody>
            <a:bodyPr wrap="square" lIns="0" tIns="0" rIns="0" bIns="0" numCol="1" anchor="ctr">
              <a:noAutofit/>
            </a:bodyPr>
            <a:lstStyle/>
            <a:p>
              <a:pPr lvl="0">
                <a:defRPr sz="3200"/>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1" name="Shape 2621"/>
            <p:cNvSpPr/>
            <p:nvPr/>
          </p:nvSpPr>
          <p:spPr>
            <a:xfrm>
              <a:off x="19133267" y="4176812"/>
              <a:ext cx="2232248" cy="1275713"/>
            </a:xfrm>
            <a:prstGeom prst="rect">
              <a:avLst/>
            </a:prstGeom>
            <a:grpFill/>
            <a:ln w="12700" cap="flat">
              <a:solidFill>
                <a:schemeClr val="accent1"/>
              </a:solid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lgn="ctr">
                <a:defRPr sz="1800" b="0">
                  <a:solidFill>
                    <a:srgbClr val="000000"/>
                  </a:solidFill>
                </a:defRPr>
              </a:pPr>
              <a:r>
                <a:rPr lang="zh-CN" altLang="en-US" sz="2400" dirty="0">
                  <a:solidFill>
                    <a:schemeClr val="bg1"/>
                  </a:solidFill>
                  <a:latin typeface="Arial" panose="020B0604020202020204" pitchFamily="34" charset="0"/>
                  <a:ea typeface="微软雅黑" panose="020B0503020204020204" pitchFamily="34" charset="-122"/>
                  <a:sym typeface="Arial" panose="020B0604020202020204" pitchFamily="34" charset="0"/>
                </a:rPr>
                <a:t>利益</a:t>
              </a:r>
              <a:endParaRPr lang="en-US" altLang="zh-CN" sz="2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lvl="0" algn="ctr">
                <a:defRPr sz="1800" b="0">
                  <a:solidFill>
                    <a:srgbClr val="000000"/>
                  </a:solidFill>
                </a:defRPr>
              </a:pPr>
              <a:r>
                <a:rPr lang="zh-CN" altLang="en-US" sz="2400" dirty="0">
                  <a:solidFill>
                    <a:schemeClr val="bg1"/>
                  </a:solidFill>
                  <a:latin typeface="Arial" panose="020B0604020202020204" pitchFamily="34" charset="0"/>
                  <a:ea typeface="微软雅黑" panose="020B0503020204020204" pitchFamily="34" charset="-122"/>
                  <a:sym typeface="Arial" panose="020B0604020202020204" pitchFamily="34" charset="0"/>
                </a:rPr>
                <a:t>最大化</a:t>
              </a:r>
              <a:endParaRPr sz="2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2" name="Arc 3"/>
          <p:cNvSpPr/>
          <p:nvPr/>
        </p:nvSpPr>
        <p:spPr>
          <a:xfrm rot="20794530">
            <a:off x="3326776" y="2309123"/>
            <a:ext cx="1953945" cy="1994938"/>
          </a:xfrm>
          <a:prstGeom prst="arc">
            <a:avLst/>
          </a:prstGeom>
          <a:ln w="44450">
            <a:solidFill>
              <a:schemeClr val="tx1">
                <a:lumMod val="50000"/>
                <a:lumOff val="50000"/>
              </a:schemeClr>
            </a:solidFill>
            <a:prstDash val="dash"/>
            <a:headEnd type="triangle" w="lg" len="lg"/>
            <a:tailEnd type="none" w="med" len="med"/>
          </a:ln>
          <a:effectLst/>
        </p:spPr>
        <p:style>
          <a:lnRef idx="1">
            <a:schemeClr val="accent1"/>
          </a:lnRef>
          <a:fillRef idx="0">
            <a:schemeClr val="accent1"/>
          </a:fillRef>
          <a:effectRef idx="0">
            <a:schemeClr val="accent1"/>
          </a:effectRef>
          <a:fontRef idx="minor">
            <a:schemeClr val="tx1"/>
          </a:fontRef>
        </p:style>
        <p:txBody>
          <a:bodyPr lIns="49634" tIns="24817" rIns="49634" bIns="24817" rtlCol="0" anchor="ctr"/>
          <a:lstStyle/>
          <a:p>
            <a:pPr algn="ctr"/>
            <a:endParaRPr lang="en-US" sz="900">
              <a:solidFill>
                <a:schemeClr val="accent2"/>
              </a:solidFill>
            </a:endParaRPr>
          </a:p>
        </p:txBody>
      </p:sp>
      <p:sp>
        <p:nvSpPr>
          <p:cNvPr id="23" name="Arc 3"/>
          <p:cNvSpPr/>
          <p:nvPr/>
        </p:nvSpPr>
        <p:spPr>
          <a:xfrm rot="17548443">
            <a:off x="4310709" y="3525023"/>
            <a:ext cx="1447404" cy="1417662"/>
          </a:xfrm>
          <a:prstGeom prst="arc">
            <a:avLst/>
          </a:prstGeom>
          <a:ln w="44450">
            <a:solidFill>
              <a:schemeClr val="tx1">
                <a:lumMod val="50000"/>
                <a:lumOff val="50000"/>
              </a:schemeClr>
            </a:solidFill>
            <a:prstDash val="dash"/>
            <a:headEnd type="triangle" w="lg" len="lg"/>
            <a:tailEnd type="none" w="med" len="med"/>
          </a:ln>
          <a:effectLst/>
        </p:spPr>
        <p:style>
          <a:lnRef idx="1">
            <a:schemeClr val="accent1"/>
          </a:lnRef>
          <a:fillRef idx="0">
            <a:schemeClr val="accent1"/>
          </a:fillRef>
          <a:effectRef idx="0">
            <a:schemeClr val="accent1"/>
          </a:effectRef>
          <a:fontRef idx="minor">
            <a:schemeClr val="tx1"/>
          </a:fontRef>
        </p:style>
        <p:txBody>
          <a:bodyPr lIns="49634" tIns="24817" rIns="49634" bIns="24817" rtlCol="0" anchor="ctr"/>
          <a:lstStyle/>
          <a:p>
            <a:pPr algn="ctr"/>
            <a:endParaRPr lang="en-US" sz="900">
              <a:solidFill>
                <a:schemeClr val="accent2"/>
              </a:solidFill>
            </a:endParaRPr>
          </a:p>
        </p:txBody>
      </p:sp>
      <p:sp>
        <p:nvSpPr>
          <p:cNvPr id="24" name="Arc 3"/>
          <p:cNvSpPr/>
          <p:nvPr/>
        </p:nvSpPr>
        <p:spPr>
          <a:xfrm rot="805470" flipH="1">
            <a:off x="5956020" y="2177182"/>
            <a:ext cx="1953945" cy="1994938"/>
          </a:xfrm>
          <a:prstGeom prst="arc">
            <a:avLst/>
          </a:prstGeom>
          <a:ln w="44450">
            <a:solidFill>
              <a:schemeClr val="tx1">
                <a:lumMod val="50000"/>
                <a:lumOff val="50000"/>
              </a:schemeClr>
            </a:solidFill>
            <a:prstDash val="dash"/>
            <a:headEnd type="triangle" w="lg" len="lg"/>
            <a:tailEnd type="none" w="med" len="med"/>
          </a:ln>
          <a:effectLst/>
        </p:spPr>
        <p:style>
          <a:lnRef idx="1">
            <a:schemeClr val="accent1"/>
          </a:lnRef>
          <a:fillRef idx="0">
            <a:schemeClr val="accent1"/>
          </a:fillRef>
          <a:effectRef idx="0">
            <a:schemeClr val="accent1"/>
          </a:effectRef>
          <a:fontRef idx="minor">
            <a:schemeClr val="tx1"/>
          </a:fontRef>
        </p:style>
        <p:txBody>
          <a:bodyPr lIns="49634" tIns="24817" rIns="49634" bIns="24817" rtlCol="0" anchor="ctr"/>
          <a:lstStyle/>
          <a:p>
            <a:pPr algn="ctr"/>
            <a:endParaRPr lang="en-US" sz="900">
              <a:solidFill>
                <a:schemeClr val="accent2"/>
              </a:solidFill>
            </a:endParaRPr>
          </a:p>
        </p:txBody>
      </p:sp>
      <p:sp>
        <p:nvSpPr>
          <p:cNvPr id="25" name="Arc 3"/>
          <p:cNvSpPr/>
          <p:nvPr/>
        </p:nvSpPr>
        <p:spPr>
          <a:xfrm rot="3055585" flipH="1">
            <a:off x="6614531" y="3404989"/>
            <a:ext cx="1447404" cy="1417662"/>
          </a:xfrm>
          <a:prstGeom prst="arc">
            <a:avLst/>
          </a:prstGeom>
          <a:ln w="44450">
            <a:solidFill>
              <a:schemeClr val="tx1">
                <a:lumMod val="50000"/>
                <a:lumOff val="50000"/>
              </a:schemeClr>
            </a:solidFill>
            <a:prstDash val="dash"/>
            <a:headEnd type="triangle" w="lg" len="lg"/>
            <a:tailEnd type="none" w="med" len="med"/>
          </a:ln>
          <a:effectLst/>
        </p:spPr>
        <p:style>
          <a:lnRef idx="1">
            <a:schemeClr val="accent1"/>
          </a:lnRef>
          <a:fillRef idx="0">
            <a:schemeClr val="accent1"/>
          </a:fillRef>
          <a:effectRef idx="0">
            <a:schemeClr val="accent1"/>
          </a:effectRef>
          <a:fontRef idx="minor">
            <a:schemeClr val="tx1"/>
          </a:fontRef>
        </p:style>
        <p:txBody>
          <a:bodyPr lIns="49634" tIns="24817" rIns="49634" bIns="24817" rtlCol="0" anchor="ctr"/>
          <a:lstStyle/>
          <a:p>
            <a:pPr algn="ctr"/>
            <a:endParaRPr lang="en-US" sz="900">
              <a:solidFill>
                <a:schemeClr val="accent2"/>
              </a:solidFill>
            </a:endParaRPr>
          </a:p>
        </p:txBody>
      </p:sp>
      <p:cxnSp>
        <p:nvCxnSpPr>
          <p:cNvPr id="26" name="直接箭头连接符 25"/>
          <p:cNvCxnSpPr/>
          <p:nvPr/>
        </p:nvCxnSpPr>
        <p:spPr>
          <a:xfrm flipH="1" flipV="1">
            <a:off x="1811164" y="3007567"/>
            <a:ext cx="3124461" cy="167084"/>
          </a:xfrm>
          <a:prstGeom prst="straightConnector1">
            <a:avLst/>
          </a:prstGeom>
          <a:ln w="44450">
            <a:solidFill>
              <a:schemeClr val="tx1">
                <a:lumMod val="50000"/>
                <a:lumOff val="50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flipV="1">
            <a:off x="6826466" y="2261289"/>
            <a:ext cx="2793460" cy="829820"/>
          </a:xfrm>
          <a:prstGeom prst="straightConnector1">
            <a:avLst/>
          </a:prstGeom>
          <a:ln w="44450">
            <a:solidFill>
              <a:schemeClr val="tx1">
                <a:lumMod val="50000"/>
                <a:lumOff val="50000"/>
              </a:schemeClr>
            </a:solidFill>
            <a:prstDash val="dash"/>
            <a:headEnd w="lg" len="lg"/>
            <a:tailEnd type="triangle"/>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4935623" y="2261289"/>
            <a:ext cx="2012153" cy="2054366"/>
            <a:chOff x="10449626" y="5609849"/>
            <a:chExt cx="3548002" cy="3548001"/>
          </a:xfrm>
          <a:solidFill>
            <a:schemeClr val="accent1"/>
          </a:solidFill>
        </p:grpSpPr>
        <p:sp>
          <p:nvSpPr>
            <p:cNvPr id="29" name="Shape 2658"/>
            <p:cNvSpPr/>
            <p:nvPr/>
          </p:nvSpPr>
          <p:spPr>
            <a:xfrm>
              <a:off x="10449626" y="5609849"/>
              <a:ext cx="3548002" cy="35480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solidFill>
                <a:schemeClr val="accent1"/>
              </a:solidFill>
              <a:miter lim="400000"/>
            </a:ln>
            <a:effectLst>
              <a:outerShdw blurRad="190500" dir="5400000" rotWithShape="0">
                <a:srgbClr val="000000">
                  <a:alpha val="29649"/>
                </a:srgbClr>
              </a:outerShdw>
            </a:effectLst>
          </p:spPr>
          <p:txBody>
            <a:bodyPr wrap="square" lIns="0" tIns="0" rIns="0" bIns="0" numCol="1" anchor="ctr">
              <a:noAutofit/>
            </a:bodyPr>
            <a:lstStyle/>
            <a:p>
              <a:pPr lvl="0">
                <a:defRPr sz="3200"/>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0" name="Shape 2659"/>
            <p:cNvSpPr/>
            <p:nvPr/>
          </p:nvSpPr>
          <p:spPr>
            <a:xfrm>
              <a:off x="10663032" y="5823504"/>
              <a:ext cx="3120691" cy="31206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solidFill>
                <a:schemeClr val="accent1"/>
              </a:solidFill>
              <a:miter lim="400000"/>
            </a:ln>
            <a:effectLst/>
          </p:spPr>
          <p:txBody>
            <a:bodyPr wrap="square" lIns="0" tIns="0" rIns="0" bIns="0" numCol="1" anchor="ctr">
              <a:noAutofit/>
            </a:bodyPr>
            <a:lstStyle/>
            <a:p>
              <a:pPr lvl="0">
                <a:defRPr sz="3200"/>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1" name="Shape 2621"/>
            <p:cNvSpPr/>
            <p:nvPr/>
          </p:nvSpPr>
          <p:spPr>
            <a:xfrm>
              <a:off x="11074506" y="6529098"/>
              <a:ext cx="2232248" cy="1754105"/>
            </a:xfrm>
            <a:prstGeom prst="rect">
              <a:avLst/>
            </a:prstGeom>
            <a:grpFill/>
            <a:ln w="12700" cap="flat">
              <a:solidFill>
                <a:schemeClr val="accent1"/>
              </a:solid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lgn="ctr">
                <a:defRPr sz="1800" b="0">
                  <a:solidFill>
                    <a:srgbClr val="000000"/>
                  </a:solidFill>
                </a:defRPr>
              </a:pPr>
              <a:r>
                <a:rPr lang="zh-CN" altLang="en-US" sz="3300" dirty="0">
                  <a:solidFill>
                    <a:schemeClr val="bg1"/>
                  </a:solidFill>
                  <a:latin typeface="Arial" panose="020B0604020202020204" pitchFamily="34" charset="0"/>
                  <a:ea typeface="微软雅黑" panose="020B0503020204020204" pitchFamily="34" charset="-122"/>
                  <a:sym typeface="Arial" panose="020B0604020202020204" pitchFamily="34" charset="0"/>
                </a:rPr>
                <a:t>战略</a:t>
              </a:r>
              <a:endParaRPr lang="en-US" altLang="zh-CN" sz="33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lvl="0" algn="ctr">
                <a:defRPr sz="1800" b="0">
                  <a:solidFill>
                    <a:srgbClr val="000000"/>
                  </a:solidFill>
                </a:defRPr>
              </a:pPr>
              <a:r>
                <a:rPr lang="zh-CN" altLang="en-US" sz="3300" dirty="0">
                  <a:solidFill>
                    <a:schemeClr val="bg1"/>
                  </a:solidFill>
                  <a:latin typeface="Arial" panose="020B0604020202020204" pitchFamily="34" charset="0"/>
                  <a:ea typeface="微软雅黑" panose="020B0503020204020204" pitchFamily="34" charset="-122"/>
                  <a:sym typeface="Arial" panose="020B0604020202020204" pitchFamily="34" charset="0"/>
                </a:rPr>
                <a:t>目标</a:t>
              </a:r>
              <a:endParaRPr sz="33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2" name="组合 31"/>
          <p:cNvGrpSpPr/>
          <p:nvPr/>
        </p:nvGrpSpPr>
        <p:grpSpPr>
          <a:xfrm>
            <a:off x="500240" y="5392143"/>
            <a:ext cx="10749328" cy="992578"/>
            <a:chOff x="1379715" y="3986755"/>
            <a:chExt cx="6588710" cy="595891"/>
          </a:xfrm>
          <a:solidFill>
            <a:schemeClr val="bg1">
              <a:lumMod val="50000"/>
            </a:schemeClr>
          </a:solidFill>
        </p:grpSpPr>
        <p:sp>
          <p:nvSpPr>
            <p:cNvPr id="33" name="矩形 32"/>
            <p:cNvSpPr/>
            <p:nvPr/>
          </p:nvSpPr>
          <p:spPr>
            <a:xfrm>
              <a:off x="1379715" y="3988433"/>
              <a:ext cx="6588710" cy="50405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TextBox 99"/>
            <p:cNvSpPr txBox="1"/>
            <p:nvPr/>
          </p:nvSpPr>
          <p:spPr>
            <a:xfrm>
              <a:off x="2711261" y="3986755"/>
              <a:ext cx="4042327" cy="595891"/>
            </a:xfrm>
            <a:prstGeom prst="rect">
              <a:avLst/>
            </a:prstGeom>
            <a:noFill/>
          </p:spPr>
          <p:txBody>
            <a:bodyPr wrap="square" rtlCol="0">
              <a:spAutoFit/>
            </a:bodyPr>
            <a:lstStyle/>
            <a:p>
              <a:pPr algn="ctr">
                <a:lnSpc>
                  <a:spcPct val="150000"/>
                </a:lnSpc>
              </a:pPr>
              <a:r>
                <a:rPr lang="zh-CN" altLang="en-US" sz="13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endParaRPr lang="en-US" altLang="zh-CN" sz="13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50000"/>
                </a:lnSpc>
              </a:pPr>
              <a:endParaRPr lang="en-US" altLang="zh-CN" sz="13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Effect transition="in" filter="fade">
                                      <p:cBhvr>
                                        <p:cTn id="9" dur="500"/>
                                        <p:tgtEl>
                                          <p:spTgt spid="28"/>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down)">
                                      <p:cBhvr>
                                        <p:cTn id="13" dur="500"/>
                                        <p:tgtEl>
                                          <p:spTgt spid="22"/>
                                        </p:tgtEl>
                                      </p:cBhvr>
                                    </p:animEffect>
                                  </p:childTnLst>
                                </p:cTn>
                              </p:par>
                              <p:par>
                                <p:cTn id="14" presetID="22" presetClass="entr" presetSubtype="2"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right)">
                                      <p:cBhvr>
                                        <p:cTn id="16" dur="500"/>
                                        <p:tgtEl>
                                          <p:spTgt spid="26"/>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down)">
                                      <p:cBhvr>
                                        <p:cTn id="19" dur="500"/>
                                        <p:tgtEl>
                                          <p:spTgt spid="24"/>
                                        </p:tgtEl>
                                      </p:cBhvr>
                                    </p:animEffect>
                                  </p:childTnLst>
                                </p:cTn>
                              </p:par>
                              <p:par>
                                <p:cTn id="20" presetID="22" presetClass="entr" presetSubtype="8"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left)">
                                      <p:cBhvr>
                                        <p:cTn id="25" dur="500"/>
                                        <p:tgtEl>
                                          <p:spTgt spid="25"/>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right)">
                                      <p:cBhvr>
                                        <p:cTn id="28" dur="500"/>
                                        <p:tgtEl>
                                          <p:spTgt spid="23"/>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nodeType="withEffect">
                                  <p:stCondLst>
                                    <p:cond delay="20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par>
                                <p:cTn id="36" presetID="10" presetClass="entr" presetSubtype="0" fill="hold" nodeType="withEffect">
                                  <p:stCondLst>
                                    <p:cond delay="40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par>
                                <p:cTn id="39" presetID="10" presetClass="entr" presetSubtype="0" fill="hold" nodeType="withEffect">
                                  <p:stCondLst>
                                    <p:cond delay="60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par>
                                <p:cTn id="42" presetID="10" presetClass="entr" presetSubtype="0" fill="hold" nodeType="withEffect">
                                  <p:stCondLst>
                                    <p:cond delay="80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par>
                                <p:cTn id="45" presetID="10" presetClass="entr" presetSubtype="0" fill="hold" nodeType="withEffect">
                                  <p:stCondLst>
                                    <p:cond delay="100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par>
                          <p:cTn id="48" fill="hold">
                            <p:stCondLst>
                              <p:cond delay="1500"/>
                            </p:stCondLst>
                            <p:childTnLst>
                              <p:par>
                                <p:cTn id="49" presetID="42" presetClass="entr" presetSubtype="0" fill="hold"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fade">
                                      <p:cBhvr>
                                        <p:cTn id="51" dur="500"/>
                                        <p:tgtEl>
                                          <p:spTgt spid="32"/>
                                        </p:tgtEl>
                                      </p:cBhvr>
                                    </p:animEffect>
                                    <p:anim calcmode="lin" valueType="num">
                                      <p:cBhvr>
                                        <p:cTn id="52" dur="500" fill="hold"/>
                                        <p:tgtEl>
                                          <p:spTgt spid="32"/>
                                        </p:tgtEl>
                                        <p:attrNameLst>
                                          <p:attrName>ppt_x</p:attrName>
                                        </p:attrNameLst>
                                      </p:cBhvr>
                                      <p:tavLst>
                                        <p:tav tm="0">
                                          <p:val>
                                            <p:strVal val="#ppt_x"/>
                                          </p:val>
                                        </p:tav>
                                        <p:tav tm="100000">
                                          <p:val>
                                            <p:strVal val="#ppt_x"/>
                                          </p:val>
                                        </p:tav>
                                      </p:tavLst>
                                    </p:anim>
                                    <p:anim calcmode="lin" valueType="num">
                                      <p:cBhvr>
                                        <p:cTn id="53" dur="5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49674" y="2486572"/>
            <a:ext cx="4841476" cy="1862048"/>
          </a:xfrm>
          <a:prstGeom prst="rect">
            <a:avLst/>
          </a:prstGeom>
          <a:noFill/>
        </p:spPr>
        <p:txBody>
          <a:bodyPr vert="horz" wrap="square" rtlCol="0">
            <a:spAutoFit/>
          </a:bodyPr>
          <a:lstStyle/>
          <a:p>
            <a:pPr algn="ctr"/>
            <a:r>
              <a:rPr lang="en-US" altLang="zh-CN" sz="11500">
                <a:solidFill>
                  <a:schemeClr val="accent2"/>
                </a:solidFill>
                <a:latin typeface="Arial" panose="020B0604020202020204" pitchFamily="34" charset="0"/>
                <a:ea typeface="造字工房版黑（非商用）常规体" pitchFamily="2" charset="-122"/>
                <a:cs typeface="Arial" panose="020B0604020202020204" pitchFamily="34" charset="0"/>
              </a:rPr>
              <a:t>PART4</a:t>
            </a:r>
            <a:endParaRPr lang="zh-CN" altLang="en-US" sz="11500" dirty="0">
              <a:solidFill>
                <a:schemeClr val="accent2"/>
              </a:solidFill>
              <a:latin typeface="Arial" panose="020B0604020202020204" pitchFamily="34" charset="0"/>
              <a:ea typeface="造字工房版黑（非商用）常规体" pitchFamily="2" charset="-122"/>
              <a:cs typeface="Arial" panose="020B0604020202020204" pitchFamily="34" charset="0"/>
            </a:endParaRPr>
          </a:p>
        </p:txBody>
      </p:sp>
      <p:sp>
        <p:nvSpPr>
          <p:cNvPr id="9" name="矩形 8"/>
          <p:cNvSpPr/>
          <p:nvPr/>
        </p:nvSpPr>
        <p:spPr>
          <a:xfrm>
            <a:off x="549673" y="4348620"/>
            <a:ext cx="3890809" cy="646331"/>
          </a:xfrm>
          <a:prstGeom prst="rect">
            <a:avLst/>
          </a:prstGeom>
        </p:spPr>
        <p:txBody>
          <a:bodyPr wrap="none">
            <a:spAutoFit/>
          </a:bodyPr>
          <a:lstStyle/>
          <a:p>
            <a:pPr marL="0" lvl="1" algn="ctr"/>
            <a:r>
              <a:rPr lang="zh-CN" altLang="en-US" sz="3600" b="1" dirty="0">
                <a:solidFill>
                  <a:schemeClr val="accent1"/>
                </a:solidFill>
                <a:latin typeface="+mj-ea"/>
              </a:rPr>
              <a:t>输入标题文字内容</a:t>
            </a:r>
            <a:endParaRPr lang="en-US" altLang="zh-CN" sz="3600" b="1" dirty="0">
              <a:solidFill>
                <a:schemeClr val="accent1"/>
              </a:solidFill>
              <a:latin typeface="+mj-ea"/>
            </a:endParaRPr>
          </a:p>
        </p:txBody>
      </p:sp>
      <p:sp>
        <p:nvSpPr>
          <p:cNvPr id="10" name="矩形 9"/>
          <p:cNvSpPr/>
          <p:nvPr/>
        </p:nvSpPr>
        <p:spPr>
          <a:xfrm>
            <a:off x="5547981" y="6049112"/>
            <a:ext cx="6167769" cy="54857"/>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47981" y="1948301"/>
            <a:ext cx="6167769" cy="54857"/>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rot="5400000">
            <a:off x="3883393" y="4410188"/>
            <a:ext cx="3339354" cy="48211"/>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rot="5400000">
            <a:off x="9635720" y="4034977"/>
            <a:ext cx="4111846" cy="48211"/>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菱形 13"/>
          <p:cNvSpPr/>
          <p:nvPr/>
        </p:nvSpPr>
        <p:spPr>
          <a:xfrm>
            <a:off x="6963204" y="831874"/>
            <a:ext cx="3042695" cy="3042695"/>
          </a:xfrm>
          <a:prstGeom prst="diamond">
            <a:avLst/>
          </a:prstGeom>
          <a:solidFill>
            <a:schemeClr val="accent1"/>
          </a:solidFill>
          <a:ln w="38100">
            <a:gradFill flip="none" rotWithShape="1">
              <a:gsLst>
                <a:gs pos="0">
                  <a:schemeClr val="bg1">
                    <a:lumMod val="75000"/>
                  </a:schemeClr>
                </a:gs>
                <a:gs pos="100000">
                  <a:schemeClr val="bg1"/>
                </a:gs>
              </a:gsLst>
              <a:lin ang="8100000" scaled="1"/>
              <a:tileRect/>
            </a:gradFill>
          </a:ln>
          <a:effectLst>
            <a:innerShdw blurRad="63500" dist="254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5" name="菱形 14"/>
          <p:cNvSpPr/>
          <p:nvPr/>
        </p:nvSpPr>
        <p:spPr>
          <a:xfrm>
            <a:off x="6839996" y="317615"/>
            <a:ext cx="3289110" cy="3289110"/>
          </a:xfrm>
          <a:prstGeom prst="diamond">
            <a:avLst/>
          </a:prstGeom>
          <a:solidFill>
            <a:schemeClr val="bg1"/>
          </a:solidFill>
          <a:ln>
            <a:noFill/>
          </a:ln>
          <a:effectLst>
            <a:outerShdw blurRad="50800" dist="38100" dir="8100000" algn="tr" rotWithShape="0">
              <a:prstClr val="black">
                <a:alpha val="40000"/>
              </a:prstClr>
            </a:outerShdw>
          </a:effectLst>
          <a:scene3d>
            <a:camera prst="orthographicFront"/>
            <a:lightRig rig="threePt" dir="t">
              <a:rot lat="0" lon="0" rev="4800000"/>
            </a:lightRig>
          </a:scene3d>
          <a:sp3d>
            <a:bevelT w="6350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500"/>
                                        <p:tgtEl>
                                          <p:spTgt spid="13"/>
                                        </p:tgtEl>
                                      </p:cBhvr>
                                    </p:animEffect>
                                  </p:childTnLst>
                                </p:cTn>
                              </p:par>
                            </p:childTnLst>
                          </p:cTn>
                        </p:par>
                        <p:par>
                          <p:cTn id="22" fill="hold">
                            <p:stCondLst>
                              <p:cond delay="2000"/>
                            </p:stCondLst>
                            <p:childTnLst>
                              <p:par>
                                <p:cTn id="23" presetID="22" presetClass="entr" presetSubtype="2"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right)">
                                      <p:cBhvr>
                                        <p:cTn id="25" dur="500"/>
                                        <p:tgtEl>
                                          <p:spTgt spid="10"/>
                                        </p:tgtEl>
                                      </p:cBhvr>
                                    </p:animEffect>
                                  </p:childTnLst>
                                </p:cTn>
                              </p:par>
                            </p:childTnLst>
                          </p:cTn>
                        </p:par>
                        <p:par>
                          <p:cTn id="26" fill="hold">
                            <p:stCondLst>
                              <p:cond delay="2500"/>
                            </p:stCondLst>
                            <p:childTnLst>
                              <p:par>
                                <p:cTn id="27" presetID="22" presetClass="entr" presetSubtype="4"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randombar(horizontal)">
                                      <p:cBhvr>
                                        <p:cTn id="33" dur="500"/>
                                        <p:tgtEl>
                                          <p:spTgt spid="14"/>
                                        </p:tgtEl>
                                      </p:cBhvr>
                                    </p:animEffect>
                                  </p:childTnLst>
                                </p:cTn>
                              </p:par>
                            </p:childTnLst>
                          </p:cTn>
                        </p:par>
                        <p:par>
                          <p:cTn id="34" fill="hold">
                            <p:stCondLst>
                              <p:cond delay="3500"/>
                            </p:stCondLst>
                            <p:childTnLst>
                              <p:par>
                                <p:cTn id="35" presetID="37" presetClass="entr" presetSubtype="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900" decel="100000" fill="hold"/>
                                        <p:tgtEl>
                                          <p:spTgt spid="15"/>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animBg="1"/>
      <p:bldP spid="12" grpId="0" animBg="1"/>
      <p:bldP spid="13"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5"/>
          <p:cNvSpPr/>
          <p:nvPr/>
        </p:nvSpPr>
        <p:spPr bwMode="auto">
          <a:xfrm>
            <a:off x="3479801" y="1716881"/>
            <a:ext cx="2571750" cy="4119563"/>
          </a:xfrm>
          <a:custGeom>
            <a:avLst/>
            <a:gdLst>
              <a:gd name="T0" fmla="*/ 125 w 3148"/>
              <a:gd name="T1" fmla="*/ 0 h 5005"/>
              <a:gd name="T2" fmla="*/ 3023 w 3148"/>
              <a:gd name="T3" fmla="*/ 0 h 5005"/>
              <a:gd name="T4" fmla="*/ 3148 w 3148"/>
              <a:gd name="T5" fmla="*/ 125 h 5005"/>
              <a:gd name="T6" fmla="*/ 3148 w 3148"/>
              <a:gd name="T7" fmla="*/ 4880 h 5005"/>
              <a:gd name="T8" fmla="*/ 3023 w 3148"/>
              <a:gd name="T9" fmla="*/ 5005 h 5005"/>
              <a:gd name="T10" fmla="*/ 125 w 3148"/>
              <a:gd name="T11" fmla="*/ 5005 h 5005"/>
              <a:gd name="T12" fmla="*/ 0 w 3148"/>
              <a:gd name="T13" fmla="*/ 4880 h 5005"/>
              <a:gd name="T14" fmla="*/ 0 w 3148"/>
              <a:gd name="T15" fmla="*/ 125 h 5005"/>
              <a:gd name="T16" fmla="*/ 125 w 3148"/>
              <a:gd name="T17" fmla="*/ 0 h 5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48" h="5005">
                <a:moveTo>
                  <a:pt x="125" y="0"/>
                </a:moveTo>
                <a:lnTo>
                  <a:pt x="3023" y="0"/>
                </a:lnTo>
                <a:cubicBezTo>
                  <a:pt x="3092" y="0"/>
                  <a:pt x="3148" y="56"/>
                  <a:pt x="3148" y="125"/>
                </a:cubicBezTo>
                <a:lnTo>
                  <a:pt x="3148" y="4880"/>
                </a:lnTo>
                <a:cubicBezTo>
                  <a:pt x="3148" y="4949"/>
                  <a:pt x="3092" y="5005"/>
                  <a:pt x="3023" y="5005"/>
                </a:cubicBezTo>
                <a:lnTo>
                  <a:pt x="125" y="5005"/>
                </a:lnTo>
                <a:cubicBezTo>
                  <a:pt x="56" y="5005"/>
                  <a:pt x="0" y="4949"/>
                  <a:pt x="0" y="4880"/>
                </a:cubicBezTo>
                <a:lnTo>
                  <a:pt x="0" y="125"/>
                </a:lnTo>
                <a:cubicBezTo>
                  <a:pt x="0" y="56"/>
                  <a:pt x="56" y="0"/>
                  <a:pt x="125" y="0"/>
                </a:cubicBezTo>
                <a:close/>
              </a:path>
            </a:pathLst>
          </a:custGeom>
          <a:solidFill>
            <a:schemeClr val="bg1"/>
          </a:solidFill>
          <a:ln w="10" cap="flat">
            <a:solidFill>
              <a:schemeClr val="accent2">
                <a:lumMod val="85000"/>
              </a:schemeClr>
            </a:solidFill>
            <a:prstDash val="solid"/>
            <a:miter lim="800000"/>
          </a:ln>
        </p:spPr>
        <p:txBody>
          <a:bodyPr vert="horz" wrap="square" lIns="91440" tIns="45720" rIns="91440" bIns="45720" numCol="1" anchor="t" anchorCtr="0" compatLnSpc="1"/>
          <a:lstStyle/>
          <a:p>
            <a:endParaRPr lang="zh-CN" altLang="en-US"/>
          </a:p>
        </p:txBody>
      </p:sp>
      <p:sp>
        <p:nvSpPr>
          <p:cNvPr id="5" name="Freeform 6"/>
          <p:cNvSpPr/>
          <p:nvPr/>
        </p:nvSpPr>
        <p:spPr bwMode="auto">
          <a:xfrm>
            <a:off x="633413" y="1716881"/>
            <a:ext cx="2573338" cy="4119563"/>
          </a:xfrm>
          <a:custGeom>
            <a:avLst/>
            <a:gdLst>
              <a:gd name="T0" fmla="*/ 125 w 3149"/>
              <a:gd name="T1" fmla="*/ 0 h 5005"/>
              <a:gd name="T2" fmla="*/ 3024 w 3149"/>
              <a:gd name="T3" fmla="*/ 0 h 5005"/>
              <a:gd name="T4" fmla="*/ 3149 w 3149"/>
              <a:gd name="T5" fmla="*/ 125 h 5005"/>
              <a:gd name="T6" fmla="*/ 3149 w 3149"/>
              <a:gd name="T7" fmla="*/ 4880 h 5005"/>
              <a:gd name="T8" fmla="*/ 3024 w 3149"/>
              <a:gd name="T9" fmla="*/ 5005 h 5005"/>
              <a:gd name="T10" fmla="*/ 125 w 3149"/>
              <a:gd name="T11" fmla="*/ 5005 h 5005"/>
              <a:gd name="T12" fmla="*/ 0 w 3149"/>
              <a:gd name="T13" fmla="*/ 4880 h 5005"/>
              <a:gd name="T14" fmla="*/ 0 w 3149"/>
              <a:gd name="T15" fmla="*/ 125 h 5005"/>
              <a:gd name="T16" fmla="*/ 125 w 3149"/>
              <a:gd name="T17" fmla="*/ 0 h 5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49" h="5005">
                <a:moveTo>
                  <a:pt x="125" y="0"/>
                </a:moveTo>
                <a:lnTo>
                  <a:pt x="3024" y="0"/>
                </a:lnTo>
                <a:cubicBezTo>
                  <a:pt x="3092" y="0"/>
                  <a:pt x="3149" y="56"/>
                  <a:pt x="3149" y="125"/>
                </a:cubicBezTo>
                <a:lnTo>
                  <a:pt x="3149" y="4880"/>
                </a:lnTo>
                <a:cubicBezTo>
                  <a:pt x="3149" y="4949"/>
                  <a:pt x="3092" y="5005"/>
                  <a:pt x="3024" y="5005"/>
                </a:cubicBezTo>
                <a:lnTo>
                  <a:pt x="125" y="5005"/>
                </a:lnTo>
                <a:cubicBezTo>
                  <a:pt x="56" y="5005"/>
                  <a:pt x="0" y="4949"/>
                  <a:pt x="0" y="4880"/>
                </a:cubicBezTo>
                <a:lnTo>
                  <a:pt x="0" y="125"/>
                </a:lnTo>
                <a:cubicBezTo>
                  <a:pt x="0" y="56"/>
                  <a:pt x="56" y="0"/>
                  <a:pt x="125" y="0"/>
                </a:cubicBezTo>
                <a:close/>
              </a:path>
            </a:pathLst>
          </a:custGeom>
          <a:solidFill>
            <a:schemeClr val="accent1"/>
          </a:solidFill>
          <a:ln w="10" cap="flat">
            <a:solidFill>
              <a:schemeClr val="accent1"/>
            </a:solidFill>
            <a:prstDash val="solid"/>
            <a:miter lim="800000"/>
          </a:ln>
        </p:spPr>
        <p:txBody>
          <a:bodyPr vert="horz" wrap="square" lIns="91440" tIns="45720" rIns="91440" bIns="45720" numCol="1" anchor="t" anchorCtr="0" compatLnSpc="1"/>
          <a:lstStyle/>
          <a:p>
            <a:endParaRPr lang="zh-CN" altLang="en-US"/>
          </a:p>
        </p:txBody>
      </p:sp>
      <p:sp>
        <p:nvSpPr>
          <p:cNvPr id="6" name="Freeform 7"/>
          <p:cNvSpPr/>
          <p:nvPr/>
        </p:nvSpPr>
        <p:spPr bwMode="auto">
          <a:xfrm>
            <a:off x="9170989" y="1716881"/>
            <a:ext cx="2571750" cy="4119563"/>
          </a:xfrm>
          <a:custGeom>
            <a:avLst/>
            <a:gdLst>
              <a:gd name="T0" fmla="*/ 125 w 3148"/>
              <a:gd name="T1" fmla="*/ 0 h 5005"/>
              <a:gd name="T2" fmla="*/ 3023 w 3148"/>
              <a:gd name="T3" fmla="*/ 0 h 5005"/>
              <a:gd name="T4" fmla="*/ 3148 w 3148"/>
              <a:gd name="T5" fmla="*/ 125 h 5005"/>
              <a:gd name="T6" fmla="*/ 3148 w 3148"/>
              <a:gd name="T7" fmla="*/ 4880 h 5005"/>
              <a:gd name="T8" fmla="*/ 3023 w 3148"/>
              <a:gd name="T9" fmla="*/ 5005 h 5005"/>
              <a:gd name="T10" fmla="*/ 125 w 3148"/>
              <a:gd name="T11" fmla="*/ 5005 h 5005"/>
              <a:gd name="T12" fmla="*/ 0 w 3148"/>
              <a:gd name="T13" fmla="*/ 4880 h 5005"/>
              <a:gd name="T14" fmla="*/ 0 w 3148"/>
              <a:gd name="T15" fmla="*/ 125 h 5005"/>
              <a:gd name="T16" fmla="*/ 125 w 3148"/>
              <a:gd name="T17" fmla="*/ 0 h 5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48" h="5005">
                <a:moveTo>
                  <a:pt x="125" y="0"/>
                </a:moveTo>
                <a:lnTo>
                  <a:pt x="3023" y="0"/>
                </a:lnTo>
                <a:cubicBezTo>
                  <a:pt x="3092" y="0"/>
                  <a:pt x="3148" y="56"/>
                  <a:pt x="3148" y="125"/>
                </a:cubicBezTo>
                <a:lnTo>
                  <a:pt x="3148" y="4880"/>
                </a:lnTo>
                <a:cubicBezTo>
                  <a:pt x="3148" y="4949"/>
                  <a:pt x="3092" y="5005"/>
                  <a:pt x="3023" y="5005"/>
                </a:cubicBezTo>
                <a:lnTo>
                  <a:pt x="125" y="5005"/>
                </a:lnTo>
                <a:cubicBezTo>
                  <a:pt x="56" y="5005"/>
                  <a:pt x="0" y="4949"/>
                  <a:pt x="0" y="4880"/>
                </a:cubicBezTo>
                <a:lnTo>
                  <a:pt x="0" y="125"/>
                </a:lnTo>
                <a:cubicBezTo>
                  <a:pt x="0" y="56"/>
                  <a:pt x="56" y="0"/>
                  <a:pt x="125" y="0"/>
                </a:cubicBezTo>
                <a:close/>
              </a:path>
            </a:pathLst>
          </a:custGeom>
          <a:solidFill>
            <a:schemeClr val="bg2"/>
          </a:solidFill>
          <a:ln w="10" cap="flat">
            <a:solidFill>
              <a:schemeClr val="accent2">
                <a:lumMod val="85000"/>
              </a:schemeClr>
            </a:solidFill>
            <a:prstDash val="solid"/>
            <a:miter lim="800000"/>
          </a:ln>
        </p:spPr>
        <p:txBody>
          <a:bodyPr vert="horz" wrap="square" lIns="91440" tIns="45720" rIns="91440" bIns="45720" numCol="1" anchor="t" anchorCtr="0" compatLnSpc="1"/>
          <a:lstStyle/>
          <a:p>
            <a:endParaRPr lang="zh-CN" altLang="en-US"/>
          </a:p>
        </p:txBody>
      </p:sp>
      <p:sp>
        <p:nvSpPr>
          <p:cNvPr id="7" name="Freeform 8"/>
          <p:cNvSpPr/>
          <p:nvPr/>
        </p:nvSpPr>
        <p:spPr bwMode="auto">
          <a:xfrm>
            <a:off x="6326189" y="1716881"/>
            <a:ext cx="2570163" cy="4119563"/>
          </a:xfrm>
          <a:custGeom>
            <a:avLst/>
            <a:gdLst>
              <a:gd name="T0" fmla="*/ 125 w 3148"/>
              <a:gd name="T1" fmla="*/ 0 h 5005"/>
              <a:gd name="T2" fmla="*/ 3023 w 3148"/>
              <a:gd name="T3" fmla="*/ 0 h 5005"/>
              <a:gd name="T4" fmla="*/ 3148 w 3148"/>
              <a:gd name="T5" fmla="*/ 125 h 5005"/>
              <a:gd name="T6" fmla="*/ 3148 w 3148"/>
              <a:gd name="T7" fmla="*/ 4880 h 5005"/>
              <a:gd name="T8" fmla="*/ 3023 w 3148"/>
              <a:gd name="T9" fmla="*/ 5005 h 5005"/>
              <a:gd name="T10" fmla="*/ 125 w 3148"/>
              <a:gd name="T11" fmla="*/ 5005 h 5005"/>
              <a:gd name="T12" fmla="*/ 0 w 3148"/>
              <a:gd name="T13" fmla="*/ 4880 h 5005"/>
              <a:gd name="T14" fmla="*/ 0 w 3148"/>
              <a:gd name="T15" fmla="*/ 125 h 5005"/>
              <a:gd name="T16" fmla="*/ 125 w 3148"/>
              <a:gd name="T17" fmla="*/ 0 h 5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48" h="5005">
                <a:moveTo>
                  <a:pt x="125" y="0"/>
                </a:moveTo>
                <a:lnTo>
                  <a:pt x="3023" y="0"/>
                </a:lnTo>
                <a:cubicBezTo>
                  <a:pt x="3092" y="0"/>
                  <a:pt x="3148" y="56"/>
                  <a:pt x="3148" y="125"/>
                </a:cubicBezTo>
                <a:lnTo>
                  <a:pt x="3148" y="4880"/>
                </a:lnTo>
                <a:cubicBezTo>
                  <a:pt x="3148" y="4949"/>
                  <a:pt x="3092" y="5005"/>
                  <a:pt x="3023" y="5005"/>
                </a:cubicBezTo>
                <a:lnTo>
                  <a:pt x="125" y="5005"/>
                </a:lnTo>
                <a:cubicBezTo>
                  <a:pt x="56" y="5005"/>
                  <a:pt x="0" y="4949"/>
                  <a:pt x="0" y="4880"/>
                </a:cubicBezTo>
                <a:lnTo>
                  <a:pt x="0" y="125"/>
                </a:lnTo>
                <a:cubicBezTo>
                  <a:pt x="0" y="56"/>
                  <a:pt x="56" y="0"/>
                  <a:pt x="125" y="0"/>
                </a:cubicBezTo>
                <a:close/>
              </a:path>
            </a:pathLst>
          </a:custGeom>
          <a:solidFill>
            <a:schemeClr val="accent1"/>
          </a:solidFill>
          <a:ln w="10" cap="flat">
            <a:solidFill>
              <a:schemeClr val="accent1"/>
            </a:solidFill>
            <a:prstDash val="solid"/>
            <a:miter lim="800000"/>
          </a:ln>
        </p:spPr>
        <p:txBody>
          <a:bodyPr vert="horz" wrap="square" lIns="91440" tIns="45720" rIns="91440" bIns="45720" numCol="1" anchor="t" anchorCtr="0" compatLnSpc="1"/>
          <a:lstStyle/>
          <a:p>
            <a:endParaRPr lang="zh-CN" altLang="en-US"/>
          </a:p>
        </p:txBody>
      </p:sp>
      <p:grpSp>
        <p:nvGrpSpPr>
          <p:cNvPr id="8" name="组合 7"/>
          <p:cNvGrpSpPr/>
          <p:nvPr/>
        </p:nvGrpSpPr>
        <p:grpSpPr>
          <a:xfrm>
            <a:off x="3041651" y="3326606"/>
            <a:ext cx="631825" cy="636588"/>
            <a:chOff x="3041651" y="3326606"/>
            <a:chExt cx="631825" cy="636588"/>
          </a:xfrm>
        </p:grpSpPr>
        <p:sp>
          <p:nvSpPr>
            <p:cNvPr id="9" name="Oval 9"/>
            <p:cNvSpPr>
              <a:spLocks noChangeArrowheads="1"/>
            </p:cNvSpPr>
            <p:nvPr/>
          </p:nvSpPr>
          <p:spPr bwMode="auto">
            <a:xfrm>
              <a:off x="3041651" y="3326606"/>
              <a:ext cx="631825" cy="636588"/>
            </a:xfrm>
            <a:prstGeom prst="ellipse">
              <a:avLst/>
            </a:prstGeom>
            <a:solidFill>
              <a:schemeClr val="bg2"/>
            </a:solidFill>
            <a:ln>
              <a:solidFill>
                <a:schemeClr val="accent2"/>
              </a:solidFill>
            </a:ln>
          </p:spPr>
          <p:txBody>
            <a:bodyPr vert="horz" wrap="square" lIns="91440" tIns="45720" rIns="91440" bIns="45720" numCol="1" anchor="t" anchorCtr="0" compatLnSpc="1"/>
            <a:lstStyle/>
            <a:p>
              <a:endParaRPr lang="zh-CN" altLang="en-US"/>
            </a:p>
          </p:txBody>
        </p:sp>
        <p:sp>
          <p:nvSpPr>
            <p:cNvPr id="10" name="Freeform 10"/>
            <p:cNvSpPr/>
            <p:nvPr/>
          </p:nvSpPr>
          <p:spPr bwMode="auto">
            <a:xfrm>
              <a:off x="3378201" y="3469481"/>
              <a:ext cx="206375" cy="342900"/>
            </a:xfrm>
            <a:custGeom>
              <a:avLst/>
              <a:gdLst>
                <a:gd name="T0" fmla="*/ 216 w 252"/>
                <a:gd name="T1" fmla="*/ 252 h 418"/>
                <a:gd name="T2" fmla="*/ 136 w 252"/>
                <a:gd name="T3" fmla="*/ 321 h 418"/>
                <a:gd name="T4" fmla="*/ 58 w 252"/>
                <a:gd name="T5" fmla="*/ 388 h 418"/>
                <a:gd name="T6" fmla="*/ 0 w 252"/>
                <a:gd name="T7" fmla="*/ 350 h 418"/>
                <a:gd name="T8" fmla="*/ 34 w 252"/>
                <a:gd name="T9" fmla="*/ 321 h 418"/>
                <a:gd name="T10" fmla="*/ 115 w 252"/>
                <a:gd name="T11" fmla="*/ 252 h 418"/>
                <a:gd name="T12" fmla="*/ 112 w 252"/>
                <a:gd name="T13" fmla="*/ 154 h 418"/>
                <a:gd name="T14" fmla="*/ 34 w 252"/>
                <a:gd name="T15" fmla="*/ 88 h 418"/>
                <a:gd name="T16" fmla="*/ 0 w 252"/>
                <a:gd name="T17" fmla="*/ 58 h 418"/>
                <a:gd name="T18" fmla="*/ 55 w 252"/>
                <a:gd name="T19" fmla="*/ 19 h 418"/>
                <a:gd name="T20" fmla="*/ 136 w 252"/>
                <a:gd name="T21" fmla="*/ 88 h 418"/>
                <a:gd name="T22" fmla="*/ 213 w 252"/>
                <a:gd name="T23" fmla="*/ 154 h 418"/>
                <a:gd name="T24" fmla="*/ 216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1"/>
            <p:cNvSpPr/>
            <p:nvPr/>
          </p:nvSpPr>
          <p:spPr bwMode="auto">
            <a:xfrm>
              <a:off x="3182938"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 name="组合 11"/>
          <p:cNvGrpSpPr/>
          <p:nvPr/>
        </p:nvGrpSpPr>
        <p:grpSpPr>
          <a:xfrm>
            <a:off x="5867401" y="3326606"/>
            <a:ext cx="633413" cy="636588"/>
            <a:chOff x="5867401" y="3326606"/>
            <a:chExt cx="633413" cy="636588"/>
          </a:xfrm>
        </p:grpSpPr>
        <p:sp>
          <p:nvSpPr>
            <p:cNvPr id="13" name="Oval 12"/>
            <p:cNvSpPr>
              <a:spLocks noChangeArrowheads="1"/>
            </p:cNvSpPr>
            <p:nvPr/>
          </p:nvSpPr>
          <p:spPr bwMode="auto">
            <a:xfrm>
              <a:off x="5867401" y="3326606"/>
              <a:ext cx="633413" cy="636588"/>
            </a:xfrm>
            <a:prstGeom prst="ellipse">
              <a:avLst/>
            </a:prstGeom>
            <a:solidFill>
              <a:schemeClr val="bg2"/>
            </a:solidFill>
            <a:ln>
              <a:solidFill>
                <a:schemeClr val="accent2"/>
              </a:solidFill>
            </a:ln>
          </p:spPr>
          <p:txBody>
            <a:bodyPr vert="horz" wrap="square" lIns="91440" tIns="45720" rIns="91440" bIns="45720" numCol="1" anchor="t" anchorCtr="0" compatLnSpc="1"/>
            <a:lstStyle/>
            <a:p>
              <a:endParaRPr lang="zh-CN" altLang="en-US"/>
            </a:p>
          </p:txBody>
        </p:sp>
        <p:sp>
          <p:nvSpPr>
            <p:cNvPr id="14" name="Freeform 13"/>
            <p:cNvSpPr/>
            <p:nvPr/>
          </p:nvSpPr>
          <p:spPr bwMode="auto">
            <a:xfrm>
              <a:off x="6205539"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4"/>
            <p:cNvSpPr/>
            <p:nvPr/>
          </p:nvSpPr>
          <p:spPr bwMode="auto">
            <a:xfrm>
              <a:off x="6010276" y="3469481"/>
              <a:ext cx="206375" cy="342900"/>
            </a:xfrm>
            <a:custGeom>
              <a:avLst/>
              <a:gdLst>
                <a:gd name="T0" fmla="*/ 217 w 252"/>
                <a:gd name="T1" fmla="*/ 252 h 418"/>
                <a:gd name="T2" fmla="*/ 136 w 252"/>
                <a:gd name="T3" fmla="*/ 321 h 418"/>
                <a:gd name="T4" fmla="*/ 59 w 252"/>
                <a:gd name="T5" fmla="*/ 388 h 418"/>
                <a:gd name="T6" fmla="*/ 1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1" y="343"/>
                    <a:pt x="85" y="365"/>
                    <a:pt x="59" y="388"/>
                  </a:cubicBezTo>
                  <a:cubicBezTo>
                    <a:pt x="22" y="418"/>
                    <a:pt x="6" y="397"/>
                    <a:pt x="1" y="350"/>
                  </a:cubicBezTo>
                  <a:lnTo>
                    <a:pt x="35" y="321"/>
                  </a:lnTo>
                  <a:lnTo>
                    <a:pt x="115" y="252"/>
                  </a:lnTo>
                  <a:cubicBezTo>
                    <a:pt x="143" y="221"/>
                    <a:pt x="151" y="189"/>
                    <a:pt x="112" y="154"/>
                  </a:cubicBezTo>
                  <a:cubicBezTo>
                    <a:pt x="86" y="132"/>
                    <a:pt x="61"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 name="组合 15"/>
          <p:cNvGrpSpPr/>
          <p:nvPr/>
        </p:nvGrpSpPr>
        <p:grpSpPr>
          <a:xfrm>
            <a:off x="8728076" y="3326606"/>
            <a:ext cx="633413" cy="636588"/>
            <a:chOff x="8728076" y="3326606"/>
            <a:chExt cx="633413" cy="636588"/>
          </a:xfrm>
        </p:grpSpPr>
        <p:sp>
          <p:nvSpPr>
            <p:cNvPr id="17" name="Oval 15"/>
            <p:cNvSpPr>
              <a:spLocks noChangeArrowheads="1"/>
            </p:cNvSpPr>
            <p:nvPr/>
          </p:nvSpPr>
          <p:spPr bwMode="auto">
            <a:xfrm>
              <a:off x="8728076" y="3326606"/>
              <a:ext cx="633413" cy="636588"/>
            </a:xfrm>
            <a:prstGeom prst="ellipse">
              <a:avLst/>
            </a:prstGeom>
            <a:solidFill>
              <a:schemeClr val="bg2"/>
            </a:solidFill>
            <a:ln>
              <a:solidFill>
                <a:schemeClr val="accent2"/>
              </a:solidFill>
            </a:ln>
          </p:spPr>
          <p:txBody>
            <a:bodyPr vert="horz" wrap="square" lIns="91440" tIns="45720" rIns="91440" bIns="45720" numCol="1" anchor="t" anchorCtr="0" compatLnSpc="1"/>
            <a:lstStyle/>
            <a:p>
              <a:endParaRPr lang="zh-CN" altLang="en-US"/>
            </a:p>
          </p:txBody>
        </p:sp>
        <p:sp>
          <p:nvSpPr>
            <p:cNvPr id="18" name="Freeform 16"/>
            <p:cNvSpPr/>
            <p:nvPr/>
          </p:nvSpPr>
          <p:spPr bwMode="auto">
            <a:xfrm>
              <a:off x="9066214"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4 w 252"/>
                <a:gd name="T9" fmla="*/ 321 h 418"/>
                <a:gd name="T10" fmla="*/ 115 w 252"/>
                <a:gd name="T11" fmla="*/ 252 h 418"/>
                <a:gd name="T12" fmla="*/ 112 w 252"/>
                <a:gd name="T13" fmla="*/ 154 h 418"/>
                <a:gd name="T14" fmla="*/ 34 w 252"/>
                <a:gd name="T15" fmla="*/ 88 h 418"/>
                <a:gd name="T16" fmla="*/ 0 w 252"/>
                <a:gd name="T17" fmla="*/ 58 h 418"/>
                <a:gd name="T18" fmla="*/ 56 w 252"/>
                <a:gd name="T19" fmla="*/ 19 h 418"/>
                <a:gd name="T20" fmla="*/ 136 w 252"/>
                <a:gd name="T21" fmla="*/ 88 h 418"/>
                <a:gd name="T22" fmla="*/ 213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4" y="321"/>
                  </a:lnTo>
                  <a:lnTo>
                    <a:pt x="115" y="252"/>
                  </a:lnTo>
                  <a:cubicBezTo>
                    <a:pt x="143" y="221"/>
                    <a:pt x="150" y="189"/>
                    <a:pt x="112" y="154"/>
                  </a:cubicBezTo>
                  <a:cubicBezTo>
                    <a:pt x="86" y="132"/>
                    <a:pt x="60" y="110"/>
                    <a:pt x="34" y="88"/>
                  </a:cubicBezTo>
                  <a:lnTo>
                    <a:pt x="0" y="58"/>
                  </a:lnTo>
                  <a:cubicBezTo>
                    <a:pt x="4" y="4"/>
                    <a:pt x="25" y="0"/>
                    <a:pt x="56" y="19"/>
                  </a:cubicBezTo>
                  <a:lnTo>
                    <a:pt x="136" y="88"/>
                  </a:lnTo>
                  <a:cubicBezTo>
                    <a:pt x="162" y="110"/>
                    <a:pt x="188" y="132"/>
                    <a:pt x="213"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7"/>
            <p:cNvSpPr/>
            <p:nvPr/>
          </p:nvSpPr>
          <p:spPr bwMode="auto">
            <a:xfrm>
              <a:off x="8870951" y="3469481"/>
              <a:ext cx="206375" cy="342900"/>
            </a:xfrm>
            <a:custGeom>
              <a:avLst/>
              <a:gdLst>
                <a:gd name="T0" fmla="*/ 217 w 252"/>
                <a:gd name="T1" fmla="*/ 252 h 418"/>
                <a:gd name="T2" fmla="*/ 136 w 252"/>
                <a:gd name="T3" fmla="*/ 321 h 418"/>
                <a:gd name="T4" fmla="*/ 59 w 252"/>
                <a:gd name="T5" fmla="*/ 388 h 418"/>
                <a:gd name="T6" fmla="*/ 1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5" y="365"/>
                    <a:pt x="59" y="388"/>
                  </a:cubicBezTo>
                  <a:cubicBezTo>
                    <a:pt x="21" y="418"/>
                    <a:pt x="6" y="397"/>
                    <a:pt x="1" y="350"/>
                  </a:cubicBezTo>
                  <a:lnTo>
                    <a:pt x="35" y="321"/>
                  </a:lnTo>
                  <a:lnTo>
                    <a:pt x="115" y="252"/>
                  </a:lnTo>
                  <a:cubicBezTo>
                    <a:pt x="143" y="221"/>
                    <a:pt x="151"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 name="组合 19"/>
          <p:cNvGrpSpPr/>
          <p:nvPr/>
        </p:nvGrpSpPr>
        <p:grpSpPr>
          <a:xfrm>
            <a:off x="1454151" y="1939131"/>
            <a:ext cx="930275" cy="938213"/>
            <a:chOff x="1454151" y="1939131"/>
            <a:chExt cx="930275" cy="938213"/>
          </a:xfrm>
          <a:solidFill>
            <a:schemeClr val="bg1"/>
          </a:solidFill>
        </p:grpSpPr>
        <p:sp>
          <p:nvSpPr>
            <p:cNvPr id="21" name="Oval 18"/>
            <p:cNvSpPr>
              <a:spLocks noChangeArrowheads="1"/>
            </p:cNvSpPr>
            <p:nvPr/>
          </p:nvSpPr>
          <p:spPr bwMode="auto">
            <a:xfrm>
              <a:off x="1454151" y="1939131"/>
              <a:ext cx="930275" cy="938213"/>
            </a:xfrm>
            <a:prstGeom prst="ellipse">
              <a:avLst/>
            </a:prstGeom>
            <a:grpFill/>
            <a:ln>
              <a:solidFill>
                <a:schemeClr val="bg1"/>
              </a:solidFill>
            </a:ln>
          </p:spPr>
          <p:txBody>
            <a:bodyPr vert="horz" wrap="square" lIns="91440" tIns="45720" rIns="91440" bIns="45720" numCol="1" anchor="t" anchorCtr="0" compatLnSpc="1"/>
            <a:lstStyle/>
            <a:p>
              <a:endParaRPr lang="zh-CN" altLang="en-US"/>
            </a:p>
          </p:txBody>
        </p:sp>
        <p:sp>
          <p:nvSpPr>
            <p:cNvPr id="22" name="TextBox 41"/>
            <p:cNvSpPr txBox="1"/>
            <p:nvPr/>
          </p:nvSpPr>
          <p:spPr>
            <a:xfrm>
              <a:off x="1586504" y="2115849"/>
              <a:ext cx="691215" cy="584775"/>
            </a:xfrm>
            <a:prstGeom prst="rect">
              <a:avLst/>
            </a:prstGeom>
            <a:grpFill/>
            <a:ln>
              <a:solidFill>
                <a:schemeClr val="bg1"/>
              </a:solidFill>
            </a:ln>
          </p:spPr>
          <p:txBody>
            <a:bodyPr wrap="none" rtlCol="0">
              <a:spAutoFit/>
            </a:bodyPr>
            <a:lstStyle/>
            <a:p>
              <a:r>
                <a:rPr lang="en-US" altLang="zh-CN" sz="3200" b="1" dirty="0">
                  <a:latin typeface="+mn-ea"/>
                  <a:ea typeface="+mn-ea"/>
                </a:rPr>
                <a:t>01</a:t>
              </a:r>
              <a:endParaRPr lang="zh-CN" altLang="en-US" sz="3200" b="1" dirty="0">
                <a:latin typeface="+mn-ea"/>
                <a:ea typeface="+mn-ea"/>
              </a:endParaRPr>
            </a:p>
          </p:txBody>
        </p:sp>
      </p:grpSp>
      <p:sp>
        <p:nvSpPr>
          <p:cNvPr id="23" name="矩形 22"/>
          <p:cNvSpPr/>
          <p:nvPr/>
        </p:nvSpPr>
        <p:spPr>
          <a:xfrm>
            <a:off x="862611" y="2919179"/>
            <a:ext cx="2090066" cy="1754326"/>
          </a:xfrm>
          <a:prstGeom prst="rect">
            <a:avLst/>
          </a:prstGeom>
          <a:noFill/>
          <a:ln>
            <a:noFill/>
          </a:ln>
        </p:spPr>
        <p:txBody>
          <a:bodyPr wrap="square">
            <a:spAutoFit/>
          </a:bodyPr>
          <a:lstStyle/>
          <a:p>
            <a:pPr algn="just"/>
            <a:r>
              <a:rPr lang="zh-CN" altLang="en-US" dirty="0">
                <a:solidFill>
                  <a:schemeClr val="bg1"/>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p>
        </p:txBody>
      </p:sp>
      <p:sp>
        <p:nvSpPr>
          <p:cNvPr id="24" name="矩形 23"/>
          <p:cNvSpPr/>
          <p:nvPr/>
        </p:nvSpPr>
        <p:spPr>
          <a:xfrm>
            <a:off x="3701345" y="2919179"/>
            <a:ext cx="2090066" cy="1754326"/>
          </a:xfrm>
          <a:prstGeom prst="rect">
            <a:avLst/>
          </a:prstGeom>
          <a:noFill/>
          <a:ln>
            <a:noFill/>
          </a:ln>
        </p:spPr>
        <p:txBody>
          <a:bodyPr wrap="square">
            <a:spAutoFit/>
          </a:bodyPr>
          <a:lstStyle/>
          <a:p>
            <a:pPr algn="just"/>
            <a:r>
              <a:rPr lang="zh-CN" altLang="en-US" dirty="0">
                <a:solidFill>
                  <a:schemeClr val="accent2"/>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p>
        </p:txBody>
      </p:sp>
      <p:sp>
        <p:nvSpPr>
          <p:cNvPr id="25" name="矩形 24"/>
          <p:cNvSpPr/>
          <p:nvPr/>
        </p:nvSpPr>
        <p:spPr>
          <a:xfrm>
            <a:off x="6580661" y="2919179"/>
            <a:ext cx="2117847" cy="1754326"/>
          </a:xfrm>
          <a:prstGeom prst="rect">
            <a:avLst/>
          </a:prstGeom>
          <a:noFill/>
          <a:ln>
            <a:noFill/>
          </a:ln>
        </p:spPr>
        <p:txBody>
          <a:bodyPr wrap="square">
            <a:spAutoFit/>
          </a:bodyPr>
          <a:lstStyle/>
          <a:p>
            <a:pPr algn="just"/>
            <a:r>
              <a:rPr lang="zh-CN" altLang="en-US" dirty="0">
                <a:solidFill>
                  <a:schemeClr val="bg1"/>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p>
        </p:txBody>
      </p:sp>
      <p:sp>
        <p:nvSpPr>
          <p:cNvPr id="26" name="矩形 25"/>
          <p:cNvSpPr/>
          <p:nvPr/>
        </p:nvSpPr>
        <p:spPr>
          <a:xfrm>
            <a:off x="9487995" y="2919179"/>
            <a:ext cx="2090066" cy="1754326"/>
          </a:xfrm>
          <a:prstGeom prst="rect">
            <a:avLst/>
          </a:prstGeom>
          <a:noFill/>
          <a:ln>
            <a:noFill/>
          </a:ln>
        </p:spPr>
        <p:txBody>
          <a:bodyPr wrap="square">
            <a:spAutoFit/>
          </a:bodyPr>
          <a:lstStyle/>
          <a:p>
            <a:pPr algn="just"/>
            <a:r>
              <a:rPr lang="zh-CN" altLang="en-US" dirty="0">
                <a:solidFill>
                  <a:schemeClr val="accent2"/>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p>
        </p:txBody>
      </p:sp>
      <p:grpSp>
        <p:nvGrpSpPr>
          <p:cNvPr id="27" name="组合 26"/>
          <p:cNvGrpSpPr/>
          <p:nvPr/>
        </p:nvGrpSpPr>
        <p:grpSpPr>
          <a:xfrm>
            <a:off x="4300538" y="1939131"/>
            <a:ext cx="930275" cy="938213"/>
            <a:chOff x="4300538" y="1939131"/>
            <a:chExt cx="930275" cy="938213"/>
          </a:xfrm>
        </p:grpSpPr>
        <p:sp>
          <p:nvSpPr>
            <p:cNvPr id="28" name="Oval 19"/>
            <p:cNvSpPr>
              <a:spLocks noChangeArrowheads="1"/>
            </p:cNvSpPr>
            <p:nvPr/>
          </p:nvSpPr>
          <p:spPr bwMode="auto">
            <a:xfrm>
              <a:off x="4300538" y="1939131"/>
              <a:ext cx="930275" cy="938213"/>
            </a:xfrm>
            <a:prstGeom prst="ellipse">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29" name="TextBox 48"/>
            <p:cNvSpPr txBox="1"/>
            <p:nvPr/>
          </p:nvSpPr>
          <p:spPr>
            <a:xfrm>
              <a:off x="4425238" y="2115849"/>
              <a:ext cx="691215" cy="584775"/>
            </a:xfrm>
            <a:prstGeom prst="rect">
              <a:avLst/>
            </a:prstGeom>
            <a:noFill/>
          </p:spPr>
          <p:txBody>
            <a:bodyPr wrap="none" rtlCol="0">
              <a:spAutoFit/>
            </a:bodyPr>
            <a:lstStyle/>
            <a:p>
              <a:r>
                <a:rPr lang="en-US" altLang="zh-CN" sz="3200" b="1" dirty="0">
                  <a:latin typeface="+mn-ea"/>
                  <a:ea typeface="+mn-ea"/>
                </a:rPr>
                <a:t>02</a:t>
              </a:r>
              <a:endParaRPr lang="zh-CN" altLang="en-US" sz="3200" b="1" dirty="0">
                <a:latin typeface="+mn-ea"/>
                <a:ea typeface="+mn-ea"/>
              </a:endParaRPr>
            </a:p>
          </p:txBody>
        </p:sp>
      </p:grpSp>
      <p:grpSp>
        <p:nvGrpSpPr>
          <p:cNvPr id="30" name="组合 29"/>
          <p:cNvGrpSpPr/>
          <p:nvPr/>
        </p:nvGrpSpPr>
        <p:grpSpPr>
          <a:xfrm>
            <a:off x="7145339" y="1939131"/>
            <a:ext cx="931863" cy="938213"/>
            <a:chOff x="7145339" y="1939131"/>
            <a:chExt cx="931863" cy="938213"/>
          </a:xfrm>
          <a:solidFill>
            <a:schemeClr val="bg1"/>
          </a:solidFill>
        </p:grpSpPr>
        <p:sp>
          <p:nvSpPr>
            <p:cNvPr id="31" name="Oval 20"/>
            <p:cNvSpPr>
              <a:spLocks noChangeArrowheads="1"/>
            </p:cNvSpPr>
            <p:nvPr/>
          </p:nvSpPr>
          <p:spPr bwMode="auto">
            <a:xfrm>
              <a:off x="7145339" y="1939131"/>
              <a:ext cx="931863" cy="938213"/>
            </a:xfrm>
            <a:prstGeom prst="ellipse">
              <a:avLst/>
            </a:prstGeom>
            <a:grpFill/>
            <a:ln>
              <a:solidFill>
                <a:schemeClr val="bg1"/>
              </a:solidFill>
            </a:ln>
          </p:spPr>
          <p:txBody>
            <a:bodyPr vert="horz" wrap="square" lIns="91440" tIns="45720" rIns="91440" bIns="45720" numCol="1" anchor="t" anchorCtr="0" compatLnSpc="1"/>
            <a:lstStyle/>
            <a:p>
              <a:endParaRPr lang="zh-CN" altLang="en-US"/>
            </a:p>
          </p:txBody>
        </p:sp>
        <p:sp>
          <p:nvSpPr>
            <p:cNvPr id="32" name="TextBox 51"/>
            <p:cNvSpPr txBox="1"/>
            <p:nvPr/>
          </p:nvSpPr>
          <p:spPr>
            <a:xfrm>
              <a:off x="7263972" y="2115849"/>
              <a:ext cx="691215" cy="584775"/>
            </a:xfrm>
            <a:prstGeom prst="rect">
              <a:avLst/>
            </a:prstGeom>
            <a:grpFill/>
            <a:ln>
              <a:solidFill>
                <a:schemeClr val="bg1"/>
              </a:solidFill>
            </a:ln>
          </p:spPr>
          <p:txBody>
            <a:bodyPr wrap="none" rtlCol="0">
              <a:spAutoFit/>
            </a:bodyPr>
            <a:lstStyle/>
            <a:p>
              <a:r>
                <a:rPr lang="en-US" altLang="zh-CN" sz="3200" b="1" dirty="0">
                  <a:latin typeface="+mn-ea"/>
                  <a:ea typeface="+mn-ea"/>
                </a:rPr>
                <a:t>03</a:t>
              </a:r>
              <a:endParaRPr lang="zh-CN" altLang="en-US" sz="3200" b="1" dirty="0">
                <a:latin typeface="+mn-ea"/>
                <a:ea typeface="+mn-ea"/>
              </a:endParaRPr>
            </a:p>
          </p:txBody>
        </p:sp>
      </p:grpSp>
      <p:grpSp>
        <p:nvGrpSpPr>
          <p:cNvPr id="33" name="组合 32"/>
          <p:cNvGrpSpPr/>
          <p:nvPr/>
        </p:nvGrpSpPr>
        <p:grpSpPr>
          <a:xfrm>
            <a:off x="9991726" y="1939131"/>
            <a:ext cx="931863" cy="938213"/>
            <a:chOff x="9991726" y="1939131"/>
            <a:chExt cx="931863" cy="938213"/>
          </a:xfrm>
        </p:grpSpPr>
        <p:sp>
          <p:nvSpPr>
            <p:cNvPr id="34" name="Oval 21"/>
            <p:cNvSpPr>
              <a:spLocks noChangeArrowheads="1"/>
            </p:cNvSpPr>
            <p:nvPr/>
          </p:nvSpPr>
          <p:spPr bwMode="auto">
            <a:xfrm>
              <a:off x="9991726" y="1939131"/>
              <a:ext cx="931863" cy="938213"/>
            </a:xfrm>
            <a:prstGeom prst="ellipse">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35" name="TextBox 56"/>
            <p:cNvSpPr txBox="1"/>
            <p:nvPr/>
          </p:nvSpPr>
          <p:spPr>
            <a:xfrm>
              <a:off x="10130002" y="2115849"/>
              <a:ext cx="691215" cy="584775"/>
            </a:xfrm>
            <a:prstGeom prst="rect">
              <a:avLst/>
            </a:prstGeom>
            <a:noFill/>
          </p:spPr>
          <p:txBody>
            <a:bodyPr wrap="none" rtlCol="0">
              <a:spAutoFit/>
            </a:bodyPr>
            <a:lstStyle/>
            <a:p>
              <a:r>
                <a:rPr lang="en-US" altLang="zh-CN" sz="3200" b="1" dirty="0">
                  <a:latin typeface="+mn-ea"/>
                  <a:ea typeface="+mn-ea"/>
                </a:rPr>
                <a:t>04</a:t>
              </a:r>
              <a:endParaRPr lang="zh-CN" altLang="en-US" sz="3200" b="1" dirty="0">
                <a:latin typeface="+mn-ea"/>
                <a:ea typeface="+mn-ea"/>
              </a:endParaRPr>
            </a:p>
          </p:txBody>
        </p:sp>
      </p:gr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20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anim calcmode="lin" valueType="num">
                                          <p:cBhvr>
                                            <p:cTn id="13" dur="500" fill="hold"/>
                                            <p:tgtEl>
                                              <p:spTgt spid="4"/>
                                            </p:tgtEl>
                                            <p:attrNameLst>
                                              <p:attrName>ppt_x</p:attrName>
                                            </p:attrNameLst>
                                          </p:cBhvr>
                                          <p:tavLst>
                                            <p:tav tm="0">
                                              <p:val>
                                                <p:strVal val="#ppt_x"/>
                                              </p:val>
                                            </p:tav>
                                            <p:tav tm="100000">
                                              <p:val>
                                                <p:strVal val="#ppt_x"/>
                                              </p:val>
                                            </p:tav>
                                          </p:tavLst>
                                        </p:anim>
                                        <p:anim calcmode="lin" valueType="num">
                                          <p:cBhvr>
                                            <p:cTn id="14" dur="500" fill="hold"/>
                                            <p:tgtEl>
                                              <p:spTgt spid="4"/>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40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anim calcmode="lin" valueType="num">
                                          <p:cBhvr>
                                            <p:cTn id="18" dur="500" fill="hold"/>
                                            <p:tgtEl>
                                              <p:spTgt spid="7"/>
                                            </p:tgtEl>
                                            <p:attrNameLst>
                                              <p:attrName>ppt_x</p:attrName>
                                            </p:attrNameLst>
                                          </p:cBhvr>
                                          <p:tavLst>
                                            <p:tav tm="0">
                                              <p:val>
                                                <p:strVal val="#ppt_x"/>
                                              </p:val>
                                            </p:tav>
                                            <p:tav tm="100000">
                                              <p:val>
                                                <p:strVal val="#ppt_x"/>
                                              </p:val>
                                            </p:tav>
                                          </p:tavLst>
                                        </p:anim>
                                        <p:anim calcmode="lin" valueType="num">
                                          <p:cBhvr>
                                            <p:cTn id="19" dur="500" fill="hold"/>
                                            <p:tgtEl>
                                              <p:spTgt spid="7"/>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60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anim calcmode="lin" valueType="num">
                                          <p:cBhvr>
                                            <p:cTn id="23" dur="500" fill="hold"/>
                                            <p:tgtEl>
                                              <p:spTgt spid="6"/>
                                            </p:tgtEl>
                                            <p:attrNameLst>
                                              <p:attrName>ppt_x</p:attrName>
                                            </p:attrNameLst>
                                          </p:cBhvr>
                                          <p:tavLst>
                                            <p:tav tm="0">
                                              <p:val>
                                                <p:strVal val="#ppt_x"/>
                                              </p:val>
                                            </p:tav>
                                            <p:tav tm="100000">
                                              <p:val>
                                                <p:strVal val="#ppt_x"/>
                                              </p:val>
                                            </p:tav>
                                          </p:tavLst>
                                        </p:anim>
                                        <p:anim calcmode="lin" valueType="num">
                                          <p:cBhvr>
                                            <p:cTn id="24" dur="500" fill="hold"/>
                                            <p:tgtEl>
                                              <p:spTgt spid="6"/>
                                            </p:tgtEl>
                                            <p:attrNameLst>
                                              <p:attrName>ppt_y</p:attrName>
                                            </p:attrNameLst>
                                          </p:cBhvr>
                                          <p:tavLst>
                                            <p:tav tm="0">
                                              <p:val>
                                                <p:strVal val="#ppt_y-.1"/>
                                              </p:val>
                                            </p:tav>
                                            <p:tav tm="100000">
                                              <p:val>
                                                <p:strVal val="#ppt_y"/>
                                              </p:val>
                                            </p:tav>
                                          </p:tavLst>
                                        </p:anim>
                                      </p:childTnLst>
                                    </p:cTn>
                                  </p:par>
                                </p:childTnLst>
                              </p:cTn>
                            </p:par>
                            <p:par>
                              <p:cTn id="25" fill="hold">
                                <p:stCondLst>
                                  <p:cond delay="500"/>
                                </p:stCondLst>
                                <p:childTnLst>
                                  <p:par>
                                    <p:cTn id="26" presetID="53" presetClass="entr" presetSubtype="16" fill="hold" nodeType="after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300" fill="hold"/>
                                            <p:tgtEl>
                                              <p:spTgt spid="20"/>
                                            </p:tgtEl>
                                            <p:attrNameLst>
                                              <p:attrName>ppt_w</p:attrName>
                                            </p:attrNameLst>
                                          </p:cBhvr>
                                          <p:tavLst>
                                            <p:tav tm="0">
                                              <p:val>
                                                <p:fltVal val="0"/>
                                              </p:val>
                                            </p:tav>
                                            <p:tav tm="100000">
                                              <p:val>
                                                <p:strVal val="#ppt_w"/>
                                              </p:val>
                                            </p:tav>
                                          </p:tavLst>
                                        </p:anim>
                                        <p:anim calcmode="lin" valueType="num">
                                          <p:cBhvr>
                                            <p:cTn id="29" dur="300" fill="hold"/>
                                            <p:tgtEl>
                                              <p:spTgt spid="20"/>
                                            </p:tgtEl>
                                            <p:attrNameLst>
                                              <p:attrName>ppt_h</p:attrName>
                                            </p:attrNameLst>
                                          </p:cBhvr>
                                          <p:tavLst>
                                            <p:tav tm="0">
                                              <p:val>
                                                <p:fltVal val="0"/>
                                              </p:val>
                                            </p:tav>
                                            <p:tav tm="100000">
                                              <p:val>
                                                <p:strVal val="#ppt_h"/>
                                              </p:val>
                                            </p:tav>
                                          </p:tavLst>
                                        </p:anim>
                                        <p:animEffect transition="in" filter="fade">
                                          <p:cBhvr>
                                            <p:cTn id="30" dur="300"/>
                                            <p:tgtEl>
                                              <p:spTgt spid="20"/>
                                            </p:tgtEl>
                                          </p:cBhvr>
                                        </p:animEffect>
                                      </p:childTnLst>
                                    </p:cTn>
                                  </p:par>
                                </p:childTnLst>
                              </p:cTn>
                            </p:par>
                            <p:par>
                              <p:cTn id="31" fill="hold">
                                <p:stCondLst>
                                  <p:cond delay="1000"/>
                                </p:stCondLst>
                                <p:childTnLst>
                                  <p:par>
                                    <p:cTn id="32" presetID="22" presetClass="entr" presetSubtype="1"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up)">
                                          <p:cBhvr>
                                            <p:cTn id="34" dur="500"/>
                                            <p:tgtEl>
                                              <p:spTgt spid="23"/>
                                            </p:tgtEl>
                                          </p:cBhvr>
                                        </p:animEffect>
                                      </p:childTnLst>
                                    </p:cTn>
                                  </p:par>
                                </p:childTnLst>
                              </p:cTn>
                            </p:par>
                            <p:par>
                              <p:cTn id="35" fill="hold">
                                <p:stCondLst>
                                  <p:cond delay="1500"/>
                                </p:stCondLst>
                                <p:childTnLst>
                                  <p:par>
                                    <p:cTn id="36" presetID="2" presetClass="entr" presetSubtype="8" fill="hold" nodeType="afterEffect" p14:presetBounceEnd="40000">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14:bounceEnd="40000">
                                          <p:cBhvr additive="base">
                                            <p:cTn id="38" dur="500" fill="hold"/>
                                            <p:tgtEl>
                                              <p:spTgt spid="8"/>
                                            </p:tgtEl>
                                            <p:attrNameLst>
                                              <p:attrName>ppt_x</p:attrName>
                                            </p:attrNameLst>
                                          </p:cBhvr>
                                          <p:tavLst>
                                            <p:tav tm="0">
                                              <p:val>
                                                <p:strVal val="0-#ppt_w/2"/>
                                              </p:val>
                                            </p:tav>
                                            <p:tav tm="100000">
                                              <p:val>
                                                <p:strVal val="#ppt_x"/>
                                              </p:val>
                                            </p:tav>
                                          </p:tavLst>
                                        </p:anim>
                                        <p:anim calcmode="lin" valueType="num" p14:bounceEnd="40000">
                                          <p:cBhvr additive="base">
                                            <p:cTn id="39" dur="500" fill="hold"/>
                                            <p:tgtEl>
                                              <p:spTgt spid="8"/>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53" presetClass="entr" presetSubtype="16"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p:cTn id="43" dur="300" fill="hold"/>
                                            <p:tgtEl>
                                              <p:spTgt spid="27"/>
                                            </p:tgtEl>
                                            <p:attrNameLst>
                                              <p:attrName>ppt_w</p:attrName>
                                            </p:attrNameLst>
                                          </p:cBhvr>
                                          <p:tavLst>
                                            <p:tav tm="0">
                                              <p:val>
                                                <p:fltVal val="0"/>
                                              </p:val>
                                            </p:tav>
                                            <p:tav tm="100000">
                                              <p:val>
                                                <p:strVal val="#ppt_w"/>
                                              </p:val>
                                            </p:tav>
                                          </p:tavLst>
                                        </p:anim>
                                        <p:anim calcmode="lin" valueType="num">
                                          <p:cBhvr>
                                            <p:cTn id="44" dur="300" fill="hold"/>
                                            <p:tgtEl>
                                              <p:spTgt spid="27"/>
                                            </p:tgtEl>
                                            <p:attrNameLst>
                                              <p:attrName>ppt_h</p:attrName>
                                            </p:attrNameLst>
                                          </p:cBhvr>
                                          <p:tavLst>
                                            <p:tav tm="0">
                                              <p:val>
                                                <p:fltVal val="0"/>
                                              </p:val>
                                            </p:tav>
                                            <p:tav tm="100000">
                                              <p:val>
                                                <p:strVal val="#ppt_h"/>
                                              </p:val>
                                            </p:tav>
                                          </p:tavLst>
                                        </p:anim>
                                        <p:animEffect transition="in" filter="fade">
                                          <p:cBhvr>
                                            <p:cTn id="45" dur="300"/>
                                            <p:tgtEl>
                                              <p:spTgt spid="27"/>
                                            </p:tgtEl>
                                          </p:cBhvr>
                                        </p:animEffect>
                                      </p:childTnLst>
                                    </p:cTn>
                                  </p:par>
                                </p:childTnLst>
                              </p:cTn>
                            </p:par>
                            <p:par>
                              <p:cTn id="46" fill="hold">
                                <p:stCondLst>
                                  <p:cond delay="2500"/>
                                </p:stCondLst>
                                <p:childTnLst>
                                  <p:par>
                                    <p:cTn id="47" presetID="22" presetClass="entr" presetSubtype="1"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up)">
                                          <p:cBhvr>
                                            <p:cTn id="49" dur="500"/>
                                            <p:tgtEl>
                                              <p:spTgt spid="24"/>
                                            </p:tgtEl>
                                          </p:cBhvr>
                                        </p:animEffect>
                                      </p:childTnLst>
                                    </p:cTn>
                                  </p:par>
                                </p:childTnLst>
                              </p:cTn>
                            </p:par>
                            <p:par>
                              <p:cTn id="50" fill="hold">
                                <p:stCondLst>
                                  <p:cond delay="3000"/>
                                </p:stCondLst>
                                <p:childTnLst>
                                  <p:par>
                                    <p:cTn id="51" presetID="2" presetClass="entr" presetSubtype="8" fill="hold" nodeType="afterEffect" p14:presetBounceEnd="40000">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14:bounceEnd="40000">
                                          <p:cBhvr additive="base">
                                            <p:cTn id="53" dur="500" fill="hold"/>
                                            <p:tgtEl>
                                              <p:spTgt spid="12"/>
                                            </p:tgtEl>
                                            <p:attrNameLst>
                                              <p:attrName>ppt_x</p:attrName>
                                            </p:attrNameLst>
                                          </p:cBhvr>
                                          <p:tavLst>
                                            <p:tav tm="0">
                                              <p:val>
                                                <p:strVal val="0-#ppt_w/2"/>
                                              </p:val>
                                            </p:tav>
                                            <p:tav tm="100000">
                                              <p:val>
                                                <p:strVal val="#ppt_x"/>
                                              </p:val>
                                            </p:tav>
                                          </p:tavLst>
                                        </p:anim>
                                        <p:anim calcmode="lin" valueType="num" p14:bounceEnd="40000">
                                          <p:cBhvr additive="base">
                                            <p:cTn id="54" dur="500" fill="hold"/>
                                            <p:tgtEl>
                                              <p:spTgt spid="12"/>
                                            </p:tgtEl>
                                            <p:attrNameLst>
                                              <p:attrName>ppt_y</p:attrName>
                                            </p:attrNameLst>
                                          </p:cBhvr>
                                          <p:tavLst>
                                            <p:tav tm="0">
                                              <p:val>
                                                <p:strVal val="#ppt_y"/>
                                              </p:val>
                                            </p:tav>
                                            <p:tav tm="100000">
                                              <p:val>
                                                <p:strVal val="#ppt_y"/>
                                              </p:val>
                                            </p:tav>
                                          </p:tavLst>
                                        </p:anim>
                                      </p:childTnLst>
                                    </p:cTn>
                                  </p:par>
                                </p:childTnLst>
                              </p:cTn>
                            </p:par>
                            <p:par>
                              <p:cTn id="55" fill="hold">
                                <p:stCondLst>
                                  <p:cond delay="3500"/>
                                </p:stCondLst>
                                <p:childTnLst>
                                  <p:par>
                                    <p:cTn id="56" presetID="53" presetClass="entr" presetSubtype="16" fill="hold" nodeType="afterEffect">
                                      <p:stCondLst>
                                        <p:cond delay="0"/>
                                      </p:stCondLst>
                                      <p:childTnLst>
                                        <p:set>
                                          <p:cBhvr>
                                            <p:cTn id="57" dur="1" fill="hold">
                                              <p:stCondLst>
                                                <p:cond delay="0"/>
                                              </p:stCondLst>
                                            </p:cTn>
                                            <p:tgtEl>
                                              <p:spTgt spid="30"/>
                                            </p:tgtEl>
                                            <p:attrNameLst>
                                              <p:attrName>style.visibility</p:attrName>
                                            </p:attrNameLst>
                                          </p:cBhvr>
                                          <p:to>
                                            <p:strVal val="visible"/>
                                          </p:to>
                                        </p:set>
                                        <p:anim calcmode="lin" valueType="num">
                                          <p:cBhvr>
                                            <p:cTn id="58" dur="300" fill="hold"/>
                                            <p:tgtEl>
                                              <p:spTgt spid="30"/>
                                            </p:tgtEl>
                                            <p:attrNameLst>
                                              <p:attrName>ppt_w</p:attrName>
                                            </p:attrNameLst>
                                          </p:cBhvr>
                                          <p:tavLst>
                                            <p:tav tm="0">
                                              <p:val>
                                                <p:fltVal val="0"/>
                                              </p:val>
                                            </p:tav>
                                            <p:tav tm="100000">
                                              <p:val>
                                                <p:strVal val="#ppt_w"/>
                                              </p:val>
                                            </p:tav>
                                          </p:tavLst>
                                        </p:anim>
                                        <p:anim calcmode="lin" valueType="num">
                                          <p:cBhvr>
                                            <p:cTn id="59" dur="300" fill="hold"/>
                                            <p:tgtEl>
                                              <p:spTgt spid="30"/>
                                            </p:tgtEl>
                                            <p:attrNameLst>
                                              <p:attrName>ppt_h</p:attrName>
                                            </p:attrNameLst>
                                          </p:cBhvr>
                                          <p:tavLst>
                                            <p:tav tm="0">
                                              <p:val>
                                                <p:fltVal val="0"/>
                                              </p:val>
                                            </p:tav>
                                            <p:tav tm="100000">
                                              <p:val>
                                                <p:strVal val="#ppt_h"/>
                                              </p:val>
                                            </p:tav>
                                          </p:tavLst>
                                        </p:anim>
                                        <p:animEffect transition="in" filter="fade">
                                          <p:cBhvr>
                                            <p:cTn id="60" dur="300"/>
                                            <p:tgtEl>
                                              <p:spTgt spid="30"/>
                                            </p:tgtEl>
                                          </p:cBhvr>
                                        </p:animEffect>
                                      </p:childTnLst>
                                    </p:cTn>
                                  </p:par>
                                </p:childTnLst>
                              </p:cTn>
                            </p:par>
                            <p:par>
                              <p:cTn id="61" fill="hold">
                                <p:stCondLst>
                                  <p:cond delay="4000"/>
                                </p:stCondLst>
                                <p:childTnLst>
                                  <p:par>
                                    <p:cTn id="62" presetID="22" presetClass="entr" presetSubtype="1"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wipe(up)">
                                          <p:cBhvr>
                                            <p:cTn id="64" dur="500"/>
                                            <p:tgtEl>
                                              <p:spTgt spid="25"/>
                                            </p:tgtEl>
                                          </p:cBhvr>
                                        </p:animEffect>
                                      </p:childTnLst>
                                    </p:cTn>
                                  </p:par>
                                </p:childTnLst>
                              </p:cTn>
                            </p:par>
                            <p:par>
                              <p:cTn id="65" fill="hold">
                                <p:stCondLst>
                                  <p:cond delay="4500"/>
                                </p:stCondLst>
                                <p:childTnLst>
                                  <p:par>
                                    <p:cTn id="66" presetID="2" presetClass="entr" presetSubtype="8" fill="hold" nodeType="afterEffect" p14:presetBounceEnd="40000">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14:bounceEnd="40000">
                                          <p:cBhvr additive="base">
                                            <p:cTn id="68" dur="500" fill="hold"/>
                                            <p:tgtEl>
                                              <p:spTgt spid="16"/>
                                            </p:tgtEl>
                                            <p:attrNameLst>
                                              <p:attrName>ppt_x</p:attrName>
                                            </p:attrNameLst>
                                          </p:cBhvr>
                                          <p:tavLst>
                                            <p:tav tm="0">
                                              <p:val>
                                                <p:strVal val="0-#ppt_w/2"/>
                                              </p:val>
                                            </p:tav>
                                            <p:tav tm="100000">
                                              <p:val>
                                                <p:strVal val="#ppt_x"/>
                                              </p:val>
                                            </p:tav>
                                          </p:tavLst>
                                        </p:anim>
                                        <p:anim calcmode="lin" valueType="num" p14:bounceEnd="40000">
                                          <p:cBhvr additive="base">
                                            <p:cTn id="69" dur="500" fill="hold"/>
                                            <p:tgtEl>
                                              <p:spTgt spid="16"/>
                                            </p:tgtEl>
                                            <p:attrNameLst>
                                              <p:attrName>ppt_y</p:attrName>
                                            </p:attrNameLst>
                                          </p:cBhvr>
                                          <p:tavLst>
                                            <p:tav tm="0">
                                              <p:val>
                                                <p:strVal val="#ppt_y"/>
                                              </p:val>
                                            </p:tav>
                                            <p:tav tm="100000">
                                              <p:val>
                                                <p:strVal val="#ppt_y"/>
                                              </p:val>
                                            </p:tav>
                                          </p:tavLst>
                                        </p:anim>
                                      </p:childTnLst>
                                    </p:cTn>
                                  </p:par>
                                </p:childTnLst>
                              </p:cTn>
                            </p:par>
                            <p:par>
                              <p:cTn id="70" fill="hold">
                                <p:stCondLst>
                                  <p:cond delay="5000"/>
                                </p:stCondLst>
                                <p:childTnLst>
                                  <p:par>
                                    <p:cTn id="71" presetID="53" presetClass="entr" presetSubtype="16" fill="hold" nodeType="after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p:cTn id="73" dur="300" fill="hold"/>
                                            <p:tgtEl>
                                              <p:spTgt spid="33"/>
                                            </p:tgtEl>
                                            <p:attrNameLst>
                                              <p:attrName>ppt_w</p:attrName>
                                            </p:attrNameLst>
                                          </p:cBhvr>
                                          <p:tavLst>
                                            <p:tav tm="0">
                                              <p:val>
                                                <p:fltVal val="0"/>
                                              </p:val>
                                            </p:tav>
                                            <p:tav tm="100000">
                                              <p:val>
                                                <p:strVal val="#ppt_w"/>
                                              </p:val>
                                            </p:tav>
                                          </p:tavLst>
                                        </p:anim>
                                        <p:anim calcmode="lin" valueType="num">
                                          <p:cBhvr>
                                            <p:cTn id="74" dur="300" fill="hold"/>
                                            <p:tgtEl>
                                              <p:spTgt spid="33"/>
                                            </p:tgtEl>
                                            <p:attrNameLst>
                                              <p:attrName>ppt_h</p:attrName>
                                            </p:attrNameLst>
                                          </p:cBhvr>
                                          <p:tavLst>
                                            <p:tav tm="0">
                                              <p:val>
                                                <p:fltVal val="0"/>
                                              </p:val>
                                            </p:tav>
                                            <p:tav tm="100000">
                                              <p:val>
                                                <p:strVal val="#ppt_h"/>
                                              </p:val>
                                            </p:tav>
                                          </p:tavLst>
                                        </p:anim>
                                        <p:animEffect transition="in" filter="fade">
                                          <p:cBhvr>
                                            <p:cTn id="75" dur="300"/>
                                            <p:tgtEl>
                                              <p:spTgt spid="33"/>
                                            </p:tgtEl>
                                          </p:cBhvr>
                                        </p:animEffect>
                                      </p:childTnLst>
                                    </p:cTn>
                                  </p:par>
                                </p:childTnLst>
                              </p:cTn>
                            </p:par>
                            <p:par>
                              <p:cTn id="76" fill="hold">
                                <p:stCondLst>
                                  <p:cond delay="5500"/>
                                </p:stCondLst>
                                <p:childTnLst>
                                  <p:par>
                                    <p:cTn id="77" presetID="22" presetClass="entr" presetSubtype="1" fill="hold" grpId="0" nodeType="after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wipe(up)">
                                          <p:cBhvr>
                                            <p:cTn id="7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3" grpId="0"/>
          <p:bldP spid="24" grpId="0"/>
          <p:bldP spid="25" grpId="0"/>
          <p:bldP spid="2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20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anim calcmode="lin" valueType="num">
                                          <p:cBhvr>
                                            <p:cTn id="13" dur="500" fill="hold"/>
                                            <p:tgtEl>
                                              <p:spTgt spid="4"/>
                                            </p:tgtEl>
                                            <p:attrNameLst>
                                              <p:attrName>ppt_x</p:attrName>
                                            </p:attrNameLst>
                                          </p:cBhvr>
                                          <p:tavLst>
                                            <p:tav tm="0">
                                              <p:val>
                                                <p:strVal val="#ppt_x"/>
                                              </p:val>
                                            </p:tav>
                                            <p:tav tm="100000">
                                              <p:val>
                                                <p:strVal val="#ppt_x"/>
                                              </p:val>
                                            </p:tav>
                                          </p:tavLst>
                                        </p:anim>
                                        <p:anim calcmode="lin" valueType="num">
                                          <p:cBhvr>
                                            <p:cTn id="14" dur="500" fill="hold"/>
                                            <p:tgtEl>
                                              <p:spTgt spid="4"/>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40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anim calcmode="lin" valueType="num">
                                          <p:cBhvr>
                                            <p:cTn id="18" dur="500" fill="hold"/>
                                            <p:tgtEl>
                                              <p:spTgt spid="7"/>
                                            </p:tgtEl>
                                            <p:attrNameLst>
                                              <p:attrName>ppt_x</p:attrName>
                                            </p:attrNameLst>
                                          </p:cBhvr>
                                          <p:tavLst>
                                            <p:tav tm="0">
                                              <p:val>
                                                <p:strVal val="#ppt_x"/>
                                              </p:val>
                                            </p:tav>
                                            <p:tav tm="100000">
                                              <p:val>
                                                <p:strVal val="#ppt_x"/>
                                              </p:val>
                                            </p:tav>
                                          </p:tavLst>
                                        </p:anim>
                                        <p:anim calcmode="lin" valueType="num">
                                          <p:cBhvr>
                                            <p:cTn id="19" dur="500" fill="hold"/>
                                            <p:tgtEl>
                                              <p:spTgt spid="7"/>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60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anim calcmode="lin" valueType="num">
                                          <p:cBhvr>
                                            <p:cTn id="23" dur="500" fill="hold"/>
                                            <p:tgtEl>
                                              <p:spTgt spid="6"/>
                                            </p:tgtEl>
                                            <p:attrNameLst>
                                              <p:attrName>ppt_x</p:attrName>
                                            </p:attrNameLst>
                                          </p:cBhvr>
                                          <p:tavLst>
                                            <p:tav tm="0">
                                              <p:val>
                                                <p:strVal val="#ppt_x"/>
                                              </p:val>
                                            </p:tav>
                                            <p:tav tm="100000">
                                              <p:val>
                                                <p:strVal val="#ppt_x"/>
                                              </p:val>
                                            </p:tav>
                                          </p:tavLst>
                                        </p:anim>
                                        <p:anim calcmode="lin" valueType="num">
                                          <p:cBhvr>
                                            <p:cTn id="24" dur="500" fill="hold"/>
                                            <p:tgtEl>
                                              <p:spTgt spid="6"/>
                                            </p:tgtEl>
                                            <p:attrNameLst>
                                              <p:attrName>ppt_y</p:attrName>
                                            </p:attrNameLst>
                                          </p:cBhvr>
                                          <p:tavLst>
                                            <p:tav tm="0">
                                              <p:val>
                                                <p:strVal val="#ppt_y-.1"/>
                                              </p:val>
                                            </p:tav>
                                            <p:tav tm="100000">
                                              <p:val>
                                                <p:strVal val="#ppt_y"/>
                                              </p:val>
                                            </p:tav>
                                          </p:tavLst>
                                        </p:anim>
                                      </p:childTnLst>
                                    </p:cTn>
                                  </p:par>
                                </p:childTnLst>
                              </p:cTn>
                            </p:par>
                            <p:par>
                              <p:cTn id="25" fill="hold">
                                <p:stCondLst>
                                  <p:cond delay="500"/>
                                </p:stCondLst>
                                <p:childTnLst>
                                  <p:par>
                                    <p:cTn id="26" presetID="53" presetClass="entr" presetSubtype="16" fill="hold" nodeType="after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300" fill="hold"/>
                                            <p:tgtEl>
                                              <p:spTgt spid="20"/>
                                            </p:tgtEl>
                                            <p:attrNameLst>
                                              <p:attrName>ppt_w</p:attrName>
                                            </p:attrNameLst>
                                          </p:cBhvr>
                                          <p:tavLst>
                                            <p:tav tm="0">
                                              <p:val>
                                                <p:fltVal val="0"/>
                                              </p:val>
                                            </p:tav>
                                            <p:tav tm="100000">
                                              <p:val>
                                                <p:strVal val="#ppt_w"/>
                                              </p:val>
                                            </p:tav>
                                          </p:tavLst>
                                        </p:anim>
                                        <p:anim calcmode="lin" valueType="num">
                                          <p:cBhvr>
                                            <p:cTn id="29" dur="300" fill="hold"/>
                                            <p:tgtEl>
                                              <p:spTgt spid="20"/>
                                            </p:tgtEl>
                                            <p:attrNameLst>
                                              <p:attrName>ppt_h</p:attrName>
                                            </p:attrNameLst>
                                          </p:cBhvr>
                                          <p:tavLst>
                                            <p:tav tm="0">
                                              <p:val>
                                                <p:fltVal val="0"/>
                                              </p:val>
                                            </p:tav>
                                            <p:tav tm="100000">
                                              <p:val>
                                                <p:strVal val="#ppt_h"/>
                                              </p:val>
                                            </p:tav>
                                          </p:tavLst>
                                        </p:anim>
                                        <p:animEffect transition="in" filter="fade">
                                          <p:cBhvr>
                                            <p:cTn id="30" dur="300"/>
                                            <p:tgtEl>
                                              <p:spTgt spid="20"/>
                                            </p:tgtEl>
                                          </p:cBhvr>
                                        </p:animEffect>
                                      </p:childTnLst>
                                    </p:cTn>
                                  </p:par>
                                </p:childTnLst>
                              </p:cTn>
                            </p:par>
                            <p:par>
                              <p:cTn id="31" fill="hold">
                                <p:stCondLst>
                                  <p:cond delay="1000"/>
                                </p:stCondLst>
                                <p:childTnLst>
                                  <p:par>
                                    <p:cTn id="32" presetID="22" presetClass="entr" presetSubtype="1"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up)">
                                          <p:cBhvr>
                                            <p:cTn id="34" dur="500"/>
                                            <p:tgtEl>
                                              <p:spTgt spid="23"/>
                                            </p:tgtEl>
                                          </p:cBhvr>
                                        </p:animEffect>
                                      </p:childTnLst>
                                    </p:cTn>
                                  </p:par>
                                </p:childTnLst>
                              </p:cTn>
                            </p:par>
                            <p:par>
                              <p:cTn id="35" fill="hold">
                                <p:stCondLst>
                                  <p:cond delay="1500"/>
                                </p:stCondLst>
                                <p:childTnLst>
                                  <p:par>
                                    <p:cTn id="36" presetID="2" presetClass="entr" presetSubtype="8"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0-#ppt_w/2"/>
                                              </p:val>
                                            </p:tav>
                                            <p:tav tm="100000">
                                              <p:val>
                                                <p:strVal val="#ppt_x"/>
                                              </p:val>
                                            </p:tav>
                                          </p:tavLst>
                                        </p:anim>
                                        <p:anim calcmode="lin" valueType="num">
                                          <p:cBhvr additive="base">
                                            <p:cTn id="39" dur="500" fill="hold"/>
                                            <p:tgtEl>
                                              <p:spTgt spid="8"/>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53" presetClass="entr" presetSubtype="16"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p:cTn id="43" dur="300" fill="hold"/>
                                            <p:tgtEl>
                                              <p:spTgt spid="27"/>
                                            </p:tgtEl>
                                            <p:attrNameLst>
                                              <p:attrName>ppt_w</p:attrName>
                                            </p:attrNameLst>
                                          </p:cBhvr>
                                          <p:tavLst>
                                            <p:tav tm="0">
                                              <p:val>
                                                <p:fltVal val="0"/>
                                              </p:val>
                                            </p:tav>
                                            <p:tav tm="100000">
                                              <p:val>
                                                <p:strVal val="#ppt_w"/>
                                              </p:val>
                                            </p:tav>
                                          </p:tavLst>
                                        </p:anim>
                                        <p:anim calcmode="lin" valueType="num">
                                          <p:cBhvr>
                                            <p:cTn id="44" dur="300" fill="hold"/>
                                            <p:tgtEl>
                                              <p:spTgt spid="27"/>
                                            </p:tgtEl>
                                            <p:attrNameLst>
                                              <p:attrName>ppt_h</p:attrName>
                                            </p:attrNameLst>
                                          </p:cBhvr>
                                          <p:tavLst>
                                            <p:tav tm="0">
                                              <p:val>
                                                <p:fltVal val="0"/>
                                              </p:val>
                                            </p:tav>
                                            <p:tav tm="100000">
                                              <p:val>
                                                <p:strVal val="#ppt_h"/>
                                              </p:val>
                                            </p:tav>
                                          </p:tavLst>
                                        </p:anim>
                                        <p:animEffect transition="in" filter="fade">
                                          <p:cBhvr>
                                            <p:cTn id="45" dur="300"/>
                                            <p:tgtEl>
                                              <p:spTgt spid="27"/>
                                            </p:tgtEl>
                                          </p:cBhvr>
                                        </p:animEffect>
                                      </p:childTnLst>
                                    </p:cTn>
                                  </p:par>
                                </p:childTnLst>
                              </p:cTn>
                            </p:par>
                            <p:par>
                              <p:cTn id="46" fill="hold">
                                <p:stCondLst>
                                  <p:cond delay="2500"/>
                                </p:stCondLst>
                                <p:childTnLst>
                                  <p:par>
                                    <p:cTn id="47" presetID="22" presetClass="entr" presetSubtype="1"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up)">
                                          <p:cBhvr>
                                            <p:cTn id="49" dur="500"/>
                                            <p:tgtEl>
                                              <p:spTgt spid="24"/>
                                            </p:tgtEl>
                                          </p:cBhvr>
                                        </p:animEffect>
                                      </p:childTnLst>
                                    </p:cTn>
                                  </p:par>
                                </p:childTnLst>
                              </p:cTn>
                            </p:par>
                            <p:par>
                              <p:cTn id="50" fill="hold">
                                <p:stCondLst>
                                  <p:cond delay="3000"/>
                                </p:stCondLst>
                                <p:childTnLst>
                                  <p:par>
                                    <p:cTn id="51" presetID="2" presetClass="entr" presetSubtype="8" fill="hold" nodeType="after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0-#ppt_w/2"/>
                                              </p:val>
                                            </p:tav>
                                            <p:tav tm="100000">
                                              <p:val>
                                                <p:strVal val="#ppt_x"/>
                                              </p:val>
                                            </p:tav>
                                          </p:tavLst>
                                        </p:anim>
                                        <p:anim calcmode="lin" valueType="num">
                                          <p:cBhvr additive="base">
                                            <p:cTn id="54" dur="500" fill="hold"/>
                                            <p:tgtEl>
                                              <p:spTgt spid="12"/>
                                            </p:tgtEl>
                                            <p:attrNameLst>
                                              <p:attrName>ppt_y</p:attrName>
                                            </p:attrNameLst>
                                          </p:cBhvr>
                                          <p:tavLst>
                                            <p:tav tm="0">
                                              <p:val>
                                                <p:strVal val="#ppt_y"/>
                                              </p:val>
                                            </p:tav>
                                            <p:tav tm="100000">
                                              <p:val>
                                                <p:strVal val="#ppt_y"/>
                                              </p:val>
                                            </p:tav>
                                          </p:tavLst>
                                        </p:anim>
                                      </p:childTnLst>
                                    </p:cTn>
                                  </p:par>
                                </p:childTnLst>
                              </p:cTn>
                            </p:par>
                            <p:par>
                              <p:cTn id="55" fill="hold">
                                <p:stCondLst>
                                  <p:cond delay="3500"/>
                                </p:stCondLst>
                                <p:childTnLst>
                                  <p:par>
                                    <p:cTn id="56" presetID="53" presetClass="entr" presetSubtype="16" fill="hold" nodeType="afterEffect">
                                      <p:stCondLst>
                                        <p:cond delay="0"/>
                                      </p:stCondLst>
                                      <p:childTnLst>
                                        <p:set>
                                          <p:cBhvr>
                                            <p:cTn id="57" dur="1" fill="hold">
                                              <p:stCondLst>
                                                <p:cond delay="0"/>
                                              </p:stCondLst>
                                            </p:cTn>
                                            <p:tgtEl>
                                              <p:spTgt spid="30"/>
                                            </p:tgtEl>
                                            <p:attrNameLst>
                                              <p:attrName>style.visibility</p:attrName>
                                            </p:attrNameLst>
                                          </p:cBhvr>
                                          <p:to>
                                            <p:strVal val="visible"/>
                                          </p:to>
                                        </p:set>
                                        <p:anim calcmode="lin" valueType="num">
                                          <p:cBhvr>
                                            <p:cTn id="58" dur="300" fill="hold"/>
                                            <p:tgtEl>
                                              <p:spTgt spid="30"/>
                                            </p:tgtEl>
                                            <p:attrNameLst>
                                              <p:attrName>ppt_w</p:attrName>
                                            </p:attrNameLst>
                                          </p:cBhvr>
                                          <p:tavLst>
                                            <p:tav tm="0">
                                              <p:val>
                                                <p:fltVal val="0"/>
                                              </p:val>
                                            </p:tav>
                                            <p:tav tm="100000">
                                              <p:val>
                                                <p:strVal val="#ppt_w"/>
                                              </p:val>
                                            </p:tav>
                                          </p:tavLst>
                                        </p:anim>
                                        <p:anim calcmode="lin" valueType="num">
                                          <p:cBhvr>
                                            <p:cTn id="59" dur="300" fill="hold"/>
                                            <p:tgtEl>
                                              <p:spTgt spid="30"/>
                                            </p:tgtEl>
                                            <p:attrNameLst>
                                              <p:attrName>ppt_h</p:attrName>
                                            </p:attrNameLst>
                                          </p:cBhvr>
                                          <p:tavLst>
                                            <p:tav tm="0">
                                              <p:val>
                                                <p:fltVal val="0"/>
                                              </p:val>
                                            </p:tav>
                                            <p:tav tm="100000">
                                              <p:val>
                                                <p:strVal val="#ppt_h"/>
                                              </p:val>
                                            </p:tav>
                                          </p:tavLst>
                                        </p:anim>
                                        <p:animEffect transition="in" filter="fade">
                                          <p:cBhvr>
                                            <p:cTn id="60" dur="300"/>
                                            <p:tgtEl>
                                              <p:spTgt spid="30"/>
                                            </p:tgtEl>
                                          </p:cBhvr>
                                        </p:animEffect>
                                      </p:childTnLst>
                                    </p:cTn>
                                  </p:par>
                                </p:childTnLst>
                              </p:cTn>
                            </p:par>
                            <p:par>
                              <p:cTn id="61" fill="hold">
                                <p:stCondLst>
                                  <p:cond delay="4000"/>
                                </p:stCondLst>
                                <p:childTnLst>
                                  <p:par>
                                    <p:cTn id="62" presetID="22" presetClass="entr" presetSubtype="1"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wipe(up)">
                                          <p:cBhvr>
                                            <p:cTn id="64" dur="500"/>
                                            <p:tgtEl>
                                              <p:spTgt spid="25"/>
                                            </p:tgtEl>
                                          </p:cBhvr>
                                        </p:animEffect>
                                      </p:childTnLst>
                                    </p:cTn>
                                  </p:par>
                                </p:childTnLst>
                              </p:cTn>
                            </p:par>
                            <p:par>
                              <p:cTn id="65" fill="hold">
                                <p:stCondLst>
                                  <p:cond delay="4500"/>
                                </p:stCondLst>
                                <p:childTnLst>
                                  <p:par>
                                    <p:cTn id="66" presetID="2" presetClass="entr" presetSubtype="8" fill="hold" nodeType="after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500" fill="hold"/>
                                            <p:tgtEl>
                                              <p:spTgt spid="16"/>
                                            </p:tgtEl>
                                            <p:attrNameLst>
                                              <p:attrName>ppt_x</p:attrName>
                                            </p:attrNameLst>
                                          </p:cBhvr>
                                          <p:tavLst>
                                            <p:tav tm="0">
                                              <p:val>
                                                <p:strVal val="0-#ppt_w/2"/>
                                              </p:val>
                                            </p:tav>
                                            <p:tav tm="100000">
                                              <p:val>
                                                <p:strVal val="#ppt_x"/>
                                              </p:val>
                                            </p:tav>
                                          </p:tavLst>
                                        </p:anim>
                                        <p:anim calcmode="lin" valueType="num">
                                          <p:cBhvr additive="base">
                                            <p:cTn id="69" dur="500" fill="hold"/>
                                            <p:tgtEl>
                                              <p:spTgt spid="16"/>
                                            </p:tgtEl>
                                            <p:attrNameLst>
                                              <p:attrName>ppt_y</p:attrName>
                                            </p:attrNameLst>
                                          </p:cBhvr>
                                          <p:tavLst>
                                            <p:tav tm="0">
                                              <p:val>
                                                <p:strVal val="#ppt_y"/>
                                              </p:val>
                                            </p:tav>
                                            <p:tav tm="100000">
                                              <p:val>
                                                <p:strVal val="#ppt_y"/>
                                              </p:val>
                                            </p:tav>
                                          </p:tavLst>
                                        </p:anim>
                                      </p:childTnLst>
                                    </p:cTn>
                                  </p:par>
                                </p:childTnLst>
                              </p:cTn>
                            </p:par>
                            <p:par>
                              <p:cTn id="70" fill="hold">
                                <p:stCondLst>
                                  <p:cond delay="5000"/>
                                </p:stCondLst>
                                <p:childTnLst>
                                  <p:par>
                                    <p:cTn id="71" presetID="53" presetClass="entr" presetSubtype="16" fill="hold" nodeType="after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p:cTn id="73" dur="300" fill="hold"/>
                                            <p:tgtEl>
                                              <p:spTgt spid="33"/>
                                            </p:tgtEl>
                                            <p:attrNameLst>
                                              <p:attrName>ppt_w</p:attrName>
                                            </p:attrNameLst>
                                          </p:cBhvr>
                                          <p:tavLst>
                                            <p:tav tm="0">
                                              <p:val>
                                                <p:fltVal val="0"/>
                                              </p:val>
                                            </p:tav>
                                            <p:tav tm="100000">
                                              <p:val>
                                                <p:strVal val="#ppt_w"/>
                                              </p:val>
                                            </p:tav>
                                          </p:tavLst>
                                        </p:anim>
                                        <p:anim calcmode="lin" valueType="num">
                                          <p:cBhvr>
                                            <p:cTn id="74" dur="300" fill="hold"/>
                                            <p:tgtEl>
                                              <p:spTgt spid="33"/>
                                            </p:tgtEl>
                                            <p:attrNameLst>
                                              <p:attrName>ppt_h</p:attrName>
                                            </p:attrNameLst>
                                          </p:cBhvr>
                                          <p:tavLst>
                                            <p:tav tm="0">
                                              <p:val>
                                                <p:fltVal val="0"/>
                                              </p:val>
                                            </p:tav>
                                            <p:tav tm="100000">
                                              <p:val>
                                                <p:strVal val="#ppt_h"/>
                                              </p:val>
                                            </p:tav>
                                          </p:tavLst>
                                        </p:anim>
                                        <p:animEffect transition="in" filter="fade">
                                          <p:cBhvr>
                                            <p:cTn id="75" dur="300"/>
                                            <p:tgtEl>
                                              <p:spTgt spid="33"/>
                                            </p:tgtEl>
                                          </p:cBhvr>
                                        </p:animEffect>
                                      </p:childTnLst>
                                    </p:cTn>
                                  </p:par>
                                </p:childTnLst>
                              </p:cTn>
                            </p:par>
                            <p:par>
                              <p:cTn id="76" fill="hold">
                                <p:stCondLst>
                                  <p:cond delay="5500"/>
                                </p:stCondLst>
                                <p:childTnLst>
                                  <p:par>
                                    <p:cTn id="77" presetID="22" presetClass="entr" presetSubtype="1" fill="hold" grpId="0" nodeType="after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wipe(up)">
                                          <p:cBhvr>
                                            <p:cTn id="7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3" grpId="0"/>
          <p:bldP spid="24" grpId="0"/>
          <p:bldP spid="25" grpId="0"/>
          <p:bldP spid="26" grpId="0"/>
        </p:bldLst>
      </p:timing>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53"/>
          <p:cNvSpPr/>
          <p:nvPr/>
        </p:nvSpPr>
        <p:spPr bwMode="auto">
          <a:xfrm>
            <a:off x="2791071" y="3937001"/>
            <a:ext cx="3291613" cy="2026143"/>
          </a:xfrm>
          <a:custGeom>
            <a:avLst/>
            <a:gdLst>
              <a:gd name="T0" fmla="*/ 112 w 112"/>
              <a:gd name="T1" fmla="*/ 69 h 69"/>
              <a:gd name="T2" fmla="*/ 87 w 112"/>
              <a:gd name="T3" fmla="*/ 55 h 69"/>
              <a:gd name="T4" fmla="*/ 25 w 112"/>
              <a:gd name="T5" fmla="*/ 55 h 69"/>
              <a:gd name="T6" fmla="*/ 0 w 112"/>
              <a:gd name="T7" fmla="*/ 30 h 69"/>
              <a:gd name="T8" fmla="*/ 0 w 112"/>
              <a:gd name="T9" fmla="*/ 25 h 69"/>
              <a:gd name="T10" fmla="*/ 25 w 112"/>
              <a:gd name="T11" fmla="*/ 0 h 69"/>
              <a:gd name="T12" fmla="*/ 87 w 112"/>
              <a:gd name="T13" fmla="*/ 0 h 69"/>
              <a:gd name="T14" fmla="*/ 112 w 112"/>
              <a:gd name="T15" fmla="*/ 25 h 69"/>
              <a:gd name="T16" fmla="*/ 112 w 112"/>
              <a:gd name="T17"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69">
                <a:moveTo>
                  <a:pt x="112" y="69"/>
                </a:moveTo>
                <a:cubicBezTo>
                  <a:pt x="107" y="61"/>
                  <a:pt x="98" y="55"/>
                  <a:pt x="87" y="55"/>
                </a:cubicBezTo>
                <a:cubicBezTo>
                  <a:pt x="25" y="55"/>
                  <a:pt x="25" y="55"/>
                  <a:pt x="25" y="55"/>
                </a:cubicBezTo>
                <a:cubicBezTo>
                  <a:pt x="11" y="55"/>
                  <a:pt x="0" y="43"/>
                  <a:pt x="0" y="30"/>
                </a:cubicBezTo>
                <a:cubicBezTo>
                  <a:pt x="0" y="25"/>
                  <a:pt x="0" y="25"/>
                  <a:pt x="0" y="25"/>
                </a:cubicBezTo>
                <a:cubicBezTo>
                  <a:pt x="0" y="11"/>
                  <a:pt x="11" y="0"/>
                  <a:pt x="25" y="0"/>
                </a:cubicBezTo>
                <a:cubicBezTo>
                  <a:pt x="87" y="0"/>
                  <a:pt x="87" y="0"/>
                  <a:pt x="87" y="0"/>
                </a:cubicBezTo>
                <a:cubicBezTo>
                  <a:pt x="101" y="0"/>
                  <a:pt x="112" y="11"/>
                  <a:pt x="112" y="25"/>
                </a:cubicBezTo>
                <a:lnTo>
                  <a:pt x="112" y="69"/>
                </a:lnTo>
                <a:close/>
              </a:path>
            </a:pathLst>
          </a:custGeom>
          <a:solidFill>
            <a:schemeClr val="accent1"/>
          </a:solidFill>
          <a:ln>
            <a:solidFill>
              <a:schemeClr val="accent1"/>
            </a:solidFill>
          </a:ln>
        </p:spPr>
        <p:txBody>
          <a:bodyPr vert="horz" wrap="square" lIns="121920" tIns="60960" rIns="121920" bIns="60960" numCol="1" anchor="t" anchorCtr="0" compatLnSpc="1"/>
          <a:lstStyle/>
          <a:p>
            <a:endParaRPr lang="en-US" sz="2400"/>
          </a:p>
        </p:txBody>
      </p:sp>
      <p:sp>
        <p:nvSpPr>
          <p:cNvPr id="5" name="Freeform 56"/>
          <p:cNvSpPr/>
          <p:nvPr/>
        </p:nvSpPr>
        <p:spPr bwMode="auto">
          <a:xfrm>
            <a:off x="3562462" y="2538010"/>
            <a:ext cx="2503285" cy="1500591"/>
          </a:xfrm>
          <a:custGeom>
            <a:avLst/>
            <a:gdLst>
              <a:gd name="T0" fmla="*/ 85 w 85"/>
              <a:gd name="T1" fmla="*/ 51 h 51"/>
              <a:gd name="T2" fmla="*/ 66 w 85"/>
              <a:gd name="T3" fmla="*/ 40 h 51"/>
              <a:gd name="T4" fmla="*/ 19 w 85"/>
              <a:gd name="T5" fmla="*/ 40 h 51"/>
              <a:gd name="T6" fmla="*/ 0 w 85"/>
              <a:gd name="T7" fmla="*/ 22 h 51"/>
              <a:gd name="T8" fmla="*/ 0 w 85"/>
              <a:gd name="T9" fmla="*/ 18 h 51"/>
              <a:gd name="T10" fmla="*/ 19 w 85"/>
              <a:gd name="T11" fmla="*/ 0 h 51"/>
              <a:gd name="T12" fmla="*/ 66 w 85"/>
              <a:gd name="T13" fmla="*/ 0 h 51"/>
              <a:gd name="T14" fmla="*/ 85 w 85"/>
              <a:gd name="T15" fmla="*/ 18 h 51"/>
              <a:gd name="T16" fmla="*/ 85 w 85"/>
              <a:gd name="T17"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51">
                <a:moveTo>
                  <a:pt x="85" y="51"/>
                </a:moveTo>
                <a:cubicBezTo>
                  <a:pt x="81" y="45"/>
                  <a:pt x="74" y="40"/>
                  <a:pt x="66" y="40"/>
                </a:cubicBezTo>
                <a:cubicBezTo>
                  <a:pt x="19" y="40"/>
                  <a:pt x="19" y="40"/>
                  <a:pt x="19" y="40"/>
                </a:cubicBezTo>
                <a:cubicBezTo>
                  <a:pt x="9" y="40"/>
                  <a:pt x="0" y="32"/>
                  <a:pt x="0" y="22"/>
                </a:cubicBezTo>
                <a:cubicBezTo>
                  <a:pt x="0" y="18"/>
                  <a:pt x="0" y="18"/>
                  <a:pt x="0" y="18"/>
                </a:cubicBezTo>
                <a:cubicBezTo>
                  <a:pt x="0" y="8"/>
                  <a:pt x="9" y="0"/>
                  <a:pt x="19" y="0"/>
                </a:cubicBezTo>
                <a:cubicBezTo>
                  <a:pt x="66" y="0"/>
                  <a:pt x="66" y="0"/>
                  <a:pt x="66" y="0"/>
                </a:cubicBezTo>
                <a:cubicBezTo>
                  <a:pt x="76" y="0"/>
                  <a:pt x="85" y="8"/>
                  <a:pt x="85" y="18"/>
                </a:cubicBezTo>
                <a:lnTo>
                  <a:pt x="85" y="51"/>
                </a:lnTo>
                <a:close/>
              </a:path>
            </a:pathLst>
          </a:custGeom>
          <a:solidFill>
            <a:schemeClr val="accent1"/>
          </a:solidFill>
          <a:ln>
            <a:solidFill>
              <a:schemeClr val="accent1"/>
            </a:solidFill>
          </a:ln>
        </p:spPr>
        <p:txBody>
          <a:bodyPr vert="horz" wrap="square" lIns="121920" tIns="60960" rIns="121920" bIns="60960" numCol="1" anchor="t" anchorCtr="0" compatLnSpc="1"/>
          <a:lstStyle/>
          <a:p>
            <a:endParaRPr lang="en-US" sz="2400"/>
          </a:p>
        </p:txBody>
      </p:sp>
      <p:sp>
        <p:nvSpPr>
          <p:cNvPr id="6" name="Freeform 58"/>
          <p:cNvSpPr/>
          <p:nvPr/>
        </p:nvSpPr>
        <p:spPr bwMode="auto">
          <a:xfrm>
            <a:off x="6245471" y="3299736"/>
            <a:ext cx="2938943" cy="1791027"/>
          </a:xfrm>
          <a:custGeom>
            <a:avLst/>
            <a:gdLst>
              <a:gd name="T0" fmla="*/ 0 w 100"/>
              <a:gd name="T1" fmla="*/ 61 h 61"/>
              <a:gd name="T2" fmla="*/ 22 w 100"/>
              <a:gd name="T3" fmla="*/ 48 h 61"/>
              <a:gd name="T4" fmla="*/ 78 w 100"/>
              <a:gd name="T5" fmla="*/ 48 h 61"/>
              <a:gd name="T6" fmla="*/ 100 w 100"/>
              <a:gd name="T7" fmla="*/ 26 h 61"/>
              <a:gd name="T8" fmla="*/ 100 w 100"/>
              <a:gd name="T9" fmla="*/ 22 h 61"/>
              <a:gd name="T10" fmla="*/ 78 w 100"/>
              <a:gd name="T11" fmla="*/ 0 h 61"/>
              <a:gd name="T12" fmla="*/ 22 w 100"/>
              <a:gd name="T13" fmla="*/ 0 h 61"/>
              <a:gd name="T14" fmla="*/ 0 w 100"/>
              <a:gd name="T15" fmla="*/ 22 h 61"/>
              <a:gd name="T16" fmla="*/ 0 w 100"/>
              <a:gd name="T1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61">
                <a:moveTo>
                  <a:pt x="0" y="61"/>
                </a:moveTo>
                <a:cubicBezTo>
                  <a:pt x="4" y="54"/>
                  <a:pt x="13" y="48"/>
                  <a:pt x="22" y="48"/>
                </a:cubicBezTo>
                <a:cubicBezTo>
                  <a:pt x="78" y="48"/>
                  <a:pt x="78" y="48"/>
                  <a:pt x="78" y="48"/>
                </a:cubicBezTo>
                <a:cubicBezTo>
                  <a:pt x="90" y="48"/>
                  <a:pt x="100" y="38"/>
                  <a:pt x="100" y="26"/>
                </a:cubicBezTo>
                <a:cubicBezTo>
                  <a:pt x="100" y="22"/>
                  <a:pt x="100" y="22"/>
                  <a:pt x="100" y="22"/>
                </a:cubicBezTo>
                <a:cubicBezTo>
                  <a:pt x="100" y="10"/>
                  <a:pt x="90" y="0"/>
                  <a:pt x="78" y="0"/>
                </a:cubicBezTo>
                <a:cubicBezTo>
                  <a:pt x="22" y="0"/>
                  <a:pt x="22" y="0"/>
                  <a:pt x="22" y="0"/>
                </a:cubicBezTo>
                <a:cubicBezTo>
                  <a:pt x="10" y="0"/>
                  <a:pt x="0" y="10"/>
                  <a:pt x="0" y="22"/>
                </a:cubicBezTo>
                <a:lnTo>
                  <a:pt x="0" y="61"/>
                </a:lnTo>
                <a:close/>
              </a:path>
            </a:pathLst>
          </a:custGeom>
          <a:solidFill>
            <a:schemeClr val="accent1"/>
          </a:solidFill>
          <a:ln>
            <a:solidFill>
              <a:schemeClr val="accent1"/>
            </a:solidFill>
          </a:ln>
        </p:spPr>
        <p:txBody>
          <a:bodyPr vert="horz" wrap="square" lIns="121920" tIns="60960" rIns="121920" bIns="60960" numCol="1" anchor="t" anchorCtr="0" compatLnSpc="1"/>
          <a:lstStyle/>
          <a:p>
            <a:endParaRPr lang="en-US" sz="2400"/>
          </a:p>
        </p:txBody>
      </p:sp>
      <p:sp>
        <p:nvSpPr>
          <p:cNvPr id="7" name="Freeform 60"/>
          <p:cNvSpPr/>
          <p:nvPr/>
        </p:nvSpPr>
        <p:spPr bwMode="auto">
          <a:xfrm>
            <a:off x="6245471" y="2108200"/>
            <a:ext cx="2116037" cy="1293136"/>
          </a:xfrm>
          <a:custGeom>
            <a:avLst/>
            <a:gdLst>
              <a:gd name="T0" fmla="*/ 0 w 72"/>
              <a:gd name="T1" fmla="*/ 44 h 44"/>
              <a:gd name="T2" fmla="*/ 16 w 72"/>
              <a:gd name="T3" fmla="*/ 34 h 44"/>
              <a:gd name="T4" fmla="*/ 56 w 72"/>
              <a:gd name="T5" fmla="*/ 34 h 44"/>
              <a:gd name="T6" fmla="*/ 72 w 72"/>
              <a:gd name="T7" fmla="*/ 18 h 44"/>
              <a:gd name="T8" fmla="*/ 72 w 72"/>
              <a:gd name="T9" fmla="*/ 16 h 44"/>
              <a:gd name="T10" fmla="*/ 56 w 72"/>
              <a:gd name="T11" fmla="*/ 0 h 44"/>
              <a:gd name="T12" fmla="*/ 16 w 72"/>
              <a:gd name="T13" fmla="*/ 0 h 44"/>
              <a:gd name="T14" fmla="*/ 0 w 72"/>
              <a:gd name="T15" fmla="*/ 16 h 44"/>
              <a:gd name="T16" fmla="*/ 0 w 72"/>
              <a:gd name="T17"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44">
                <a:moveTo>
                  <a:pt x="0" y="44"/>
                </a:moveTo>
                <a:cubicBezTo>
                  <a:pt x="3" y="38"/>
                  <a:pt x="9" y="34"/>
                  <a:pt x="16" y="34"/>
                </a:cubicBezTo>
                <a:cubicBezTo>
                  <a:pt x="56" y="34"/>
                  <a:pt x="56" y="34"/>
                  <a:pt x="56" y="34"/>
                </a:cubicBezTo>
                <a:cubicBezTo>
                  <a:pt x="65" y="34"/>
                  <a:pt x="72" y="27"/>
                  <a:pt x="72" y="18"/>
                </a:cubicBezTo>
                <a:cubicBezTo>
                  <a:pt x="72" y="16"/>
                  <a:pt x="72" y="16"/>
                  <a:pt x="72" y="16"/>
                </a:cubicBezTo>
                <a:cubicBezTo>
                  <a:pt x="72" y="7"/>
                  <a:pt x="65" y="0"/>
                  <a:pt x="56" y="0"/>
                </a:cubicBezTo>
                <a:cubicBezTo>
                  <a:pt x="16" y="0"/>
                  <a:pt x="16" y="0"/>
                  <a:pt x="16" y="0"/>
                </a:cubicBezTo>
                <a:cubicBezTo>
                  <a:pt x="7" y="0"/>
                  <a:pt x="0" y="7"/>
                  <a:pt x="0" y="16"/>
                </a:cubicBezTo>
                <a:lnTo>
                  <a:pt x="0" y="44"/>
                </a:lnTo>
                <a:close/>
              </a:path>
            </a:pathLst>
          </a:custGeom>
          <a:solidFill>
            <a:schemeClr val="accent1"/>
          </a:solidFill>
          <a:ln>
            <a:solidFill>
              <a:schemeClr val="accent1"/>
            </a:solidFill>
          </a:ln>
        </p:spPr>
        <p:txBody>
          <a:bodyPr vert="horz" wrap="square" lIns="121920" tIns="60960" rIns="121920" bIns="60960" numCol="1" anchor="t" anchorCtr="0" compatLnSpc="1"/>
          <a:lstStyle/>
          <a:p>
            <a:endParaRPr lang="en-US" sz="2400"/>
          </a:p>
        </p:txBody>
      </p:sp>
      <p:sp>
        <p:nvSpPr>
          <p:cNvPr id="9" name="Rectangle 16"/>
          <p:cNvSpPr/>
          <p:nvPr/>
        </p:nvSpPr>
        <p:spPr>
          <a:xfrm>
            <a:off x="812800" y="4538889"/>
            <a:ext cx="1930400" cy="769634"/>
          </a:xfrm>
          <a:prstGeom prst="rect">
            <a:avLst/>
          </a:prstGeom>
        </p:spPr>
        <p:txBody>
          <a:bodyPr wrap="square">
            <a:spAutoFit/>
          </a:bodyPr>
          <a:lstStyle/>
          <a:p>
            <a:r>
              <a:rPr lang="zh-CN" altLang="en-US" sz="1465" dirty="0">
                <a:solidFill>
                  <a:schemeClr val="bg1">
                    <a:lumMod val="65000"/>
                  </a:schemeClr>
                </a:solidFill>
              </a:rPr>
              <a:t>您的内容打在这里，或者通过复制您的文本</a:t>
            </a:r>
            <a:endParaRPr lang="en-US" sz="1465" dirty="0">
              <a:solidFill>
                <a:schemeClr val="bg1">
                  <a:lumMod val="65000"/>
                </a:schemeClr>
              </a:solidFill>
            </a:endParaRPr>
          </a:p>
        </p:txBody>
      </p:sp>
      <p:sp>
        <p:nvSpPr>
          <p:cNvPr id="11" name="Rectangle 18"/>
          <p:cNvSpPr/>
          <p:nvPr/>
        </p:nvSpPr>
        <p:spPr>
          <a:xfrm>
            <a:off x="1625600" y="3004371"/>
            <a:ext cx="1930400" cy="769634"/>
          </a:xfrm>
          <a:prstGeom prst="rect">
            <a:avLst/>
          </a:prstGeom>
        </p:spPr>
        <p:txBody>
          <a:bodyPr wrap="square">
            <a:spAutoFit/>
          </a:bodyPr>
          <a:lstStyle/>
          <a:p>
            <a:r>
              <a:rPr lang="zh-CN" altLang="en-US" sz="1465" dirty="0">
                <a:solidFill>
                  <a:schemeClr val="bg1">
                    <a:lumMod val="65000"/>
                  </a:schemeClr>
                </a:solidFill>
              </a:rPr>
              <a:t>您的内容打在这里，或者通过复制您的文本</a:t>
            </a:r>
            <a:endParaRPr lang="en-US" sz="1465" dirty="0">
              <a:solidFill>
                <a:schemeClr val="bg1">
                  <a:lumMod val="65000"/>
                </a:schemeClr>
              </a:solidFill>
            </a:endParaRPr>
          </a:p>
        </p:txBody>
      </p:sp>
      <p:sp>
        <p:nvSpPr>
          <p:cNvPr id="13" name="Rectangle 20"/>
          <p:cNvSpPr/>
          <p:nvPr/>
        </p:nvSpPr>
        <p:spPr>
          <a:xfrm>
            <a:off x="8535080" y="2391756"/>
            <a:ext cx="1930400" cy="769634"/>
          </a:xfrm>
          <a:prstGeom prst="rect">
            <a:avLst/>
          </a:prstGeom>
        </p:spPr>
        <p:txBody>
          <a:bodyPr wrap="square">
            <a:spAutoFit/>
          </a:bodyPr>
          <a:lstStyle/>
          <a:p>
            <a:r>
              <a:rPr lang="zh-CN" altLang="en-US" sz="1465" dirty="0">
                <a:solidFill>
                  <a:schemeClr val="bg1">
                    <a:lumMod val="65000"/>
                  </a:schemeClr>
                </a:solidFill>
              </a:rPr>
              <a:t>您的内容打在这里，或者通过复制您的文本</a:t>
            </a:r>
            <a:endParaRPr lang="en-US" sz="1465" dirty="0">
              <a:solidFill>
                <a:schemeClr val="bg1">
                  <a:lumMod val="65000"/>
                </a:schemeClr>
              </a:solidFill>
            </a:endParaRPr>
          </a:p>
        </p:txBody>
      </p:sp>
      <p:sp>
        <p:nvSpPr>
          <p:cNvPr id="15" name="Rectangle 22"/>
          <p:cNvSpPr/>
          <p:nvPr/>
        </p:nvSpPr>
        <p:spPr>
          <a:xfrm>
            <a:off x="9496106" y="3926826"/>
            <a:ext cx="1930400" cy="769634"/>
          </a:xfrm>
          <a:prstGeom prst="rect">
            <a:avLst/>
          </a:prstGeom>
        </p:spPr>
        <p:txBody>
          <a:bodyPr wrap="square">
            <a:spAutoFit/>
          </a:bodyPr>
          <a:lstStyle/>
          <a:p>
            <a:r>
              <a:rPr lang="zh-CN" altLang="en-US" sz="1465" dirty="0">
                <a:solidFill>
                  <a:schemeClr val="bg1">
                    <a:lumMod val="65000"/>
                  </a:schemeClr>
                </a:solidFill>
              </a:rPr>
              <a:t>您的内容打在这里，或者通过复制您的文本</a:t>
            </a:r>
            <a:endParaRPr lang="en-US" sz="1465" dirty="0">
              <a:solidFill>
                <a:schemeClr val="bg1">
                  <a:lumMod val="65000"/>
                </a:schemeClr>
              </a:solidFill>
            </a:endParaRPr>
          </a:p>
        </p:txBody>
      </p:sp>
      <p:sp>
        <p:nvSpPr>
          <p:cNvPr id="16" name="TextBox 24"/>
          <p:cNvSpPr txBox="1"/>
          <p:nvPr/>
        </p:nvSpPr>
        <p:spPr>
          <a:xfrm>
            <a:off x="4183800" y="2949765"/>
            <a:ext cx="1408144" cy="420564"/>
          </a:xfrm>
          <a:prstGeom prst="rect">
            <a:avLst/>
          </a:prstGeom>
          <a:noFill/>
        </p:spPr>
        <p:txBody>
          <a:bodyPr wrap="square" rtlCol="0">
            <a:spAutoFit/>
          </a:bodyPr>
          <a:lstStyle/>
          <a:p>
            <a:r>
              <a:rPr lang="zh-CN" altLang="en-US" sz="2135" dirty="0">
                <a:solidFill>
                  <a:schemeClr val="bg1"/>
                </a:solidFill>
                <a:latin typeface="+mj-lt"/>
              </a:rPr>
              <a:t>平台分享</a:t>
            </a:r>
            <a:endParaRPr lang="en-US" sz="2135" dirty="0">
              <a:solidFill>
                <a:schemeClr val="bg1"/>
              </a:solidFill>
              <a:latin typeface="+mj-lt"/>
            </a:endParaRPr>
          </a:p>
        </p:txBody>
      </p:sp>
      <p:sp>
        <p:nvSpPr>
          <p:cNvPr id="17" name="TextBox 25"/>
          <p:cNvSpPr txBox="1"/>
          <p:nvPr/>
        </p:nvSpPr>
        <p:spPr>
          <a:xfrm>
            <a:off x="6793204" y="2413956"/>
            <a:ext cx="1260609" cy="420564"/>
          </a:xfrm>
          <a:prstGeom prst="rect">
            <a:avLst/>
          </a:prstGeom>
          <a:noFill/>
        </p:spPr>
        <p:txBody>
          <a:bodyPr wrap="square" rtlCol="0">
            <a:spAutoFit/>
          </a:bodyPr>
          <a:lstStyle/>
          <a:p>
            <a:r>
              <a:rPr lang="zh-CN" altLang="en-US" sz="2135" dirty="0">
                <a:solidFill>
                  <a:schemeClr val="bg1"/>
                </a:solidFill>
                <a:latin typeface="+mj-lt"/>
              </a:rPr>
              <a:t>朋友圈</a:t>
            </a:r>
            <a:endParaRPr lang="en-US" sz="2135" dirty="0">
              <a:solidFill>
                <a:schemeClr val="bg1"/>
              </a:solidFill>
              <a:latin typeface="+mj-lt"/>
            </a:endParaRPr>
          </a:p>
        </p:txBody>
      </p:sp>
      <p:sp>
        <p:nvSpPr>
          <p:cNvPr id="18" name="TextBox 33"/>
          <p:cNvSpPr txBox="1"/>
          <p:nvPr/>
        </p:nvSpPr>
        <p:spPr>
          <a:xfrm>
            <a:off x="4217476" y="4524761"/>
            <a:ext cx="1518484" cy="420564"/>
          </a:xfrm>
          <a:prstGeom prst="rect">
            <a:avLst/>
          </a:prstGeom>
          <a:noFill/>
        </p:spPr>
        <p:txBody>
          <a:bodyPr wrap="square" rtlCol="0">
            <a:spAutoFit/>
          </a:bodyPr>
          <a:lstStyle/>
          <a:p>
            <a:r>
              <a:rPr lang="zh-CN" altLang="en-US" sz="2135" dirty="0">
                <a:solidFill>
                  <a:schemeClr val="bg1"/>
                </a:solidFill>
                <a:latin typeface="+mj-lt"/>
              </a:rPr>
              <a:t>微信营销</a:t>
            </a:r>
            <a:endParaRPr lang="en-US" sz="2135" dirty="0">
              <a:solidFill>
                <a:schemeClr val="bg1"/>
              </a:solidFill>
              <a:latin typeface="+mj-lt"/>
            </a:endParaRPr>
          </a:p>
        </p:txBody>
      </p:sp>
      <p:sp>
        <p:nvSpPr>
          <p:cNvPr id="19" name="TextBox 40"/>
          <p:cNvSpPr txBox="1"/>
          <p:nvPr/>
        </p:nvSpPr>
        <p:spPr>
          <a:xfrm>
            <a:off x="7464813" y="3794644"/>
            <a:ext cx="1367491" cy="420564"/>
          </a:xfrm>
          <a:prstGeom prst="rect">
            <a:avLst/>
          </a:prstGeom>
          <a:noFill/>
        </p:spPr>
        <p:txBody>
          <a:bodyPr wrap="square" rtlCol="0">
            <a:spAutoFit/>
          </a:bodyPr>
          <a:lstStyle/>
          <a:p>
            <a:r>
              <a:rPr lang="zh-CN" altLang="en-US" sz="2135" dirty="0">
                <a:solidFill>
                  <a:schemeClr val="bg1"/>
                </a:solidFill>
                <a:latin typeface="+mj-lt"/>
              </a:rPr>
              <a:t>微博营销</a:t>
            </a:r>
            <a:endParaRPr lang="en-US" sz="2135" dirty="0">
              <a:solidFill>
                <a:schemeClr val="bg1"/>
              </a:solidFill>
              <a:latin typeface="+mj-lt"/>
            </a:endParaRPr>
          </a:p>
        </p:txBody>
      </p:sp>
      <p:sp>
        <p:nvSpPr>
          <p:cNvPr id="20" name="Freeform 12"/>
          <p:cNvSpPr>
            <a:spLocks noEditPoints="1"/>
          </p:cNvSpPr>
          <p:nvPr/>
        </p:nvSpPr>
        <p:spPr bwMode="auto">
          <a:xfrm>
            <a:off x="3538770" y="4524761"/>
            <a:ext cx="630835" cy="492600"/>
          </a:xfrm>
          <a:custGeom>
            <a:avLst/>
            <a:gdLst>
              <a:gd name="T0" fmla="*/ 451 w 771"/>
              <a:gd name="T1" fmla="*/ 411 h 602"/>
              <a:gd name="T2" fmla="*/ 457 w 771"/>
              <a:gd name="T3" fmla="*/ 396 h 602"/>
              <a:gd name="T4" fmla="*/ 459 w 771"/>
              <a:gd name="T5" fmla="*/ 388 h 602"/>
              <a:gd name="T6" fmla="*/ 463 w 771"/>
              <a:gd name="T7" fmla="*/ 372 h 602"/>
              <a:gd name="T8" fmla="*/ 464 w 771"/>
              <a:gd name="T9" fmla="*/ 365 h 602"/>
              <a:gd name="T10" fmla="*/ 466 w 771"/>
              <a:gd name="T11" fmla="*/ 341 h 602"/>
              <a:gd name="T12" fmla="*/ 233 w 771"/>
              <a:gd name="T13" fmla="*/ 139 h 602"/>
              <a:gd name="T14" fmla="*/ 201 w 771"/>
              <a:gd name="T15" fmla="*/ 141 h 602"/>
              <a:gd name="T16" fmla="*/ 201 w 771"/>
              <a:gd name="T17" fmla="*/ 141 h 602"/>
              <a:gd name="T18" fmla="*/ 0 w 771"/>
              <a:gd name="T19" fmla="*/ 341 h 602"/>
              <a:gd name="T20" fmla="*/ 61 w 771"/>
              <a:gd name="T21" fmla="*/ 477 h 602"/>
              <a:gd name="T22" fmla="*/ 37 w 771"/>
              <a:gd name="T23" fmla="*/ 602 h 602"/>
              <a:gd name="T24" fmla="*/ 129 w 771"/>
              <a:gd name="T25" fmla="*/ 522 h 602"/>
              <a:gd name="T26" fmla="*/ 233 w 771"/>
              <a:gd name="T27" fmla="*/ 544 h 602"/>
              <a:gd name="T28" fmla="*/ 363 w 771"/>
              <a:gd name="T29" fmla="*/ 509 h 602"/>
              <a:gd name="T30" fmla="*/ 363 w 771"/>
              <a:gd name="T31" fmla="*/ 509 h 602"/>
              <a:gd name="T32" fmla="*/ 383 w 771"/>
              <a:gd name="T33" fmla="*/ 496 h 602"/>
              <a:gd name="T34" fmla="*/ 389 w 771"/>
              <a:gd name="T35" fmla="*/ 491 h 602"/>
              <a:gd name="T36" fmla="*/ 402 w 771"/>
              <a:gd name="T37" fmla="*/ 480 h 602"/>
              <a:gd name="T38" fmla="*/ 408 w 771"/>
              <a:gd name="T39" fmla="*/ 474 h 602"/>
              <a:gd name="T40" fmla="*/ 419 w 771"/>
              <a:gd name="T41" fmla="*/ 462 h 602"/>
              <a:gd name="T42" fmla="*/ 424 w 771"/>
              <a:gd name="T43" fmla="*/ 457 h 602"/>
              <a:gd name="T44" fmla="*/ 448 w 771"/>
              <a:gd name="T45" fmla="*/ 417 h 602"/>
              <a:gd name="T46" fmla="*/ 451 w 771"/>
              <a:gd name="T47" fmla="*/ 411 h 602"/>
              <a:gd name="T48" fmla="*/ 771 w 771"/>
              <a:gd name="T49" fmla="*/ 263 h 602"/>
              <a:gd name="T50" fmla="*/ 771 w 771"/>
              <a:gd name="T51" fmla="*/ 263 h 602"/>
              <a:gd name="T52" fmla="*/ 469 w 771"/>
              <a:gd name="T53" fmla="*/ 0 h 602"/>
              <a:gd name="T54" fmla="*/ 243 w 771"/>
              <a:gd name="T55" fmla="*/ 89 h 602"/>
              <a:gd name="T56" fmla="*/ 508 w 771"/>
              <a:gd name="T57" fmla="*/ 341 h 602"/>
              <a:gd name="T58" fmla="*/ 424 w 771"/>
              <a:gd name="T59" fmla="*/ 523 h 602"/>
              <a:gd name="T60" fmla="*/ 469 w 771"/>
              <a:gd name="T61" fmla="*/ 526 h 602"/>
              <a:gd name="T62" fmla="*/ 603 w 771"/>
              <a:gd name="T63" fmla="*/ 498 h 602"/>
              <a:gd name="T64" fmla="*/ 722 w 771"/>
              <a:gd name="T65" fmla="*/ 602 h 602"/>
              <a:gd name="T66" fmla="*/ 692 w 771"/>
              <a:gd name="T67" fmla="*/ 440 h 602"/>
              <a:gd name="T68" fmla="*/ 771 w 771"/>
              <a:gd name="T69" fmla="*/ 263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71" h="602">
                <a:moveTo>
                  <a:pt x="451" y="411"/>
                </a:moveTo>
                <a:cubicBezTo>
                  <a:pt x="453" y="406"/>
                  <a:pt x="455" y="401"/>
                  <a:pt x="457" y="396"/>
                </a:cubicBezTo>
                <a:cubicBezTo>
                  <a:pt x="458" y="393"/>
                  <a:pt x="458" y="391"/>
                  <a:pt x="459" y="388"/>
                </a:cubicBezTo>
                <a:cubicBezTo>
                  <a:pt x="460" y="383"/>
                  <a:pt x="462" y="377"/>
                  <a:pt x="463" y="372"/>
                </a:cubicBezTo>
                <a:cubicBezTo>
                  <a:pt x="463" y="370"/>
                  <a:pt x="464" y="367"/>
                  <a:pt x="464" y="365"/>
                </a:cubicBezTo>
                <a:cubicBezTo>
                  <a:pt x="465" y="357"/>
                  <a:pt x="466" y="349"/>
                  <a:pt x="466" y="341"/>
                </a:cubicBezTo>
                <a:cubicBezTo>
                  <a:pt x="466" y="230"/>
                  <a:pt x="361" y="139"/>
                  <a:pt x="233" y="139"/>
                </a:cubicBezTo>
                <a:cubicBezTo>
                  <a:pt x="222" y="139"/>
                  <a:pt x="212" y="140"/>
                  <a:pt x="201" y="141"/>
                </a:cubicBezTo>
                <a:lnTo>
                  <a:pt x="201" y="141"/>
                </a:lnTo>
                <a:cubicBezTo>
                  <a:pt x="88" y="154"/>
                  <a:pt x="0" y="239"/>
                  <a:pt x="0" y="341"/>
                </a:cubicBezTo>
                <a:cubicBezTo>
                  <a:pt x="0" y="394"/>
                  <a:pt x="23" y="441"/>
                  <a:pt x="61" y="477"/>
                </a:cubicBezTo>
                <a:lnTo>
                  <a:pt x="37" y="602"/>
                </a:lnTo>
                <a:lnTo>
                  <a:pt x="129" y="522"/>
                </a:lnTo>
                <a:cubicBezTo>
                  <a:pt x="161" y="536"/>
                  <a:pt x="196" y="544"/>
                  <a:pt x="233" y="544"/>
                </a:cubicBezTo>
                <a:cubicBezTo>
                  <a:pt x="281" y="544"/>
                  <a:pt x="325" y="531"/>
                  <a:pt x="363" y="509"/>
                </a:cubicBezTo>
                <a:cubicBezTo>
                  <a:pt x="363" y="509"/>
                  <a:pt x="363" y="509"/>
                  <a:pt x="363" y="509"/>
                </a:cubicBezTo>
                <a:cubicBezTo>
                  <a:pt x="370" y="505"/>
                  <a:pt x="376" y="500"/>
                  <a:pt x="383" y="496"/>
                </a:cubicBezTo>
                <a:cubicBezTo>
                  <a:pt x="385" y="494"/>
                  <a:pt x="387" y="493"/>
                  <a:pt x="389" y="491"/>
                </a:cubicBezTo>
                <a:cubicBezTo>
                  <a:pt x="393" y="487"/>
                  <a:pt x="398" y="484"/>
                  <a:pt x="402" y="480"/>
                </a:cubicBezTo>
                <a:cubicBezTo>
                  <a:pt x="404" y="478"/>
                  <a:pt x="406" y="476"/>
                  <a:pt x="408" y="474"/>
                </a:cubicBezTo>
                <a:cubicBezTo>
                  <a:pt x="412" y="470"/>
                  <a:pt x="415" y="466"/>
                  <a:pt x="419" y="462"/>
                </a:cubicBezTo>
                <a:cubicBezTo>
                  <a:pt x="421" y="460"/>
                  <a:pt x="422" y="458"/>
                  <a:pt x="424" y="457"/>
                </a:cubicBezTo>
                <a:cubicBezTo>
                  <a:pt x="433" y="445"/>
                  <a:pt x="442" y="431"/>
                  <a:pt x="448" y="417"/>
                </a:cubicBezTo>
                <a:cubicBezTo>
                  <a:pt x="449" y="415"/>
                  <a:pt x="450" y="413"/>
                  <a:pt x="451" y="411"/>
                </a:cubicBezTo>
                <a:close/>
                <a:moveTo>
                  <a:pt x="771" y="263"/>
                </a:moveTo>
                <a:lnTo>
                  <a:pt x="771" y="263"/>
                </a:lnTo>
                <a:cubicBezTo>
                  <a:pt x="771" y="118"/>
                  <a:pt x="635" y="0"/>
                  <a:pt x="469" y="0"/>
                </a:cubicBezTo>
                <a:cubicBezTo>
                  <a:pt x="379" y="0"/>
                  <a:pt x="299" y="35"/>
                  <a:pt x="243" y="89"/>
                </a:cubicBezTo>
                <a:cubicBezTo>
                  <a:pt x="390" y="94"/>
                  <a:pt x="508" y="205"/>
                  <a:pt x="508" y="341"/>
                </a:cubicBezTo>
                <a:cubicBezTo>
                  <a:pt x="508" y="413"/>
                  <a:pt x="476" y="477"/>
                  <a:pt x="424" y="523"/>
                </a:cubicBezTo>
                <a:cubicBezTo>
                  <a:pt x="439" y="525"/>
                  <a:pt x="453" y="526"/>
                  <a:pt x="469" y="526"/>
                </a:cubicBezTo>
                <a:cubicBezTo>
                  <a:pt x="517" y="526"/>
                  <a:pt x="563" y="516"/>
                  <a:pt x="603" y="498"/>
                </a:cubicBezTo>
                <a:lnTo>
                  <a:pt x="722" y="602"/>
                </a:lnTo>
                <a:lnTo>
                  <a:pt x="692" y="440"/>
                </a:lnTo>
                <a:cubicBezTo>
                  <a:pt x="741" y="393"/>
                  <a:pt x="771" y="331"/>
                  <a:pt x="771" y="263"/>
                </a:cubicBezTo>
                <a:close/>
              </a:path>
            </a:pathLst>
          </a:custGeom>
          <a:solidFill>
            <a:schemeClr val="bg1"/>
          </a:solidFill>
          <a:ln>
            <a:noFill/>
          </a:ln>
        </p:spPr>
        <p:txBody>
          <a:bodyPr vert="horz" wrap="square" lIns="68562" tIns="34281" rIns="68562" bIns="34281" numCol="1" anchor="t" anchorCtr="0" compatLnSpc="1"/>
          <a:lstStyle/>
          <a:p>
            <a:endParaRPr lang="zh-CN" altLang="en-US"/>
          </a:p>
        </p:txBody>
      </p:sp>
      <p:grpSp>
        <p:nvGrpSpPr>
          <p:cNvPr id="21" name="组合 20"/>
          <p:cNvGrpSpPr/>
          <p:nvPr/>
        </p:nvGrpSpPr>
        <p:grpSpPr>
          <a:xfrm>
            <a:off x="6897482" y="3790322"/>
            <a:ext cx="526026" cy="496557"/>
            <a:chOff x="3192323" y="6405978"/>
            <a:chExt cx="526026" cy="496557"/>
          </a:xfrm>
          <a:solidFill>
            <a:schemeClr val="bg1"/>
          </a:solidFill>
        </p:grpSpPr>
        <p:sp>
          <p:nvSpPr>
            <p:cNvPr id="22" name="Freeform 33"/>
            <p:cNvSpPr/>
            <p:nvPr/>
          </p:nvSpPr>
          <p:spPr bwMode="auto">
            <a:xfrm>
              <a:off x="3200233" y="6405978"/>
              <a:ext cx="510206" cy="245311"/>
            </a:xfrm>
            <a:custGeom>
              <a:avLst/>
              <a:gdLst>
                <a:gd name="T0" fmla="*/ 530 w 626"/>
                <a:gd name="T1" fmla="*/ 0 h 300"/>
                <a:gd name="T2" fmla="*/ 97 w 626"/>
                <a:gd name="T3" fmla="*/ 0 h 300"/>
                <a:gd name="T4" fmla="*/ 0 w 626"/>
                <a:gd name="T5" fmla="*/ 73 h 300"/>
                <a:gd name="T6" fmla="*/ 313 w 626"/>
                <a:gd name="T7" fmla="*/ 300 h 300"/>
                <a:gd name="T8" fmla="*/ 626 w 626"/>
                <a:gd name="T9" fmla="*/ 73 h 300"/>
                <a:gd name="T10" fmla="*/ 530 w 626"/>
                <a:gd name="T11" fmla="*/ 0 h 300"/>
              </a:gdLst>
              <a:ahLst/>
              <a:cxnLst>
                <a:cxn ang="0">
                  <a:pos x="T0" y="T1"/>
                </a:cxn>
                <a:cxn ang="0">
                  <a:pos x="T2" y="T3"/>
                </a:cxn>
                <a:cxn ang="0">
                  <a:pos x="T4" y="T5"/>
                </a:cxn>
                <a:cxn ang="0">
                  <a:pos x="T6" y="T7"/>
                </a:cxn>
                <a:cxn ang="0">
                  <a:pos x="T8" y="T9"/>
                </a:cxn>
                <a:cxn ang="0">
                  <a:pos x="T10" y="T11"/>
                </a:cxn>
              </a:cxnLst>
              <a:rect l="0" t="0" r="r" b="b"/>
              <a:pathLst>
                <a:path w="626" h="300">
                  <a:moveTo>
                    <a:pt x="530" y="0"/>
                  </a:moveTo>
                  <a:lnTo>
                    <a:pt x="97" y="0"/>
                  </a:lnTo>
                  <a:cubicBezTo>
                    <a:pt x="54" y="0"/>
                    <a:pt x="17" y="30"/>
                    <a:pt x="0" y="73"/>
                  </a:cubicBezTo>
                  <a:lnTo>
                    <a:pt x="313" y="300"/>
                  </a:lnTo>
                  <a:lnTo>
                    <a:pt x="626" y="73"/>
                  </a:lnTo>
                  <a:cubicBezTo>
                    <a:pt x="609" y="30"/>
                    <a:pt x="572" y="0"/>
                    <a:pt x="530" y="0"/>
                  </a:cubicBezTo>
                  <a:close/>
                </a:path>
              </a:pathLst>
            </a:custGeom>
            <a:grpFill/>
            <a:ln>
              <a:noFill/>
            </a:ln>
          </p:spPr>
          <p:txBody>
            <a:bodyPr vert="horz" wrap="square" lIns="68562" tIns="34281" rIns="68562" bIns="34281" numCol="1" anchor="t" anchorCtr="0" compatLnSpc="1"/>
            <a:lstStyle/>
            <a:p>
              <a:endParaRPr lang="zh-CN" altLang="en-US"/>
            </a:p>
          </p:txBody>
        </p:sp>
        <p:sp>
          <p:nvSpPr>
            <p:cNvPr id="23" name="Freeform 34"/>
            <p:cNvSpPr/>
            <p:nvPr/>
          </p:nvSpPr>
          <p:spPr bwMode="auto">
            <a:xfrm>
              <a:off x="3192323" y="6542482"/>
              <a:ext cx="526026" cy="360053"/>
            </a:xfrm>
            <a:custGeom>
              <a:avLst/>
              <a:gdLst>
                <a:gd name="T0" fmla="*/ 322 w 644"/>
                <a:gd name="T1" fmla="*/ 230 h 440"/>
                <a:gd name="T2" fmla="*/ 311 w 644"/>
                <a:gd name="T3" fmla="*/ 226 h 440"/>
                <a:gd name="T4" fmla="*/ 0 w 644"/>
                <a:gd name="T5" fmla="*/ 0 h 440"/>
                <a:gd name="T6" fmla="*/ 0 w 644"/>
                <a:gd name="T7" fmla="*/ 317 h 440"/>
                <a:gd name="T8" fmla="*/ 106 w 644"/>
                <a:gd name="T9" fmla="*/ 440 h 440"/>
                <a:gd name="T10" fmla="*/ 539 w 644"/>
                <a:gd name="T11" fmla="*/ 440 h 440"/>
                <a:gd name="T12" fmla="*/ 644 w 644"/>
                <a:gd name="T13" fmla="*/ 317 h 440"/>
                <a:gd name="T14" fmla="*/ 644 w 644"/>
                <a:gd name="T15" fmla="*/ 0 h 440"/>
                <a:gd name="T16" fmla="*/ 333 w 644"/>
                <a:gd name="T17" fmla="*/ 226 h 440"/>
                <a:gd name="T18" fmla="*/ 322 w 644"/>
                <a:gd name="T19" fmla="*/ 23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4" h="440">
                  <a:moveTo>
                    <a:pt x="322" y="230"/>
                  </a:moveTo>
                  <a:cubicBezTo>
                    <a:pt x="318" y="230"/>
                    <a:pt x="315" y="229"/>
                    <a:pt x="311" y="226"/>
                  </a:cubicBezTo>
                  <a:lnTo>
                    <a:pt x="0" y="0"/>
                  </a:lnTo>
                  <a:lnTo>
                    <a:pt x="0" y="317"/>
                  </a:lnTo>
                  <a:cubicBezTo>
                    <a:pt x="0" y="385"/>
                    <a:pt x="47" y="440"/>
                    <a:pt x="106" y="440"/>
                  </a:cubicBezTo>
                  <a:lnTo>
                    <a:pt x="539" y="440"/>
                  </a:lnTo>
                  <a:cubicBezTo>
                    <a:pt x="597" y="440"/>
                    <a:pt x="644" y="385"/>
                    <a:pt x="644" y="317"/>
                  </a:cubicBezTo>
                  <a:lnTo>
                    <a:pt x="644" y="0"/>
                  </a:lnTo>
                  <a:lnTo>
                    <a:pt x="333" y="226"/>
                  </a:lnTo>
                  <a:cubicBezTo>
                    <a:pt x="330" y="229"/>
                    <a:pt x="326" y="230"/>
                    <a:pt x="322" y="230"/>
                  </a:cubicBezTo>
                  <a:close/>
                </a:path>
              </a:pathLst>
            </a:custGeom>
            <a:grpFill/>
            <a:ln>
              <a:noFill/>
            </a:ln>
          </p:spPr>
          <p:txBody>
            <a:bodyPr vert="horz" wrap="square" lIns="68562" tIns="34281" rIns="68562" bIns="34281"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250" fill="hold"/>
                                        <p:tgtEl>
                                          <p:spTgt spid="18"/>
                                        </p:tgtEl>
                                        <p:attrNameLst>
                                          <p:attrName>ppt_x</p:attrName>
                                        </p:attrNameLst>
                                      </p:cBhvr>
                                      <p:tavLst>
                                        <p:tav tm="0">
                                          <p:val>
                                            <p:strVal val="#ppt_x"/>
                                          </p:val>
                                        </p:tav>
                                        <p:tav tm="100000">
                                          <p:val>
                                            <p:strVal val="#ppt_x"/>
                                          </p:val>
                                        </p:tav>
                                      </p:tavLst>
                                    </p:anim>
                                    <p:anim calcmode="lin" valueType="num">
                                      <p:cBhvr additive="base">
                                        <p:cTn id="32" dur="250" fill="hold"/>
                                        <p:tgtEl>
                                          <p:spTgt spid="18"/>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additive="base">
                                        <p:cTn id="36" dur="250" fill="hold"/>
                                        <p:tgtEl>
                                          <p:spTgt spid="19"/>
                                        </p:tgtEl>
                                        <p:attrNameLst>
                                          <p:attrName>ppt_x</p:attrName>
                                        </p:attrNameLst>
                                      </p:cBhvr>
                                      <p:tavLst>
                                        <p:tav tm="0">
                                          <p:val>
                                            <p:strVal val="#ppt_x"/>
                                          </p:val>
                                        </p:tav>
                                        <p:tav tm="100000">
                                          <p:val>
                                            <p:strVal val="#ppt_x"/>
                                          </p:val>
                                        </p:tav>
                                      </p:tavLst>
                                    </p:anim>
                                    <p:anim calcmode="lin" valueType="num">
                                      <p:cBhvr additive="base">
                                        <p:cTn id="37" dur="250" fill="hold"/>
                                        <p:tgtEl>
                                          <p:spTgt spid="19"/>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250" fill="hold"/>
                                        <p:tgtEl>
                                          <p:spTgt spid="16"/>
                                        </p:tgtEl>
                                        <p:attrNameLst>
                                          <p:attrName>ppt_x</p:attrName>
                                        </p:attrNameLst>
                                      </p:cBhvr>
                                      <p:tavLst>
                                        <p:tav tm="0">
                                          <p:val>
                                            <p:strVal val="#ppt_x"/>
                                          </p:val>
                                        </p:tav>
                                        <p:tav tm="100000">
                                          <p:val>
                                            <p:strVal val="#ppt_x"/>
                                          </p:val>
                                        </p:tav>
                                      </p:tavLst>
                                    </p:anim>
                                    <p:anim calcmode="lin" valueType="num">
                                      <p:cBhvr additive="base">
                                        <p:cTn id="42" dur="250" fill="hold"/>
                                        <p:tgtEl>
                                          <p:spTgt spid="16"/>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 presetClass="entr" presetSubtype="4"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250" fill="hold"/>
                                        <p:tgtEl>
                                          <p:spTgt spid="17"/>
                                        </p:tgtEl>
                                        <p:attrNameLst>
                                          <p:attrName>ppt_x</p:attrName>
                                        </p:attrNameLst>
                                      </p:cBhvr>
                                      <p:tavLst>
                                        <p:tav tm="0">
                                          <p:val>
                                            <p:strVal val="#ppt_x"/>
                                          </p:val>
                                        </p:tav>
                                        <p:tav tm="100000">
                                          <p:val>
                                            <p:strVal val="#ppt_x"/>
                                          </p:val>
                                        </p:tav>
                                      </p:tavLst>
                                    </p:anim>
                                    <p:anim calcmode="lin" valueType="num">
                                      <p:cBhvr additive="base">
                                        <p:cTn id="47" dur="250" fill="hold"/>
                                        <p:tgtEl>
                                          <p:spTgt spid="17"/>
                                        </p:tgtEl>
                                        <p:attrNameLst>
                                          <p:attrName>ppt_y</p:attrName>
                                        </p:attrNameLst>
                                      </p:cBhvr>
                                      <p:tavLst>
                                        <p:tav tm="0">
                                          <p:val>
                                            <p:strVal val="1+#ppt_h/2"/>
                                          </p:val>
                                        </p:tav>
                                        <p:tav tm="100000">
                                          <p:val>
                                            <p:strVal val="#ppt_y"/>
                                          </p:val>
                                        </p:tav>
                                      </p:tavLst>
                                    </p:anim>
                                  </p:childTnLst>
                                </p:cTn>
                              </p:par>
                            </p:childTnLst>
                          </p:cTn>
                        </p:par>
                        <p:par>
                          <p:cTn id="48" fill="hold">
                            <p:stCondLst>
                              <p:cond delay="5000"/>
                            </p:stCondLst>
                            <p:childTnLst>
                              <p:par>
                                <p:cTn id="49" presetID="10" presetClass="entr" presetSubtype="0"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childTnLst>
                          </p:cTn>
                        </p:par>
                        <p:par>
                          <p:cTn id="52" fill="hold">
                            <p:stCondLst>
                              <p:cond delay="5500"/>
                            </p:stCondLst>
                            <p:childTnLst>
                              <p:par>
                                <p:cTn id="53" presetID="10" presetClass="entr" presetSubtype="0"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par>
                          <p:cTn id="56" fill="hold">
                            <p:stCondLst>
                              <p:cond delay="6000"/>
                            </p:stCondLst>
                            <p:childTnLst>
                              <p:par>
                                <p:cTn id="57" presetID="10" presetClass="entr" presetSubtype="0"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500"/>
                                        <p:tgtEl>
                                          <p:spTgt spid="11"/>
                                        </p:tgtEl>
                                      </p:cBhvr>
                                    </p:animEffect>
                                  </p:childTnLst>
                                </p:cTn>
                              </p:par>
                            </p:childTnLst>
                          </p:cTn>
                        </p:par>
                        <p:par>
                          <p:cTn id="60" fill="hold">
                            <p:stCondLst>
                              <p:cond delay="6500"/>
                            </p:stCondLst>
                            <p:childTnLst>
                              <p:par>
                                <p:cTn id="61" presetID="10" presetClass="entr" presetSubtype="0"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p:bldP spid="11" grpId="0"/>
      <p:bldP spid="13" grpId="0"/>
      <p:bldP spid="15" grpId="0"/>
      <p:bldP spid="16" grpId="0"/>
      <p:bldP spid="17" grpId="0"/>
      <p:bldP spid="18" grpId="0"/>
      <p:bldP spid="19" grpId="0"/>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1062038" y="2754775"/>
            <a:ext cx="2138362" cy="1306513"/>
            <a:chOff x="1062038" y="2754775"/>
            <a:chExt cx="2138362" cy="1306513"/>
          </a:xfrm>
          <a:solidFill>
            <a:srgbClr val="3E4150"/>
          </a:solidFill>
        </p:grpSpPr>
        <p:sp>
          <p:nvSpPr>
            <p:cNvPr id="5" name="六边形 4"/>
            <p:cNvSpPr/>
            <p:nvPr/>
          </p:nvSpPr>
          <p:spPr>
            <a:xfrm>
              <a:off x="1062038" y="2754775"/>
              <a:ext cx="2138362" cy="1306513"/>
            </a:xfrm>
            <a:prstGeom prst="hexagon">
              <a:avLst/>
            </a:prstGeom>
            <a:solidFill>
              <a:schemeClr val="accent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7" name="文本框 6"/>
            <p:cNvSpPr txBox="1"/>
            <p:nvPr/>
          </p:nvSpPr>
          <p:spPr>
            <a:xfrm>
              <a:off x="1518758" y="2992532"/>
              <a:ext cx="1415772" cy="830997"/>
            </a:xfrm>
            <a:prstGeom prst="rect">
              <a:avLst/>
            </a:prstGeom>
            <a:solidFill>
              <a:schemeClr val="accent1"/>
            </a:solidFill>
            <a:ln>
              <a:solidFill>
                <a:schemeClr val="accent1"/>
              </a:solidFill>
            </a:ln>
          </p:spPr>
          <p:txBody>
            <a:bodyPr wrap="none" rtlCol="0">
              <a:spAutoFit/>
            </a:bodyPr>
            <a:lstStyle/>
            <a:p>
              <a:r>
                <a:rPr lang="zh-CN" altLang="en-US" sz="2400" b="1" dirty="0">
                  <a:solidFill>
                    <a:srgbClr val="FEFEFE"/>
                  </a:solidFill>
                  <a:latin typeface="微软雅黑" panose="020B0503020204020204" pitchFamily="34" charset="-122"/>
                  <a:ea typeface="微软雅黑" panose="020B0503020204020204" pitchFamily="34" charset="-122"/>
                </a:rPr>
                <a:t>研究成果</a:t>
              </a:r>
              <a:endParaRPr lang="en-US" altLang="zh-CN" sz="2400" b="1" dirty="0">
                <a:solidFill>
                  <a:srgbClr val="FEFEFE"/>
                </a:solidFill>
                <a:latin typeface="微软雅黑" panose="020B0503020204020204" pitchFamily="34" charset="-122"/>
                <a:ea typeface="微软雅黑" panose="020B0503020204020204" pitchFamily="34" charset="-122"/>
              </a:endParaRPr>
            </a:p>
            <a:p>
              <a:r>
                <a:rPr lang="en-US" altLang="zh-CN" sz="2400" b="1" dirty="0">
                  <a:solidFill>
                    <a:srgbClr val="FEFEFE"/>
                  </a:solidFill>
                  <a:latin typeface="微软雅黑" panose="020B0503020204020204" pitchFamily="34" charset="-122"/>
                  <a:ea typeface="微软雅黑" panose="020B0503020204020204" pitchFamily="34" charset="-122"/>
                </a:rPr>
                <a:t>     01</a:t>
              </a:r>
              <a:endParaRPr lang="zh-CN" altLang="en-US" sz="2400" b="1" dirty="0">
                <a:solidFill>
                  <a:srgbClr val="FEFEFE"/>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3052763" y="3465975"/>
            <a:ext cx="2139950" cy="1306513"/>
            <a:chOff x="3052763" y="3465975"/>
            <a:chExt cx="2139950" cy="1306513"/>
          </a:xfrm>
          <a:solidFill>
            <a:schemeClr val="accent1"/>
          </a:solidFill>
        </p:grpSpPr>
        <p:sp>
          <p:nvSpPr>
            <p:cNvPr id="9" name="六边形 8"/>
            <p:cNvSpPr/>
            <p:nvPr/>
          </p:nvSpPr>
          <p:spPr>
            <a:xfrm>
              <a:off x="3052763" y="3465975"/>
              <a:ext cx="2139950" cy="1306513"/>
            </a:xfrm>
            <a:prstGeom prst="hexagon">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0" name="文本框 9"/>
            <p:cNvSpPr txBox="1"/>
            <p:nvPr/>
          </p:nvSpPr>
          <p:spPr>
            <a:xfrm>
              <a:off x="3475699" y="3728784"/>
              <a:ext cx="1415772" cy="830997"/>
            </a:xfrm>
            <a:prstGeom prst="rect">
              <a:avLst/>
            </a:prstGeom>
            <a:grpFill/>
          </p:spPr>
          <p:txBody>
            <a:bodyPr wrap="none" rtlCol="0">
              <a:spAutoFit/>
            </a:bodyPr>
            <a:lstStyle/>
            <a:p>
              <a:r>
                <a:rPr lang="zh-CN" altLang="en-US" sz="2400" b="1" dirty="0">
                  <a:solidFill>
                    <a:srgbClr val="FEFEFE"/>
                  </a:solidFill>
                  <a:latin typeface="微软雅黑" panose="020B0503020204020204" pitchFamily="34" charset="-122"/>
                  <a:ea typeface="微软雅黑" panose="020B0503020204020204" pitchFamily="34" charset="-122"/>
                </a:rPr>
                <a:t>研究成果</a:t>
              </a:r>
              <a:endParaRPr lang="en-US" altLang="zh-CN" sz="2400" b="1" dirty="0">
                <a:solidFill>
                  <a:srgbClr val="FEFEFE"/>
                </a:solidFill>
                <a:latin typeface="微软雅黑" panose="020B0503020204020204" pitchFamily="34" charset="-122"/>
                <a:ea typeface="微软雅黑" panose="020B0503020204020204" pitchFamily="34" charset="-122"/>
              </a:endParaRPr>
            </a:p>
            <a:p>
              <a:r>
                <a:rPr lang="en-US" altLang="zh-CN" sz="2400" b="1" dirty="0">
                  <a:solidFill>
                    <a:srgbClr val="FEFEFE"/>
                  </a:solidFill>
                  <a:latin typeface="微软雅黑" panose="020B0503020204020204" pitchFamily="34" charset="-122"/>
                  <a:ea typeface="微软雅黑" panose="020B0503020204020204" pitchFamily="34" charset="-122"/>
                </a:rPr>
                <a:t>     02</a:t>
              </a:r>
              <a:endParaRPr lang="zh-CN" altLang="en-US" sz="2400" b="1" dirty="0">
                <a:solidFill>
                  <a:srgbClr val="FEFEFE"/>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5045075" y="2767475"/>
            <a:ext cx="2139950" cy="1306513"/>
            <a:chOff x="5045075" y="2767475"/>
            <a:chExt cx="2139950" cy="1306513"/>
          </a:xfrm>
          <a:solidFill>
            <a:schemeClr val="accent1"/>
          </a:solidFill>
        </p:grpSpPr>
        <p:sp>
          <p:nvSpPr>
            <p:cNvPr id="12" name="六边形 11"/>
            <p:cNvSpPr/>
            <p:nvPr/>
          </p:nvSpPr>
          <p:spPr>
            <a:xfrm>
              <a:off x="5045075" y="2767475"/>
              <a:ext cx="2139950" cy="1306513"/>
            </a:xfrm>
            <a:prstGeom prst="hexagon">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3" name="文本框 12"/>
            <p:cNvSpPr txBox="1"/>
            <p:nvPr/>
          </p:nvSpPr>
          <p:spPr>
            <a:xfrm>
              <a:off x="5444245" y="2992531"/>
              <a:ext cx="1415772" cy="830997"/>
            </a:xfrm>
            <a:prstGeom prst="rect">
              <a:avLst/>
            </a:prstGeom>
            <a:grpFill/>
          </p:spPr>
          <p:txBody>
            <a:bodyPr wrap="none" rtlCol="0">
              <a:spAutoFit/>
            </a:bodyPr>
            <a:lstStyle/>
            <a:p>
              <a:r>
                <a:rPr lang="zh-CN" altLang="en-US" sz="2400" b="1" dirty="0">
                  <a:solidFill>
                    <a:srgbClr val="FEFEFE"/>
                  </a:solidFill>
                  <a:latin typeface="微软雅黑" panose="020B0503020204020204" pitchFamily="34" charset="-122"/>
                  <a:ea typeface="微软雅黑" panose="020B0503020204020204" pitchFamily="34" charset="-122"/>
                </a:rPr>
                <a:t>研究成果</a:t>
              </a:r>
              <a:endParaRPr lang="en-US" altLang="zh-CN" sz="2400" b="1" dirty="0">
                <a:solidFill>
                  <a:srgbClr val="FEFEFE"/>
                </a:solidFill>
                <a:latin typeface="微软雅黑" panose="020B0503020204020204" pitchFamily="34" charset="-122"/>
                <a:ea typeface="微软雅黑" panose="020B0503020204020204" pitchFamily="34" charset="-122"/>
              </a:endParaRPr>
            </a:p>
            <a:p>
              <a:r>
                <a:rPr lang="en-US" altLang="zh-CN" sz="2400" b="1" dirty="0">
                  <a:solidFill>
                    <a:srgbClr val="FEFEFE"/>
                  </a:solidFill>
                  <a:latin typeface="微软雅黑" panose="020B0503020204020204" pitchFamily="34" charset="-122"/>
                  <a:ea typeface="微软雅黑" panose="020B0503020204020204" pitchFamily="34" charset="-122"/>
                </a:rPr>
                <a:t>     03</a:t>
              </a:r>
              <a:endParaRPr lang="zh-CN" altLang="en-US" sz="2400" b="1" dirty="0">
                <a:solidFill>
                  <a:srgbClr val="FEFEFE"/>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7037388" y="3465975"/>
            <a:ext cx="2139950" cy="1306513"/>
            <a:chOff x="7037388" y="3465975"/>
            <a:chExt cx="2139950" cy="1306513"/>
          </a:xfrm>
          <a:solidFill>
            <a:schemeClr val="accent1"/>
          </a:solidFill>
        </p:grpSpPr>
        <p:sp>
          <p:nvSpPr>
            <p:cNvPr id="15" name="六边形 14"/>
            <p:cNvSpPr/>
            <p:nvPr/>
          </p:nvSpPr>
          <p:spPr>
            <a:xfrm>
              <a:off x="7037388" y="3465975"/>
              <a:ext cx="2139950" cy="1306513"/>
            </a:xfrm>
            <a:prstGeom prst="hexagon">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6" name="文本框 15"/>
            <p:cNvSpPr txBox="1"/>
            <p:nvPr/>
          </p:nvSpPr>
          <p:spPr>
            <a:xfrm>
              <a:off x="7442676" y="3728783"/>
              <a:ext cx="1415772" cy="830997"/>
            </a:xfrm>
            <a:prstGeom prst="rect">
              <a:avLst/>
            </a:prstGeom>
            <a:grpFill/>
          </p:spPr>
          <p:txBody>
            <a:bodyPr wrap="none" rtlCol="0">
              <a:spAutoFit/>
            </a:bodyPr>
            <a:lstStyle/>
            <a:p>
              <a:r>
                <a:rPr lang="zh-CN" altLang="en-US" sz="2400" b="1" dirty="0">
                  <a:solidFill>
                    <a:srgbClr val="FEFEFE"/>
                  </a:solidFill>
                  <a:latin typeface="微软雅黑" panose="020B0503020204020204" pitchFamily="34" charset="-122"/>
                  <a:ea typeface="微软雅黑" panose="020B0503020204020204" pitchFamily="34" charset="-122"/>
                </a:rPr>
                <a:t>研究成果</a:t>
              </a:r>
              <a:endParaRPr lang="en-US" altLang="zh-CN" sz="2400" b="1" dirty="0">
                <a:solidFill>
                  <a:srgbClr val="FEFEFE"/>
                </a:solidFill>
                <a:latin typeface="微软雅黑" panose="020B0503020204020204" pitchFamily="34" charset="-122"/>
                <a:ea typeface="微软雅黑" panose="020B0503020204020204" pitchFamily="34" charset="-122"/>
              </a:endParaRPr>
            </a:p>
            <a:p>
              <a:r>
                <a:rPr lang="en-US" altLang="zh-CN" sz="2400" b="1" dirty="0">
                  <a:solidFill>
                    <a:srgbClr val="FEFEFE"/>
                  </a:solidFill>
                  <a:latin typeface="微软雅黑" panose="020B0503020204020204" pitchFamily="34" charset="-122"/>
                  <a:ea typeface="微软雅黑" panose="020B0503020204020204" pitchFamily="34" charset="-122"/>
                </a:rPr>
                <a:t>     04</a:t>
              </a:r>
              <a:endParaRPr lang="zh-CN" altLang="en-US" sz="2400" b="1" dirty="0">
                <a:solidFill>
                  <a:srgbClr val="FEFEFE"/>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9029700" y="2783350"/>
            <a:ext cx="2122488" cy="1277938"/>
            <a:chOff x="9029700" y="2783350"/>
            <a:chExt cx="2122488" cy="1277938"/>
          </a:xfrm>
          <a:solidFill>
            <a:srgbClr val="3E4150"/>
          </a:solidFill>
        </p:grpSpPr>
        <p:sp>
          <p:nvSpPr>
            <p:cNvPr id="18" name="六边形 17"/>
            <p:cNvSpPr/>
            <p:nvPr/>
          </p:nvSpPr>
          <p:spPr>
            <a:xfrm>
              <a:off x="9029700" y="2783350"/>
              <a:ext cx="2122488" cy="1277938"/>
            </a:xfrm>
            <a:prstGeom prst="hexagon">
              <a:avLst/>
            </a:prstGeom>
            <a:solidFill>
              <a:schemeClr val="accent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0" name="文本框 19"/>
            <p:cNvSpPr txBox="1"/>
            <p:nvPr/>
          </p:nvSpPr>
          <p:spPr>
            <a:xfrm>
              <a:off x="9303127" y="3005232"/>
              <a:ext cx="1415772" cy="830997"/>
            </a:xfrm>
            <a:prstGeom prst="rect">
              <a:avLst/>
            </a:prstGeom>
            <a:solidFill>
              <a:schemeClr val="accent1"/>
            </a:solidFill>
            <a:ln>
              <a:solidFill>
                <a:schemeClr val="accent1"/>
              </a:solidFill>
            </a:ln>
          </p:spPr>
          <p:txBody>
            <a:bodyPr wrap="none" rtlCol="0">
              <a:spAutoFit/>
            </a:bodyPr>
            <a:lstStyle/>
            <a:p>
              <a:r>
                <a:rPr lang="zh-CN" altLang="en-US" sz="2400" b="1" dirty="0">
                  <a:solidFill>
                    <a:srgbClr val="FEFEFE"/>
                  </a:solidFill>
                  <a:latin typeface="微软雅黑" panose="020B0503020204020204" pitchFamily="34" charset="-122"/>
                  <a:ea typeface="微软雅黑" panose="020B0503020204020204" pitchFamily="34" charset="-122"/>
                </a:rPr>
                <a:t>研究成果</a:t>
              </a:r>
              <a:endParaRPr lang="en-US" altLang="zh-CN" sz="2400" b="1" dirty="0">
                <a:solidFill>
                  <a:srgbClr val="FEFEFE"/>
                </a:solidFill>
                <a:latin typeface="微软雅黑" panose="020B0503020204020204" pitchFamily="34" charset="-122"/>
                <a:ea typeface="微软雅黑" panose="020B0503020204020204" pitchFamily="34" charset="-122"/>
              </a:endParaRPr>
            </a:p>
            <a:p>
              <a:r>
                <a:rPr lang="en-US" altLang="zh-CN" sz="2400" b="1" dirty="0">
                  <a:solidFill>
                    <a:srgbClr val="FEFEFE"/>
                  </a:solidFill>
                  <a:latin typeface="微软雅黑" panose="020B0503020204020204" pitchFamily="34" charset="-122"/>
                  <a:ea typeface="微软雅黑" panose="020B0503020204020204" pitchFamily="34" charset="-122"/>
                </a:rPr>
                <a:t>     05</a:t>
              </a:r>
              <a:endParaRPr lang="zh-CN" altLang="en-US" sz="2400" b="1" dirty="0">
                <a:solidFill>
                  <a:srgbClr val="FEFEFE"/>
                </a:solidFill>
                <a:latin typeface="微软雅黑" panose="020B0503020204020204" pitchFamily="34" charset="-122"/>
                <a:ea typeface="微软雅黑" panose="020B0503020204020204" pitchFamily="34" charset="-122"/>
              </a:endParaRPr>
            </a:p>
          </p:txBody>
        </p:sp>
      </p:grpSp>
      <p:sp>
        <p:nvSpPr>
          <p:cNvPr id="21" name="文本框 20"/>
          <p:cNvSpPr txBox="1"/>
          <p:nvPr/>
        </p:nvSpPr>
        <p:spPr>
          <a:xfrm>
            <a:off x="1306017" y="4772488"/>
            <a:ext cx="1620957" cy="1354217"/>
          </a:xfrm>
          <a:prstGeom prst="rect">
            <a:avLst/>
          </a:prstGeom>
          <a:noFill/>
          <a:effectLst/>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请在这里输入您</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的主要叙述内容</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请在这里输入您</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的主要叙述内容</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5246910" y="4772487"/>
            <a:ext cx="1620957" cy="1354217"/>
          </a:xfrm>
          <a:prstGeom prst="rect">
            <a:avLst/>
          </a:prstGeom>
          <a:noFill/>
          <a:effectLst/>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请在这里输入您</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的主要叙述内容</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请在这里输入您</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的主要叙述内容</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9183568" y="4772487"/>
            <a:ext cx="1620957" cy="1354217"/>
          </a:xfrm>
          <a:prstGeom prst="rect">
            <a:avLst/>
          </a:prstGeom>
          <a:noFill/>
          <a:effectLst/>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请在这里输入您</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的主要叙述内容</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请在这里输入您</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的主要叙述内容</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3270514" y="1721900"/>
            <a:ext cx="1620957" cy="1354217"/>
          </a:xfrm>
          <a:prstGeom prst="rect">
            <a:avLst/>
          </a:prstGeom>
          <a:noFill/>
          <a:effectLst/>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请在这里输入您</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的主要叙述内容</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请在这里输入您</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的主要叙述内容</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7310814" y="1721899"/>
            <a:ext cx="1620957" cy="1354217"/>
          </a:xfrm>
          <a:prstGeom prst="rect">
            <a:avLst/>
          </a:prstGeom>
          <a:noFill/>
          <a:effectLst/>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请在这里输入您</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的主要叙述内容</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请在这里输入您</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的主要叙述内容</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childTnLst>
                          </p:cTn>
                        </p:par>
                        <p:par>
                          <p:cTn id="36" fill="hold">
                            <p:stCondLst>
                              <p:cond delay="4000"/>
                            </p:stCondLst>
                            <p:childTnLst>
                              <p:par>
                                <p:cTn id="37" presetID="22" presetClass="entr" presetSubtype="2"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right)">
                                      <p:cBhvr>
                                        <p:cTn id="39" dur="500"/>
                                        <p:tgtEl>
                                          <p:spTgt spid="17"/>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52" name="任意多边形 51"/>
          <p:cNvSpPr/>
          <p:nvPr/>
        </p:nvSpPr>
        <p:spPr>
          <a:xfrm>
            <a:off x="2466071" y="2549046"/>
            <a:ext cx="6800850" cy="2115029"/>
          </a:xfrm>
          <a:custGeom>
            <a:avLst/>
            <a:gdLst>
              <a:gd name="connsiteX0" fmla="*/ 0 w 6800850"/>
              <a:gd name="connsiteY0" fmla="*/ 2115029 h 2115029"/>
              <a:gd name="connsiteX1" fmla="*/ 971550 w 6800850"/>
              <a:gd name="connsiteY1" fmla="*/ 914879 h 2115029"/>
              <a:gd name="connsiteX2" fmla="*/ 1943100 w 6800850"/>
              <a:gd name="connsiteY2" fmla="*/ 1600679 h 2115029"/>
              <a:gd name="connsiteX3" fmla="*/ 2857500 w 6800850"/>
              <a:gd name="connsiteY3" fmla="*/ 479 h 2115029"/>
              <a:gd name="connsiteX4" fmla="*/ 3857625 w 6800850"/>
              <a:gd name="connsiteY4" fmla="*/ 1786417 h 2115029"/>
              <a:gd name="connsiteX5" fmla="*/ 4800600 w 6800850"/>
              <a:gd name="connsiteY5" fmla="*/ 829154 h 2115029"/>
              <a:gd name="connsiteX6" fmla="*/ 5786437 w 6800850"/>
              <a:gd name="connsiteY6" fmla="*/ 1157767 h 2115029"/>
              <a:gd name="connsiteX7" fmla="*/ 6800850 w 6800850"/>
              <a:gd name="connsiteY7" fmla="*/ 479 h 2115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00850" h="2115029">
                <a:moveTo>
                  <a:pt x="0" y="2115029"/>
                </a:moveTo>
                <a:cubicBezTo>
                  <a:pt x="323850" y="1557816"/>
                  <a:pt x="647700" y="1000604"/>
                  <a:pt x="971550" y="914879"/>
                </a:cubicBezTo>
                <a:cubicBezTo>
                  <a:pt x="1295400" y="829154"/>
                  <a:pt x="1628775" y="1753079"/>
                  <a:pt x="1943100" y="1600679"/>
                </a:cubicBezTo>
                <a:cubicBezTo>
                  <a:pt x="2257425" y="1448279"/>
                  <a:pt x="2538413" y="-30477"/>
                  <a:pt x="2857500" y="479"/>
                </a:cubicBezTo>
                <a:cubicBezTo>
                  <a:pt x="3176587" y="31435"/>
                  <a:pt x="3533775" y="1648305"/>
                  <a:pt x="3857625" y="1786417"/>
                </a:cubicBezTo>
                <a:cubicBezTo>
                  <a:pt x="4181475" y="1924529"/>
                  <a:pt x="4479131" y="933929"/>
                  <a:pt x="4800600" y="829154"/>
                </a:cubicBezTo>
                <a:cubicBezTo>
                  <a:pt x="5122069" y="724379"/>
                  <a:pt x="5453062" y="1295879"/>
                  <a:pt x="5786437" y="1157767"/>
                </a:cubicBezTo>
                <a:cubicBezTo>
                  <a:pt x="6119812" y="1019655"/>
                  <a:pt x="6622256" y="205266"/>
                  <a:pt x="6800850" y="479"/>
                </a:cubicBezTo>
              </a:path>
            </a:pathLst>
          </a:custGeom>
          <a:ln w="762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mj-ea"/>
              <a:ea typeface="+mj-ea"/>
            </a:endParaRPr>
          </a:p>
        </p:txBody>
      </p:sp>
      <p:grpSp>
        <p:nvGrpSpPr>
          <p:cNvPr id="53" name="组合 52"/>
          <p:cNvGrpSpPr/>
          <p:nvPr/>
        </p:nvGrpSpPr>
        <p:grpSpPr>
          <a:xfrm>
            <a:off x="3152005" y="3167967"/>
            <a:ext cx="609409" cy="609409"/>
            <a:chOff x="304800" y="673100"/>
            <a:chExt cx="4000500" cy="4000500"/>
          </a:xfrm>
          <a:effectLst>
            <a:outerShdw blurRad="444500" dist="254000" dir="8100000" algn="tr" rotWithShape="0">
              <a:prstClr val="black">
                <a:alpha val="50000"/>
              </a:prstClr>
            </a:outerShdw>
          </a:effectLst>
        </p:grpSpPr>
        <p:sp>
          <p:nvSpPr>
            <p:cNvPr id="54" name="同心圆 5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55" name="椭圆 54"/>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grpSp>
      <p:sp>
        <p:nvSpPr>
          <p:cNvPr id="56" name="椭圆 55"/>
          <p:cNvSpPr/>
          <p:nvPr/>
        </p:nvSpPr>
        <p:spPr>
          <a:xfrm>
            <a:off x="2178776" y="4318124"/>
            <a:ext cx="618574" cy="618574"/>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grpSp>
        <p:nvGrpSpPr>
          <p:cNvPr id="57" name="组合 56"/>
          <p:cNvGrpSpPr/>
          <p:nvPr/>
        </p:nvGrpSpPr>
        <p:grpSpPr>
          <a:xfrm>
            <a:off x="5089298" y="2262571"/>
            <a:ext cx="609409" cy="609409"/>
            <a:chOff x="304800" y="673100"/>
            <a:chExt cx="4000500" cy="4000500"/>
          </a:xfrm>
          <a:effectLst>
            <a:outerShdw blurRad="444500" dist="254000" dir="8100000" algn="tr" rotWithShape="0">
              <a:prstClr val="black">
                <a:alpha val="50000"/>
              </a:prstClr>
            </a:outerShdw>
          </a:effectLst>
        </p:grpSpPr>
        <p:sp>
          <p:nvSpPr>
            <p:cNvPr id="58" name="同心圆 5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59" name="椭圆 5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grpSp>
      <p:sp>
        <p:nvSpPr>
          <p:cNvPr id="60" name="椭圆 59"/>
          <p:cNvSpPr/>
          <p:nvPr/>
        </p:nvSpPr>
        <p:spPr>
          <a:xfrm>
            <a:off x="4116069" y="3800046"/>
            <a:ext cx="618574" cy="618574"/>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61" name="椭圆 60"/>
          <p:cNvSpPr/>
          <p:nvPr/>
        </p:nvSpPr>
        <p:spPr>
          <a:xfrm>
            <a:off x="6053362" y="4003231"/>
            <a:ext cx="618574" cy="618574"/>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grpSp>
        <p:nvGrpSpPr>
          <p:cNvPr id="62" name="组合 61"/>
          <p:cNvGrpSpPr/>
          <p:nvPr/>
        </p:nvGrpSpPr>
        <p:grpSpPr>
          <a:xfrm>
            <a:off x="7026591" y="3098755"/>
            <a:ext cx="609409" cy="609409"/>
            <a:chOff x="304800" y="673100"/>
            <a:chExt cx="4000500" cy="4000500"/>
          </a:xfrm>
          <a:effectLst>
            <a:outerShdw blurRad="444500" dist="254000" dir="8100000" algn="tr" rotWithShape="0">
              <a:prstClr val="black">
                <a:alpha val="50000"/>
              </a:prstClr>
            </a:outerShdw>
          </a:effectLst>
        </p:grpSpPr>
        <p:sp>
          <p:nvSpPr>
            <p:cNvPr id="63" name="同心圆 6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64" name="椭圆 63"/>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grpSp>
      <p:sp>
        <p:nvSpPr>
          <p:cNvPr id="65" name="椭圆 64"/>
          <p:cNvSpPr/>
          <p:nvPr/>
        </p:nvSpPr>
        <p:spPr>
          <a:xfrm>
            <a:off x="7990655" y="3396958"/>
            <a:ext cx="618574" cy="618574"/>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grpSp>
        <p:nvGrpSpPr>
          <p:cNvPr id="66" name="组合 65"/>
          <p:cNvGrpSpPr/>
          <p:nvPr/>
        </p:nvGrpSpPr>
        <p:grpSpPr>
          <a:xfrm>
            <a:off x="8963887" y="2225251"/>
            <a:ext cx="609409" cy="609409"/>
            <a:chOff x="304800" y="673100"/>
            <a:chExt cx="4000500" cy="4000500"/>
          </a:xfrm>
          <a:effectLst>
            <a:outerShdw blurRad="444500" dist="254000" dir="8100000" algn="tr" rotWithShape="0">
              <a:prstClr val="black">
                <a:alpha val="50000"/>
              </a:prstClr>
            </a:outerShdw>
          </a:effectLst>
        </p:grpSpPr>
        <p:sp>
          <p:nvSpPr>
            <p:cNvPr id="67" name="同心圆 6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68" name="椭圆 6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grpSp>
      <p:sp>
        <p:nvSpPr>
          <p:cNvPr id="69" name="TextBox 53"/>
          <p:cNvSpPr txBox="1"/>
          <p:nvPr/>
        </p:nvSpPr>
        <p:spPr>
          <a:xfrm>
            <a:off x="1934065" y="5115093"/>
            <a:ext cx="1107996" cy="276999"/>
          </a:xfrm>
          <a:prstGeom prst="rect">
            <a:avLst/>
          </a:prstGeom>
          <a:noFill/>
        </p:spPr>
        <p:txBody>
          <a:bodyPr wrap="none" rtlCol="0">
            <a:spAutoFit/>
          </a:bodyPr>
          <a:lstStyle/>
          <a:p>
            <a:r>
              <a:rPr lang="zh-CN" altLang="en-US" sz="1200" dirty="0">
                <a:latin typeface="+mj-ea"/>
                <a:ea typeface="+mj-ea"/>
              </a:rPr>
              <a:t>添加文字标题</a:t>
            </a:r>
          </a:p>
        </p:txBody>
      </p:sp>
      <p:sp>
        <p:nvSpPr>
          <p:cNvPr id="70" name="TextBox 54"/>
          <p:cNvSpPr txBox="1"/>
          <p:nvPr/>
        </p:nvSpPr>
        <p:spPr>
          <a:xfrm>
            <a:off x="2902711" y="2733480"/>
            <a:ext cx="1107996" cy="276999"/>
          </a:xfrm>
          <a:prstGeom prst="rect">
            <a:avLst/>
          </a:prstGeom>
          <a:noFill/>
        </p:spPr>
        <p:txBody>
          <a:bodyPr wrap="none" rtlCol="0">
            <a:spAutoFit/>
          </a:bodyPr>
          <a:lstStyle/>
          <a:p>
            <a:r>
              <a:rPr lang="zh-CN" altLang="en-US" sz="1200" dirty="0">
                <a:latin typeface="+mj-ea"/>
                <a:ea typeface="+mj-ea"/>
              </a:rPr>
              <a:t>添加文字标题</a:t>
            </a:r>
          </a:p>
        </p:txBody>
      </p:sp>
      <p:sp>
        <p:nvSpPr>
          <p:cNvPr id="71" name="TextBox 55"/>
          <p:cNvSpPr txBox="1"/>
          <p:nvPr/>
        </p:nvSpPr>
        <p:spPr>
          <a:xfrm>
            <a:off x="3930015" y="4621805"/>
            <a:ext cx="1107996" cy="276999"/>
          </a:xfrm>
          <a:prstGeom prst="rect">
            <a:avLst/>
          </a:prstGeom>
          <a:noFill/>
        </p:spPr>
        <p:txBody>
          <a:bodyPr wrap="none" rtlCol="0">
            <a:spAutoFit/>
          </a:bodyPr>
          <a:lstStyle/>
          <a:p>
            <a:r>
              <a:rPr lang="zh-CN" altLang="en-US" sz="1200" dirty="0">
                <a:latin typeface="+mj-ea"/>
                <a:ea typeface="+mj-ea"/>
              </a:rPr>
              <a:t>添加文字标题</a:t>
            </a:r>
          </a:p>
        </p:txBody>
      </p:sp>
      <p:sp>
        <p:nvSpPr>
          <p:cNvPr id="72" name="TextBox 59"/>
          <p:cNvSpPr txBox="1"/>
          <p:nvPr/>
        </p:nvSpPr>
        <p:spPr>
          <a:xfrm>
            <a:off x="4815652" y="1821455"/>
            <a:ext cx="1107996" cy="276999"/>
          </a:xfrm>
          <a:prstGeom prst="rect">
            <a:avLst/>
          </a:prstGeom>
          <a:noFill/>
        </p:spPr>
        <p:txBody>
          <a:bodyPr wrap="none" rtlCol="0">
            <a:spAutoFit/>
          </a:bodyPr>
          <a:lstStyle/>
          <a:p>
            <a:r>
              <a:rPr lang="zh-CN" altLang="en-US" sz="1200" dirty="0">
                <a:latin typeface="+mj-ea"/>
                <a:ea typeface="+mj-ea"/>
              </a:rPr>
              <a:t>添加文字标题</a:t>
            </a:r>
          </a:p>
        </p:txBody>
      </p:sp>
      <p:sp>
        <p:nvSpPr>
          <p:cNvPr id="73" name="TextBox 60"/>
          <p:cNvSpPr txBox="1"/>
          <p:nvPr/>
        </p:nvSpPr>
        <p:spPr>
          <a:xfrm>
            <a:off x="5788013" y="4793258"/>
            <a:ext cx="1107996" cy="276999"/>
          </a:xfrm>
          <a:prstGeom prst="rect">
            <a:avLst/>
          </a:prstGeom>
          <a:noFill/>
        </p:spPr>
        <p:txBody>
          <a:bodyPr wrap="none" rtlCol="0">
            <a:spAutoFit/>
          </a:bodyPr>
          <a:lstStyle/>
          <a:p>
            <a:r>
              <a:rPr lang="zh-CN" altLang="en-US" sz="1200" dirty="0">
                <a:latin typeface="+mj-ea"/>
                <a:ea typeface="+mj-ea"/>
              </a:rPr>
              <a:t>添加文字标题</a:t>
            </a:r>
          </a:p>
        </p:txBody>
      </p:sp>
      <p:sp>
        <p:nvSpPr>
          <p:cNvPr id="74" name="TextBox 61"/>
          <p:cNvSpPr txBox="1"/>
          <p:nvPr/>
        </p:nvSpPr>
        <p:spPr>
          <a:xfrm>
            <a:off x="6777298" y="2625708"/>
            <a:ext cx="1107996" cy="276999"/>
          </a:xfrm>
          <a:prstGeom prst="rect">
            <a:avLst/>
          </a:prstGeom>
          <a:noFill/>
        </p:spPr>
        <p:txBody>
          <a:bodyPr wrap="none" rtlCol="0">
            <a:spAutoFit/>
          </a:bodyPr>
          <a:lstStyle/>
          <a:p>
            <a:r>
              <a:rPr lang="zh-CN" altLang="en-US" sz="1200" dirty="0">
                <a:latin typeface="+mj-ea"/>
                <a:ea typeface="+mj-ea"/>
              </a:rPr>
              <a:t>添加文字标题</a:t>
            </a:r>
          </a:p>
        </p:txBody>
      </p:sp>
      <p:sp>
        <p:nvSpPr>
          <p:cNvPr id="75" name="TextBox 62"/>
          <p:cNvSpPr txBox="1"/>
          <p:nvPr/>
        </p:nvSpPr>
        <p:spPr>
          <a:xfrm>
            <a:off x="7745944" y="4202594"/>
            <a:ext cx="1107996" cy="276999"/>
          </a:xfrm>
          <a:prstGeom prst="rect">
            <a:avLst/>
          </a:prstGeom>
          <a:noFill/>
        </p:spPr>
        <p:txBody>
          <a:bodyPr wrap="none" rtlCol="0">
            <a:spAutoFit/>
          </a:bodyPr>
          <a:lstStyle/>
          <a:p>
            <a:r>
              <a:rPr lang="zh-CN" altLang="en-US" sz="1200" dirty="0">
                <a:latin typeface="+mj-ea"/>
                <a:ea typeface="+mj-ea"/>
              </a:rPr>
              <a:t>添加文字标题</a:t>
            </a:r>
          </a:p>
        </p:txBody>
      </p:sp>
      <p:sp>
        <p:nvSpPr>
          <p:cNvPr id="76" name="TextBox 65"/>
          <p:cNvSpPr txBox="1"/>
          <p:nvPr/>
        </p:nvSpPr>
        <p:spPr>
          <a:xfrm>
            <a:off x="8714594" y="1778591"/>
            <a:ext cx="1107996" cy="276999"/>
          </a:xfrm>
          <a:prstGeom prst="rect">
            <a:avLst/>
          </a:prstGeom>
          <a:noFill/>
        </p:spPr>
        <p:txBody>
          <a:bodyPr wrap="none" rtlCol="0">
            <a:spAutoFit/>
          </a:bodyPr>
          <a:lstStyle/>
          <a:p>
            <a:r>
              <a:rPr lang="zh-CN" altLang="en-US" sz="1200" dirty="0">
                <a:latin typeface="+mj-ea"/>
                <a:ea typeface="+mj-ea"/>
              </a:rPr>
              <a:t>添加文字标题</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4000"/>
                                            <p:tgtEl>
                                              <p:spTgt spid="52"/>
                                            </p:tgtEl>
                                          </p:cBhvr>
                                        </p:animEffect>
                                      </p:childTnLst>
                                    </p:cTn>
                                  </p:par>
                                  <p:par>
                                    <p:cTn id="8" presetID="2" presetClass="entr" presetSubtype="4" fill="hold" grpId="0" nodeType="withEffect" p14:presetBounceEnd="40000">
                                      <p:stCondLst>
                                        <p:cond delay="0"/>
                                      </p:stCondLst>
                                      <p:childTnLst>
                                        <p:set>
                                          <p:cBhvr>
                                            <p:cTn id="9" dur="1" fill="hold">
                                              <p:stCondLst>
                                                <p:cond delay="0"/>
                                              </p:stCondLst>
                                            </p:cTn>
                                            <p:tgtEl>
                                              <p:spTgt spid="56"/>
                                            </p:tgtEl>
                                            <p:attrNameLst>
                                              <p:attrName>style.visibility</p:attrName>
                                            </p:attrNameLst>
                                          </p:cBhvr>
                                          <p:to>
                                            <p:strVal val="visible"/>
                                          </p:to>
                                        </p:set>
                                        <p:anim calcmode="lin" valueType="num" p14:bounceEnd="40000">
                                          <p:cBhvr additive="base">
                                            <p:cTn id="10" dur="500" fill="hold"/>
                                            <p:tgtEl>
                                              <p:spTgt spid="56"/>
                                            </p:tgtEl>
                                            <p:attrNameLst>
                                              <p:attrName>ppt_x</p:attrName>
                                            </p:attrNameLst>
                                          </p:cBhvr>
                                          <p:tavLst>
                                            <p:tav tm="0">
                                              <p:val>
                                                <p:strVal val="#ppt_x"/>
                                              </p:val>
                                            </p:tav>
                                            <p:tav tm="100000">
                                              <p:val>
                                                <p:strVal val="#ppt_x"/>
                                              </p:val>
                                            </p:tav>
                                          </p:tavLst>
                                        </p:anim>
                                        <p:anim calcmode="lin" valueType="num" p14:bounceEnd="40000">
                                          <p:cBhvr additive="base">
                                            <p:cTn id="11" dur="500" fill="hold"/>
                                            <p:tgtEl>
                                              <p:spTgt spid="56"/>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14:presetBounceEnd="40000">
                                      <p:stCondLst>
                                        <p:cond delay="400"/>
                                      </p:stCondLst>
                                      <p:childTnLst>
                                        <p:set>
                                          <p:cBhvr>
                                            <p:cTn id="13" dur="1" fill="hold">
                                              <p:stCondLst>
                                                <p:cond delay="0"/>
                                              </p:stCondLst>
                                            </p:cTn>
                                            <p:tgtEl>
                                              <p:spTgt spid="53"/>
                                            </p:tgtEl>
                                            <p:attrNameLst>
                                              <p:attrName>style.visibility</p:attrName>
                                            </p:attrNameLst>
                                          </p:cBhvr>
                                          <p:to>
                                            <p:strVal val="visible"/>
                                          </p:to>
                                        </p:set>
                                        <p:anim calcmode="lin" valueType="num" p14:bounceEnd="40000">
                                          <p:cBhvr additive="base">
                                            <p:cTn id="14" dur="500" fill="hold"/>
                                            <p:tgtEl>
                                              <p:spTgt spid="53"/>
                                            </p:tgtEl>
                                            <p:attrNameLst>
                                              <p:attrName>ppt_x</p:attrName>
                                            </p:attrNameLst>
                                          </p:cBhvr>
                                          <p:tavLst>
                                            <p:tav tm="0">
                                              <p:val>
                                                <p:strVal val="#ppt_x"/>
                                              </p:val>
                                            </p:tav>
                                            <p:tav tm="100000">
                                              <p:val>
                                                <p:strVal val="#ppt_x"/>
                                              </p:val>
                                            </p:tav>
                                          </p:tavLst>
                                        </p:anim>
                                        <p:anim calcmode="lin" valueType="num" p14:bounceEnd="40000">
                                          <p:cBhvr additive="base">
                                            <p:cTn id="15" dur="500" fill="hold"/>
                                            <p:tgtEl>
                                              <p:spTgt spid="53"/>
                                            </p:tgtEl>
                                            <p:attrNameLst>
                                              <p:attrName>ppt_y</p:attrName>
                                            </p:attrNameLst>
                                          </p:cBhvr>
                                          <p:tavLst>
                                            <p:tav tm="0">
                                              <p:val>
                                                <p:strVal val="1+#ppt_h/2"/>
                                              </p:val>
                                            </p:tav>
                                            <p:tav tm="100000">
                                              <p:val>
                                                <p:strVal val="#ppt_y"/>
                                              </p:val>
                                            </p:tav>
                                          </p:tavLst>
                                        </p:anim>
                                      </p:childTnLst>
                                    </p:cTn>
                                  </p:par>
                                  <p:par>
                                    <p:cTn id="16" presetID="12" presetClass="entr" presetSubtype="1" fill="hold" grpId="0" nodeType="withEffect">
                                      <p:stCondLst>
                                        <p:cond delay="400"/>
                                      </p:stCondLst>
                                      <p:childTnLst>
                                        <p:set>
                                          <p:cBhvr>
                                            <p:cTn id="17" dur="1" fill="hold">
                                              <p:stCondLst>
                                                <p:cond delay="0"/>
                                              </p:stCondLst>
                                            </p:cTn>
                                            <p:tgtEl>
                                              <p:spTgt spid="69"/>
                                            </p:tgtEl>
                                            <p:attrNameLst>
                                              <p:attrName>style.visibility</p:attrName>
                                            </p:attrNameLst>
                                          </p:cBhvr>
                                          <p:to>
                                            <p:strVal val="visible"/>
                                          </p:to>
                                        </p:set>
                                        <p:anim calcmode="lin" valueType="num">
                                          <p:cBhvr additive="base">
                                            <p:cTn id="18" dur="500"/>
                                            <p:tgtEl>
                                              <p:spTgt spid="69"/>
                                            </p:tgtEl>
                                            <p:attrNameLst>
                                              <p:attrName>ppt_y</p:attrName>
                                            </p:attrNameLst>
                                          </p:cBhvr>
                                          <p:tavLst>
                                            <p:tav tm="0">
                                              <p:val>
                                                <p:strVal val="#ppt_y-#ppt_h*1.125000"/>
                                              </p:val>
                                            </p:tav>
                                            <p:tav tm="100000">
                                              <p:val>
                                                <p:strVal val="#ppt_y"/>
                                              </p:val>
                                            </p:tav>
                                          </p:tavLst>
                                        </p:anim>
                                        <p:animEffect transition="in" filter="wipe(down)">
                                          <p:cBhvr>
                                            <p:cTn id="19" dur="500"/>
                                            <p:tgtEl>
                                              <p:spTgt spid="69"/>
                                            </p:tgtEl>
                                          </p:cBhvr>
                                        </p:animEffect>
                                      </p:childTnLst>
                                    </p:cTn>
                                  </p:par>
                                  <p:par>
                                    <p:cTn id="20" presetID="2" presetClass="entr" presetSubtype="4" fill="hold" grpId="0" nodeType="withEffect" p14:presetBounceEnd="40000">
                                      <p:stCondLst>
                                        <p:cond delay="900"/>
                                      </p:stCondLst>
                                      <p:childTnLst>
                                        <p:set>
                                          <p:cBhvr>
                                            <p:cTn id="21" dur="1" fill="hold">
                                              <p:stCondLst>
                                                <p:cond delay="0"/>
                                              </p:stCondLst>
                                            </p:cTn>
                                            <p:tgtEl>
                                              <p:spTgt spid="60"/>
                                            </p:tgtEl>
                                            <p:attrNameLst>
                                              <p:attrName>style.visibility</p:attrName>
                                            </p:attrNameLst>
                                          </p:cBhvr>
                                          <p:to>
                                            <p:strVal val="visible"/>
                                          </p:to>
                                        </p:set>
                                        <p:anim calcmode="lin" valueType="num" p14:bounceEnd="40000">
                                          <p:cBhvr additive="base">
                                            <p:cTn id="22" dur="500" fill="hold"/>
                                            <p:tgtEl>
                                              <p:spTgt spid="60"/>
                                            </p:tgtEl>
                                            <p:attrNameLst>
                                              <p:attrName>ppt_x</p:attrName>
                                            </p:attrNameLst>
                                          </p:cBhvr>
                                          <p:tavLst>
                                            <p:tav tm="0">
                                              <p:val>
                                                <p:strVal val="#ppt_x"/>
                                              </p:val>
                                            </p:tav>
                                            <p:tav tm="100000">
                                              <p:val>
                                                <p:strVal val="#ppt_x"/>
                                              </p:val>
                                            </p:tav>
                                          </p:tavLst>
                                        </p:anim>
                                        <p:anim calcmode="lin" valueType="num" p14:bounceEnd="40000">
                                          <p:cBhvr additive="base">
                                            <p:cTn id="23" dur="500" fill="hold"/>
                                            <p:tgtEl>
                                              <p:spTgt spid="60"/>
                                            </p:tgtEl>
                                            <p:attrNameLst>
                                              <p:attrName>ppt_y</p:attrName>
                                            </p:attrNameLst>
                                          </p:cBhvr>
                                          <p:tavLst>
                                            <p:tav tm="0">
                                              <p:val>
                                                <p:strVal val="1+#ppt_h/2"/>
                                              </p:val>
                                            </p:tav>
                                            <p:tav tm="100000">
                                              <p:val>
                                                <p:strVal val="#ppt_y"/>
                                              </p:val>
                                            </p:tav>
                                          </p:tavLst>
                                        </p:anim>
                                      </p:childTnLst>
                                    </p:cTn>
                                  </p:par>
                                  <p:par>
                                    <p:cTn id="24" presetID="12" presetClass="entr" presetSubtype="4" fill="hold" grpId="0" nodeType="withEffect">
                                      <p:stCondLst>
                                        <p:cond delay="900"/>
                                      </p:stCondLst>
                                      <p:childTnLst>
                                        <p:set>
                                          <p:cBhvr>
                                            <p:cTn id="25" dur="1" fill="hold">
                                              <p:stCondLst>
                                                <p:cond delay="0"/>
                                              </p:stCondLst>
                                            </p:cTn>
                                            <p:tgtEl>
                                              <p:spTgt spid="70"/>
                                            </p:tgtEl>
                                            <p:attrNameLst>
                                              <p:attrName>style.visibility</p:attrName>
                                            </p:attrNameLst>
                                          </p:cBhvr>
                                          <p:to>
                                            <p:strVal val="visible"/>
                                          </p:to>
                                        </p:set>
                                        <p:anim calcmode="lin" valueType="num">
                                          <p:cBhvr additive="base">
                                            <p:cTn id="26" dur="500"/>
                                            <p:tgtEl>
                                              <p:spTgt spid="70"/>
                                            </p:tgtEl>
                                            <p:attrNameLst>
                                              <p:attrName>ppt_y</p:attrName>
                                            </p:attrNameLst>
                                          </p:cBhvr>
                                          <p:tavLst>
                                            <p:tav tm="0">
                                              <p:val>
                                                <p:strVal val="#ppt_y+#ppt_h*1.125000"/>
                                              </p:val>
                                            </p:tav>
                                            <p:tav tm="100000">
                                              <p:val>
                                                <p:strVal val="#ppt_y"/>
                                              </p:val>
                                            </p:tav>
                                          </p:tavLst>
                                        </p:anim>
                                        <p:animEffect transition="in" filter="wipe(up)">
                                          <p:cBhvr>
                                            <p:cTn id="27" dur="500"/>
                                            <p:tgtEl>
                                              <p:spTgt spid="70"/>
                                            </p:tgtEl>
                                          </p:cBhvr>
                                        </p:animEffect>
                                      </p:childTnLst>
                                    </p:cTn>
                                  </p:par>
                                  <p:par>
                                    <p:cTn id="28" presetID="2" presetClass="entr" presetSubtype="4" fill="hold" nodeType="withEffect" p14:presetBounceEnd="40000">
                                      <p:stCondLst>
                                        <p:cond delay="1400"/>
                                      </p:stCondLst>
                                      <p:childTnLst>
                                        <p:set>
                                          <p:cBhvr>
                                            <p:cTn id="29" dur="1" fill="hold">
                                              <p:stCondLst>
                                                <p:cond delay="0"/>
                                              </p:stCondLst>
                                            </p:cTn>
                                            <p:tgtEl>
                                              <p:spTgt spid="57"/>
                                            </p:tgtEl>
                                            <p:attrNameLst>
                                              <p:attrName>style.visibility</p:attrName>
                                            </p:attrNameLst>
                                          </p:cBhvr>
                                          <p:to>
                                            <p:strVal val="visible"/>
                                          </p:to>
                                        </p:set>
                                        <p:anim calcmode="lin" valueType="num" p14:bounceEnd="40000">
                                          <p:cBhvr additive="base">
                                            <p:cTn id="30" dur="500" fill="hold"/>
                                            <p:tgtEl>
                                              <p:spTgt spid="57"/>
                                            </p:tgtEl>
                                            <p:attrNameLst>
                                              <p:attrName>ppt_x</p:attrName>
                                            </p:attrNameLst>
                                          </p:cBhvr>
                                          <p:tavLst>
                                            <p:tav tm="0">
                                              <p:val>
                                                <p:strVal val="#ppt_x"/>
                                              </p:val>
                                            </p:tav>
                                            <p:tav tm="100000">
                                              <p:val>
                                                <p:strVal val="#ppt_x"/>
                                              </p:val>
                                            </p:tav>
                                          </p:tavLst>
                                        </p:anim>
                                        <p:anim calcmode="lin" valueType="num" p14:bounceEnd="40000">
                                          <p:cBhvr additive="base">
                                            <p:cTn id="31" dur="500" fill="hold"/>
                                            <p:tgtEl>
                                              <p:spTgt spid="57"/>
                                            </p:tgtEl>
                                            <p:attrNameLst>
                                              <p:attrName>ppt_y</p:attrName>
                                            </p:attrNameLst>
                                          </p:cBhvr>
                                          <p:tavLst>
                                            <p:tav tm="0">
                                              <p:val>
                                                <p:strVal val="1+#ppt_h/2"/>
                                              </p:val>
                                            </p:tav>
                                            <p:tav tm="100000">
                                              <p:val>
                                                <p:strVal val="#ppt_y"/>
                                              </p:val>
                                            </p:tav>
                                          </p:tavLst>
                                        </p:anim>
                                      </p:childTnLst>
                                    </p:cTn>
                                  </p:par>
                                  <p:par>
                                    <p:cTn id="32" presetID="12" presetClass="entr" presetSubtype="1" fill="hold" grpId="0" nodeType="withEffect">
                                      <p:stCondLst>
                                        <p:cond delay="1400"/>
                                      </p:stCondLst>
                                      <p:childTnLst>
                                        <p:set>
                                          <p:cBhvr>
                                            <p:cTn id="33" dur="1" fill="hold">
                                              <p:stCondLst>
                                                <p:cond delay="0"/>
                                              </p:stCondLst>
                                            </p:cTn>
                                            <p:tgtEl>
                                              <p:spTgt spid="71"/>
                                            </p:tgtEl>
                                            <p:attrNameLst>
                                              <p:attrName>style.visibility</p:attrName>
                                            </p:attrNameLst>
                                          </p:cBhvr>
                                          <p:to>
                                            <p:strVal val="visible"/>
                                          </p:to>
                                        </p:set>
                                        <p:anim calcmode="lin" valueType="num">
                                          <p:cBhvr additive="base">
                                            <p:cTn id="34" dur="500"/>
                                            <p:tgtEl>
                                              <p:spTgt spid="71"/>
                                            </p:tgtEl>
                                            <p:attrNameLst>
                                              <p:attrName>ppt_y</p:attrName>
                                            </p:attrNameLst>
                                          </p:cBhvr>
                                          <p:tavLst>
                                            <p:tav tm="0">
                                              <p:val>
                                                <p:strVal val="#ppt_y-#ppt_h*1.125000"/>
                                              </p:val>
                                            </p:tav>
                                            <p:tav tm="100000">
                                              <p:val>
                                                <p:strVal val="#ppt_y"/>
                                              </p:val>
                                            </p:tav>
                                          </p:tavLst>
                                        </p:anim>
                                        <p:animEffect transition="in" filter="wipe(down)">
                                          <p:cBhvr>
                                            <p:cTn id="35" dur="500"/>
                                            <p:tgtEl>
                                              <p:spTgt spid="71"/>
                                            </p:tgtEl>
                                          </p:cBhvr>
                                        </p:animEffect>
                                      </p:childTnLst>
                                    </p:cTn>
                                  </p:par>
                                  <p:par>
                                    <p:cTn id="36" presetID="2" presetClass="entr" presetSubtype="4" fill="hold" grpId="0" nodeType="withEffect" p14:presetBounceEnd="40000">
                                      <p:stCondLst>
                                        <p:cond delay="1800"/>
                                      </p:stCondLst>
                                      <p:childTnLst>
                                        <p:set>
                                          <p:cBhvr>
                                            <p:cTn id="37" dur="1" fill="hold">
                                              <p:stCondLst>
                                                <p:cond delay="0"/>
                                              </p:stCondLst>
                                            </p:cTn>
                                            <p:tgtEl>
                                              <p:spTgt spid="61"/>
                                            </p:tgtEl>
                                            <p:attrNameLst>
                                              <p:attrName>style.visibility</p:attrName>
                                            </p:attrNameLst>
                                          </p:cBhvr>
                                          <p:to>
                                            <p:strVal val="visible"/>
                                          </p:to>
                                        </p:set>
                                        <p:anim calcmode="lin" valueType="num" p14:bounceEnd="40000">
                                          <p:cBhvr additive="base">
                                            <p:cTn id="38" dur="500" fill="hold"/>
                                            <p:tgtEl>
                                              <p:spTgt spid="61"/>
                                            </p:tgtEl>
                                            <p:attrNameLst>
                                              <p:attrName>ppt_x</p:attrName>
                                            </p:attrNameLst>
                                          </p:cBhvr>
                                          <p:tavLst>
                                            <p:tav tm="0">
                                              <p:val>
                                                <p:strVal val="#ppt_x"/>
                                              </p:val>
                                            </p:tav>
                                            <p:tav tm="100000">
                                              <p:val>
                                                <p:strVal val="#ppt_x"/>
                                              </p:val>
                                            </p:tav>
                                          </p:tavLst>
                                        </p:anim>
                                        <p:anim calcmode="lin" valueType="num" p14:bounceEnd="40000">
                                          <p:cBhvr additive="base">
                                            <p:cTn id="39" dur="500" fill="hold"/>
                                            <p:tgtEl>
                                              <p:spTgt spid="61"/>
                                            </p:tgtEl>
                                            <p:attrNameLst>
                                              <p:attrName>ppt_y</p:attrName>
                                            </p:attrNameLst>
                                          </p:cBhvr>
                                          <p:tavLst>
                                            <p:tav tm="0">
                                              <p:val>
                                                <p:strVal val="1+#ppt_h/2"/>
                                              </p:val>
                                            </p:tav>
                                            <p:tav tm="100000">
                                              <p:val>
                                                <p:strVal val="#ppt_y"/>
                                              </p:val>
                                            </p:tav>
                                          </p:tavLst>
                                        </p:anim>
                                      </p:childTnLst>
                                    </p:cTn>
                                  </p:par>
                                  <p:par>
                                    <p:cTn id="40" presetID="12" presetClass="entr" presetSubtype="4" fill="hold" grpId="0" nodeType="withEffect">
                                      <p:stCondLst>
                                        <p:cond delay="1800"/>
                                      </p:stCondLst>
                                      <p:childTnLst>
                                        <p:set>
                                          <p:cBhvr>
                                            <p:cTn id="41" dur="1" fill="hold">
                                              <p:stCondLst>
                                                <p:cond delay="0"/>
                                              </p:stCondLst>
                                            </p:cTn>
                                            <p:tgtEl>
                                              <p:spTgt spid="72"/>
                                            </p:tgtEl>
                                            <p:attrNameLst>
                                              <p:attrName>style.visibility</p:attrName>
                                            </p:attrNameLst>
                                          </p:cBhvr>
                                          <p:to>
                                            <p:strVal val="visible"/>
                                          </p:to>
                                        </p:set>
                                        <p:anim calcmode="lin" valueType="num">
                                          <p:cBhvr additive="base">
                                            <p:cTn id="42" dur="500"/>
                                            <p:tgtEl>
                                              <p:spTgt spid="72"/>
                                            </p:tgtEl>
                                            <p:attrNameLst>
                                              <p:attrName>ppt_y</p:attrName>
                                            </p:attrNameLst>
                                          </p:cBhvr>
                                          <p:tavLst>
                                            <p:tav tm="0">
                                              <p:val>
                                                <p:strVal val="#ppt_y+#ppt_h*1.125000"/>
                                              </p:val>
                                            </p:tav>
                                            <p:tav tm="100000">
                                              <p:val>
                                                <p:strVal val="#ppt_y"/>
                                              </p:val>
                                            </p:tav>
                                          </p:tavLst>
                                        </p:anim>
                                        <p:animEffect transition="in" filter="wipe(up)">
                                          <p:cBhvr>
                                            <p:cTn id="43" dur="500"/>
                                            <p:tgtEl>
                                              <p:spTgt spid="72"/>
                                            </p:tgtEl>
                                          </p:cBhvr>
                                        </p:animEffect>
                                      </p:childTnLst>
                                    </p:cTn>
                                  </p:par>
                                  <p:par>
                                    <p:cTn id="44" presetID="2" presetClass="entr" presetSubtype="4" fill="hold" nodeType="withEffect" p14:presetBounceEnd="40000">
                                      <p:stCondLst>
                                        <p:cond delay="2400"/>
                                      </p:stCondLst>
                                      <p:childTnLst>
                                        <p:set>
                                          <p:cBhvr>
                                            <p:cTn id="45" dur="1" fill="hold">
                                              <p:stCondLst>
                                                <p:cond delay="0"/>
                                              </p:stCondLst>
                                            </p:cTn>
                                            <p:tgtEl>
                                              <p:spTgt spid="62"/>
                                            </p:tgtEl>
                                            <p:attrNameLst>
                                              <p:attrName>style.visibility</p:attrName>
                                            </p:attrNameLst>
                                          </p:cBhvr>
                                          <p:to>
                                            <p:strVal val="visible"/>
                                          </p:to>
                                        </p:set>
                                        <p:anim calcmode="lin" valueType="num" p14:bounceEnd="40000">
                                          <p:cBhvr additive="base">
                                            <p:cTn id="46" dur="500" fill="hold"/>
                                            <p:tgtEl>
                                              <p:spTgt spid="62"/>
                                            </p:tgtEl>
                                            <p:attrNameLst>
                                              <p:attrName>ppt_x</p:attrName>
                                            </p:attrNameLst>
                                          </p:cBhvr>
                                          <p:tavLst>
                                            <p:tav tm="0">
                                              <p:val>
                                                <p:strVal val="#ppt_x"/>
                                              </p:val>
                                            </p:tav>
                                            <p:tav tm="100000">
                                              <p:val>
                                                <p:strVal val="#ppt_x"/>
                                              </p:val>
                                            </p:tav>
                                          </p:tavLst>
                                        </p:anim>
                                        <p:anim calcmode="lin" valueType="num" p14:bounceEnd="40000">
                                          <p:cBhvr additive="base">
                                            <p:cTn id="47" dur="500" fill="hold"/>
                                            <p:tgtEl>
                                              <p:spTgt spid="62"/>
                                            </p:tgtEl>
                                            <p:attrNameLst>
                                              <p:attrName>ppt_y</p:attrName>
                                            </p:attrNameLst>
                                          </p:cBhvr>
                                          <p:tavLst>
                                            <p:tav tm="0">
                                              <p:val>
                                                <p:strVal val="1+#ppt_h/2"/>
                                              </p:val>
                                            </p:tav>
                                            <p:tav tm="100000">
                                              <p:val>
                                                <p:strVal val="#ppt_y"/>
                                              </p:val>
                                            </p:tav>
                                          </p:tavLst>
                                        </p:anim>
                                      </p:childTnLst>
                                    </p:cTn>
                                  </p:par>
                                  <p:par>
                                    <p:cTn id="48" presetID="12" presetClass="entr" presetSubtype="1" fill="hold" grpId="0" nodeType="withEffect">
                                      <p:stCondLst>
                                        <p:cond delay="2400"/>
                                      </p:stCondLst>
                                      <p:childTnLst>
                                        <p:set>
                                          <p:cBhvr>
                                            <p:cTn id="49" dur="1" fill="hold">
                                              <p:stCondLst>
                                                <p:cond delay="0"/>
                                              </p:stCondLst>
                                            </p:cTn>
                                            <p:tgtEl>
                                              <p:spTgt spid="73"/>
                                            </p:tgtEl>
                                            <p:attrNameLst>
                                              <p:attrName>style.visibility</p:attrName>
                                            </p:attrNameLst>
                                          </p:cBhvr>
                                          <p:to>
                                            <p:strVal val="visible"/>
                                          </p:to>
                                        </p:set>
                                        <p:anim calcmode="lin" valueType="num">
                                          <p:cBhvr additive="base">
                                            <p:cTn id="50" dur="500"/>
                                            <p:tgtEl>
                                              <p:spTgt spid="73"/>
                                            </p:tgtEl>
                                            <p:attrNameLst>
                                              <p:attrName>ppt_y</p:attrName>
                                            </p:attrNameLst>
                                          </p:cBhvr>
                                          <p:tavLst>
                                            <p:tav tm="0">
                                              <p:val>
                                                <p:strVal val="#ppt_y-#ppt_h*1.125000"/>
                                              </p:val>
                                            </p:tav>
                                            <p:tav tm="100000">
                                              <p:val>
                                                <p:strVal val="#ppt_y"/>
                                              </p:val>
                                            </p:tav>
                                          </p:tavLst>
                                        </p:anim>
                                        <p:animEffect transition="in" filter="wipe(down)">
                                          <p:cBhvr>
                                            <p:cTn id="51" dur="500"/>
                                            <p:tgtEl>
                                              <p:spTgt spid="73"/>
                                            </p:tgtEl>
                                          </p:cBhvr>
                                        </p:animEffect>
                                      </p:childTnLst>
                                    </p:cTn>
                                  </p:par>
                                  <p:par>
                                    <p:cTn id="52" presetID="2" presetClass="entr" presetSubtype="4" fill="hold" grpId="0" nodeType="withEffect" p14:presetBounceEnd="40000">
                                      <p:stCondLst>
                                        <p:cond delay="2900"/>
                                      </p:stCondLst>
                                      <p:childTnLst>
                                        <p:set>
                                          <p:cBhvr>
                                            <p:cTn id="53" dur="1" fill="hold">
                                              <p:stCondLst>
                                                <p:cond delay="0"/>
                                              </p:stCondLst>
                                            </p:cTn>
                                            <p:tgtEl>
                                              <p:spTgt spid="65"/>
                                            </p:tgtEl>
                                            <p:attrNameLst>
                                              <p:attrName>style.visibility</p:attrName>
                                            </p:attrNameLst>
                                          </p:cBhvr>
                                          <p:to>
                                            <p:strVal val="visible"/>
                                          </p:to>
                                        </p:set>
                                        <p:anim calcmode="lin" valueType="num" p14:bounceEnd="40000">
                                          <p:cBhvr additive="base">
                                            <p:cTn id="54" dur="500" fill="hold"/>
                                            <p:tgtEl>
                                              <p:spTgt spid="65"/>
                                            </p:tgtEl>
                                            <p:attrNameLst>
                                              <p:attrName>ppt_x</p:attrName>
                                            </p:attrNameLst>
                                          </p:cBhvr>
                                          <p:tavLst>
                                            <p:tav tm="0">
                                              <p:val>
                                                <p:strVal val="#ppt_x"/>
                                              </p:val>
                                            </p:tav>
                                            <p:tav tm="100000">
                                              <p:val>
                                                <p:strVal val="#ppt_x"/>
                                              </p:val>
                                            </p:tav>
                                          </p:tavLst>
                                        </p:anim>
                                        <p:anim calcmode="lin" valueType="num" p14:bounceEnd="40000">
                                          <p:cBhvr additive="base">
                                            <p:cTn id="55" dur="500" fill="hold"/>
                                            <p:tgtEl>
                                              <p:spTgt spid="65"/>
                                            </p:tgtEl>
                                            <p:attrNameLst>
                                              <p:attrName>ppt_y</p:attrName>
                                            </p:attrNameLst>
                                          </p:cBhvr>
                                          <p:tavLst>
                                            <p:tav tm="0">
                                              <p:val>
                                                <p:strVal val="1+#ppt_h/2"/>
                                              </p:val>
                                            </p:tav>
                                            <p:tav tm="100000">
                                              <p:val>
                                                <p:strVal val="#ppt_y"/>
                                              </p:val>
                                            </p:tav>
                                          </p:tavLst>
                                        </p:anim>
                                      </p:childTnLst>
                                    </p:cTn>
                                  </p:par>
                                  <p:par>
                                    <p:cTn id="56" presetID="12" presetClass="entr" presetSubtype="4" fill="hold" grpId="0" nodeType="withEffect">
                                      <p:stCondLst>
                                        <p:cond delay="2900"/>
                                      </p:stCondLst>
                                      <p:childTnLst>
                                        <p:set>
                                          <p:cBhvr>
                                            <p:cTn id="57" dur="1" fill="hold">
                                              <p:stCondLst>
                                                <p:cond delay="0"/>
                                              </p:stCondLst>
                                            </p:cTn>
                                            <p:tgtEl>
                                              <p:spTgt spid="74"/>
                                            </p:tgtEl>
                                            <p:attrNameLst>
                                              <p:attrName>style.visibility</p:attrName>
                                            </p:attrNameLst>
                                          </p:cBhvr>
                                          <p:to>
                                            <p:strVal val="visible"/>
                                          </p:to>
                                        </p:set>
                                        <p:anim calcmode="lin" valueType="num">
                                          <p:cBhvr additive="base">
                                            <p:cTn id="58" dur="500"/>
                                            <p:tgtEl>
                                              <p:spTgt spid="74"/>
                                            </p:tgtEl>
                                            <p:attrNameLst>
                                              <p:attrName>ppt_y</p:attrName>
                                            </p:attrNameLst>
                                          </p:cBhvr>
                                          <p:tavLst>
                                            <p:tav tm="0">
                                              <p:val>
                                                <p:strVal val="#ppt_y+#ppt_h*1.125000"/>
                                              </p:val>
                                            </p:tav>
                                            <p:tav tm="100000">
                                              <p:val>
                                                <p:strVal val="#ppt_y"/>
                                              </p:val>
                                            </p:tav>
                                          </p:tavLst>
                                        </p:anim>
                                        <p:animEffect transition="in" filter="wipe(up)">
                                          <p:cBhvr>
                                            <p:cTn id="59" dur="500"/>
                                            <p:tgtEl>
                                              <p:spTgt spid="74"/>
                                            </p:tgtEl>
                                          </p:cBhvr>
                                        </p:animEffect>
                                      </p:childTnLst>
                                    </p:cTn>
                                  </p:par>
                                  <p:par>
                                    <p:cTn id="60" presetID="2" presetClass="entr" presetSubtype="4" fill="hold" nodeType="withEffect" p14:presetBounceEnd="40000">
                                      <p:stCondLst>
                                        <p:cond delay="3400"/>
                                      </p:stCondLst>
                                      <p:childTnLst>
                                        <p:set>
                                          <p:cBhvr>
                                            <p:cTn id="61" dur="1" fill="hold">
                                              <p:stCondLst>
                                                <p:cond delay="0"/>
                                              </p:stCondLst>
                                            </p:cTn>
                                            <p:tgtEl>
                                              <p:spTgt spid="66"/>
                                            </p:tgtEl>
                                            <p:attrNameLst>
                                              <p:attrName>style.visibility</p:attrName>
                                            </p:attrNameLst>
                                          </p:cBhvr>
                                          <p:to>
                                            <p:strVal val="visible"/>
                                          </p:to>
                                        </p:set>
                                        <p:anim calcmode="lin" valueType="num" p14:bounceEnd="40000">
                                          <p:cBhvr additive="base">
                                            <p:cTn id="62" dur="500" fill="hold"/>
                                            <p:tgtEl>
                                              <p:spTgt spid="66"/>
                                            </p:tgtEl>
                                            <p:attrNameLst>
                                              <p:attrName>ppt_x</p:attrName>
                                            </p:attrNameLst>
                                          </p:cBhvr>
                                          <p:tavLst>
                                            <p:tav tm="0">
                                              <p:val>
                                                <p:strVal val="#ppt_x"/>
                                              </p:val>
                                            </p:tav>
                                            <p:tav tm="100000">
                                              <p:val>
                                                <p:strVal val="#ppt_x"/>
                                              </p:val>
                                            </p:tav>
                                          </p:tavLst>
                                        </p:anim>
                                        <p:anim calcmode="lin" valueType="num" p14:bounceEnd="40000">
                                          <p:cBhvr additive="base">
                                            <p:cTn id="63" dur="500" fill="hold"/>
                                            <p:tgtEl>
                                              <p:spTgt spid="66"/>
                                            </p:tgtEl>
                                            <p:attrNameLst>
                                              <p:attrName>ppt_y</p:attrName>
                                            </p:attrNameLst>
                                          </p:cBhvr>
                                          <p:tavLst>
                                            <p:tav tm="0">
                                              <p:val>
                                                <p:strVal val="1+#ppt_h/2"/>
                                              </p:val>
                                            </p:tav>
                                            <p:tav tm="100000">
                                              <p:val>
                                                <p:strVal val="#ppt_y"/>
                                              </p:val>
                                            </p:tav>
                                          </p:tavLst>
                                        </p:anim>
                                      </p:childTnLst>
                                    </p:cTn>
                                  </p:par>
                                  <p:par>
                                    <p:cTn id="64" presetID="12" presetClass="entr" presetSubtype="1" fill="hold" grpId="0" nodeType="withEffect">
                                      <p:stCondLst>
                                        <p:cond delay="3400"/>
                                      </p:stCondLst>
                                      <p:childTnLst>
                                        <p:set>
                                          <p:cBhvr>
                                            <p:cTn id="65" dur="1" fill="hold">
                                              <p:stCondLst>
                                                <p:cond delay="0"/>
                                              </p:stCondLst>
                                            </p:cTn>
                                            <p:tgtEl>
                                              <p:spTgt spid="75"/>
                                            </p:tgtEl>
                                            <p:attrNameLst>
                                              <p:attrName>style.visibility</p:attrName>
                                            </p:attrNameLst>
                                          </p:cBhvr>
                                          <p:to>
                                            <p:strVal val="visible"/>
                                          </p:to>
                                        </p:set>
                                        <p:anim calcmode="lin" valueType="num">
                                          <p:cBhvr additive="base">
                                            <p:cTn id="66" dur="500"/>
                                            <p:tgtEl>
                                              <p:spTgt spid="75"/>
                                            </p:tgtEl>
                                            <p:attrNameLst>
                                              <p:attrName>ppt_y</p:attrName>
                                            </p:attrNameLst>
                                          </p:cBhvr>
                                          <p:tavLst>
                                            <p:tav tm="0">
                                              <p:val>
                                                <p:strVal val="#ppt_y-#ppt_h*1.125000"/>
                                              </p:val>
                                            </p:tav>
                                            <p:tav tm="100000">
                                              <p:val>
                                                <p:strVal val="#ppt_y"/>
                                              </p:val>
                                            </p:tav>
                                          </p:tavLst>
                                        </p:anim>
                                        <p:animEffect transition="in" filter="wipe(down)">
                                          <p:cBhvr>
                                            <p:cTn id="67" dur="500"/>
                                            <p:tgtEl>
                                              <p:spTgt spid="75"/>
                                            </p:tgtEl>
                                          </p:cBhvr>
                                        </p:animEffect>
                                      </p:childTnLst>
                                    </p:cTn>
                                  </p:par>
                                  <p:par>
                                    <p:cTn id="68" presetID="12" presetClass="entr" presetSubtype="4" fill="hold" grpId="0" nodeType="withEffect">
                                      <p:stCondLst>
                                        <p:cond delay="3900"/>
                                      </p:stCondLst>
                                      <p:childTnLst>
                                        <p:set>
                                          <p:cBhvr>
                                            <p:cTn id="69" dur="1" fill="hold">
                                              <p:stCondLst>
                                                <p:cond delay="0"/>
                                              </p:stCondLst>
                                            </p:cTn>
                                            <p:tgtEl>
                                              <p:spTgt spid="76"/>
                                            </p:tgtEl>
                                            <p:attrNameLst>
                                              <p:attrName>style.visibility</p:attrName>
                                            </p:attrNameLst>
                                          </p:cBhvr>
                                          <p:to>
                                            <p:strVal val="visible"/>
                                          </p:to>
                                        </p:set>
                                        <p:anim calcmode="lin" valueType="num">
                                          <p:cBhvr additive="base">
                                            <p:cTn id="70" dur="500"/>
                                            <p:tgtEl>
                                              <p:spTgt spid="76"/>
                                            </p:tgtEl>
                                            <p:attrNameLst>
                                              <p:attrName>ppt_y</p:attrName>
                                            </p:attrNameLst>
                                          </p:cBhvr>
                                          <p:tavLst>
                                            <p:tav tm="0">
                                              <p:val>
                                                <p:strVal val="#ppt_y+#ppt_h*1.125000"/>
                                              </p:val>
                                            </p:tav>
                                            <p:tav tm="100000">
                                              <p:val>
                                                <p:strVal val="#ppt_y"/>
                                              </p:val>
                                            </p:tav>
                                          </p:tavLst>
                                        </p:anim>
                                        <p:animEffect transition="in" filter="wipe(up)">
                                          <p:cBhvr>
                                            <p:cTn id="71"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6" grpId="0" animBg="1"/>
          <p:bldP spid="60" grpId="0" animBg="1"/>
          <p:bldP spid="61" grpId="0" animBg="1"/>
          <p:bldP spid="65" grpId="0" animBg="1"/>
          <p:bldP spid="69" grpId="0"/>
          <p:bldP spid="70" grpId="0"/>
          <p:bldP spid="71" grpId="0"/>
          <p:bldP spid="72" grpId="0"/>
          <p:bldP spid="73" grpId="0"/>
          <p:bldP spid="74" grpId="0"/>
          <p:bldP spid="75" grpId="0"/>
          <p:bldP spid="7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4000"/>
                                            <p:tgtEl>
                                              <p:spTgt spid="5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56"/>
                                            </p:tgtEl>
                                            <p:attrNameLst>
                                              <p:attrName>style.visibility</p:attrName>
                                            </p:attrNameLst>
                                          </p:cBhvr>
                                          <p:to>
                                            <p:strVal val="visible"/>
                                          </p:to>
                                        </p:set>
                                        <p:anim calcmode="lin" valueType="num">
                                          <p:cBhvr additive="base">
                                            <p:cTn id="10" dur="500" fill="hold"/>
                                            <p:tgtEl>
                                              <p:spTgt spid="56"/>
                                            </p:tgtEl>
                                            <p:attrNameLst>
                                              <p:attrName>ppt_x</p:attrName>
                                            </p:attrNameLst>
                                          </p:cBhvr>
                                          <p:tavLst>
                                            <p:tav tm="0">
                                              <p:val>
                                                <p:strVal val="#ppt_x"/>
                                              </p:val>
                                            </p:tav>
                                            <p:tav tm="100000">
                                              <p:val>
                                                <p:strVal val="#ppt_x"/>
                                              </p:val>
                                            </p:tav>
                                          </p:tavLst>
                                        </p:anim>
                                        <p:anim calcmode="lin" valueType="num">
                                          <p:cBhvr additive="base">
                                            <p:cTn id="11" dur="500" fill="hold"/>
                                            <p:tgtEl>
                                              <p:spTgt spid="56"/>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400"/>
                                      </p:stCondLst>
                                      <p:childTnLst>
                                        <p:set>
                                          <p:cBhvr>
                                            <p:cTn id="13" dur="1" fill="hold">
                                              <p:stCondLst>
                                                <p:cond delay="0"/>
                                              </p:stCondLst>
                                            </p:cTn>
                                            <p:tgtEl>
                                              <p:spTgt spid="53"/>
                                            </p:tgtEl>
                                            <p:attrNameLst>
                                              <p:attrName>style.visibility</p:attrName>
                                            </p:attrNameLst>
                                          </p:cBhvr>
                                          <p:to>
                                            <p:strVal val="visible"/>
                                          </p:to>
                                        </p:set>
                                        <p:anim calcmode="lin" valueType="num">
                                          <p:cBhvr additive="base">
                                            <p:cTn id="14" dur="500" fill="hold"/>
                                            <p:tgtEl>
                                              <p:spTgt spid="53"/>
                                            </p:tgtEl>
                                            <p:attrNameLst>
                                              <p:attrName>ppt_x</p:attrName>
                                            </p:attrNameLst>
                                          </p:cBhvr>
                                          <p:tavLst>
                                            <p:tav tm="0">
                                              <p:val>
                                                <p:strVal val="#ppt_x"/>
                                              </p:val>
                                            </p:tav>
                                            <p:tav tm="100000">
                                              <p:val>
                                                <p:strVal val="#ppt_x"/>
                                              </p:val>
                                            </p:tav>
                                          </p:tavLst>
                                        </p:anim>
                                        <p:anim calcmode="lin" valueType="num">
                                          <p:cBhvr additive="base">
                                            <p:cTn id="15" dur="500" fill="hold"/>
                                            <p:tgtEl>
                                              <p:spTgt spid="53"/>
                                            </p:tgtEl>
                                            <p:attrNameLst>
                                              <p:attrName>ppt_y</p:attrName>
                                            </p:attrNameLst>
                                          </p:cBhvr>
                                          <p:tavLst>
                                            <p:tav tm="0">
                                              <p:val>
                                                <p:strVal val="1+#ppt_h/2"/>
                                              </p:val>
                                            </p:tav>
                                            <p:tav tm="100000">
                                              <p:val>
                                                <p:strVal val="#ppt_y"/>
                                              </p:val>
                                            </p:tav>
                                          </p:tavLst>
                                        </p:anim>
                                      </p:childTnLst>
                                    </p:cTn>
                                  </p:par>
                                  <p:par>
                                    <p:cTn id="16" presetID="12" presetClass="entr" presetSubtype="1" fill="hold" grpId="0" nodeType="withEffect">
                                      <p:stCondLst>
                                        <p:cond delay="400"/>
                                      </p:stCondLst>
                                      <p:childTnLst>
                                        <p:set>
                                          <p:cBhvr>
                                            <p:cTn id="17" dur="1" fill="hold">
                                              <p:stCondLst>
                                                <p:cond delay="0"/>
                                              </p:stCondLst>
                                            </p:cTn>
                                            <p:tgtEl>
                                              <p:spTgt spid="69"/>
                                            </p:tgtEl>
                                            <p:attrNameLst>
                                              <p:attrName>style.visibility</p:attrName>
                                            </p:attrNameLst>
                                          </p:cBhvr>
                                          <p:to>
                                            <p:strVal val="visible"/>
                                          </p:to>
                                        </p:set>
                                        <p:anim calcmode="lin" valueType="num">
                                          <p:cBhvr additive="base">
                                            <p:cTn id="18" dur="500"/>
                                            <p:tgtEl>
                                              <p:spTgt spid="69"/>
                                            </p:tgtEl>
                                            <p:attrNameLst>
                                              <p:attrName>ppt_y</p:attrName>
                                            </p:attrNameLst>
                                          </p:cBhvr>
                                          <p:tavLst>
                                            <p:tav tm="0">
                                              <p:val>
                                                <p:strVal val="#ppt_y-#ppt_h*1.125000"/>
                                              </p:val>
                                            </p:tav>
                                            <p:tav tm="100000">
                                              <p:val>
                                                <p:strVal val="#ppt_y"/>
                                              </p:val>
                                            </p:tav>
                                          </p:tavLst>
                                        </p:anim>
                                        <p:animEffect transition="in" filter="wipe(down)">
                                          <p:cBhvr>
                                            <p:cTn id="19" dur="500"/>
                                            <p:tgtEl>
                                              <p:spTgt spid="69"/>
                                            </p:tgtEl>
                                          </p:cBhvr>
                                        </p:animEffect>
                                      </p:childTnLst>
                                    </p:cTn>
                                  </p:par>
                                  <p:par>
                                    <p:cTn id="20" presetID="2" presetClass="entr" presetSubtype="4" fill="hold" grpId="0" nodeType="withEffect">
                                      <p:stCondLst>
                                        <p:cond delay="900"/>
                                      </p:stCondLst>
                                      <p:childTnLst>
                                        <p:set>
                                          <p:cBhvr>
                                            <p:cTn id="21" dur="1" fill="hold">
                                              <p:stCondLst>
                                                <p:cond delay="0"/>
                                              </p:stCondLst>
                                            </p:cTn>
                                            <p:tgtEl>
                                              <p:spTgt spid="60"/>
                                            </p:tgtEl>
                                            <p:attrNameLst>
                                              <p:attrName>style.visibility</p:attrName>
                                            </p:attrNameLst>
                                          </p:cBhvr>
                                          <p:to>
                                            <p:strVal val="visible"/>
                                          </p:to>
                                        </p:set>
                                        <p:anim calcmode="lin" valueType="num">
                                          <p:cBhvr additive="base">
                                            <p:cTn id="22" dur="500" fill="hold"/>
                                            <p:tgtEl>
                                              <p:spTgt spid="60"/>
                                            </p:tgtEl>
                                            <p:attrNameLst>
                                              <p:attrName>ppt_x</p:attrName>
                                            </p:attrNameLst>
                                          </p:cBhvr>
                                          <p:tavLst>
                                            <p:tav tm="0">
                                              <p:val>
                                                <p:strVal val="#ppt_x"/>
                                              </p:val>
                                            </p:tav>
                                            <p:tav tm="100000">
                                              <p:val>
                                                <p:strVal val="#ppt_x"/>
                                              </p:val>
                                            </p:tav>
                                          </p:tavLst>
                                        </p:anim>
                                        <p:anim calcmode="lin" valueType="num">
                                          <p:cBhvr additive="base">
                                            <p:cTn id="23" dur="500" fill="hold"/>
                                            <p:tgtEl>
                                              <p:spTgt spid="60"/>
                                            </p:tgtEl>
                                            <p:attrNameLst>
                                              <p:attrName>ppt_y</p:attrName>
                                            </p:attrNameLst>
                                          </p:cBhvr>
                                          <p:tavLst>
                                            <p:tav tm="0">
                                              <p:val>
                                                <p:strVal val="1+#ppt_h/2"/>
                                              </p:val>
                                            </p:tav>
                                            <p:tav tm="100000">
                                              <p:val>
                                                <p:strVal val="#ppt_y"/>
                                              </p:val>
                                            </p:tav>
                                          </p:tavLst>
                                        </p:anim>
                                      </p:childTnLst>
                                    </p:cTn>
                                  </p:par>
                                  <p:par>
                                    <p:cTn id="24" presetID="12" presetClass="entr" presetSubtype="4" fill="hold" grpId="0" nodeType="withEffect">
                                      <p:stCondLst>
                                        <p:cond delay="900"/>
                                      </p:stCondLst>
                                      <p:childTnLst>
                                        <p:set>
                                          <p:cBhvr>
                                            <p:cTn id="25" dur="1" fill="hold">
                                              <p:stCondLst>
                                                <p:cond delay="0"/>
                                              </p:stCondLst>
                                            </p:cTn>
                                            <p:tgtEl>
                                              <p:spTgt spid="70"/>
                                            </p:tgtEl>
                                            <p:attrNameLst>
                                              <p:attrName>style.visibility</p:attrName>
                                            </p:attrNameLst>
                                          </p:cBhvr>
                                          <p:to>
                                            <p:strVal val="visible"/>
                                          </p:to>
                                        </p:set>
                                        <p:anim calcmode="lin" valueType="num">
                                          <p:cBhvr additive="base">
                                            <p:cTn id="26" dur="500"/>
                                            <p:tgtEl>
                                              <p:spTgt spid="70"/>
                                            </p:tgtEl>
                                            <p:attrNameLst>
                                              <p:attrName>ppt_y</p:attrName>
                                            </p:attrNameLst>
                                          </p:cBhvr>
                                          <p:tavLst>
                                            <p:tav tm="0">
                                              <p:val>
                                                <p:strVal val="#ppt_y+#ppt_h*1.125000"/>
                                              </p:val>
                                            </p:tav>
                                            <p:tav tm="100000">
                                              <p:val>
                                                <p:strVal val="#ppt_y"/>
                                              </p:val>
                                            </p:tav>
                                          </p:tavLst>
                                        </p:anim>
                                        <p:animEffect transition="in" filter="wipe(up)">
                                          <p:cBhvr>
                                            <p:cTn id="27" dur="500"/>
                                            <p:tgtEl>
                                              <p:spTgt spid="70"/>
                                            </p:tgtEl>
                                          </p:cBhvr>
                                        </p:animEffect>
                                      </p:childTnLst>
                                    </p:cTn>
                                  </p:par>
                                  <p:par>
                                    <p:cTn id="28" presetID="2" presetClass="entr" presetSubtype="4" fill="hold" nodeType="withEffect">
                                      <p:stCondLst>
                                        <p:cond delay="1400"/>
                                      </p:stCondLst>
                                      <p:childTnLst>
                                        <p:set>
                                          <p:cBhvr>
                                            <p:cTn id="29" dur="1" fill="hold">
                                              <p:stCondLst>
                                                <p:cond delay="0"/>
                                              </p:stCondLst>
                                            </p:cTn>
                                            <p:tgtEl>
                                              <p:spTgt spid="57"/>
                                            </p:tgtEl>
                                            <p:attrNameLst>
                                              <p:attrName>style.visibility</p:attrName>
                                            </p:attrNameLst>
                                          </p:cBhvr>
                                          <p:to>
                                            <p:strVal val="visible"/>
                                          </p:to>
                                        </p:set>
                                        <p:anim calcmode="lin" valueType="num">
                                          <p:cBhvr additive="base">
                                            <p:cTn id="30" dur="500" fill="hold"/>
                                            <p:tgtEl>
                                              <p:spTgt spid="57"/>
                                            </p:tgtEl>
                                            <p:attrNameLst>
                                              <p:attrName>ppt_x</p:attrName>
                                            </p:attrNameLst>
                                          </p:cBhvr>
                                          <p:tavLst>
                                            <p:tav tm="0">
                                              <p:val>
                                                <p:strVal val="#ppt_x"/>
                                              </p:val>
                                            </p:tav>
                                            <p:tav tm="100000">
                                              <p:val>
                                                <p:strVal val="#ppt_x"/>
                                              </p:val>
                                            </p:tav>
                                          </p:tavLst>
                                        </p:anim>
                                        <p:anim calcmode="lin" valueType="num">
                                          <p:cBhvr additive="base">
                                            <p:cTn id="31" dur="500" fill="hold"/>
                                            <p:tgtEl>
                                              <p:spTgt spid="57"/>
                                            </p:tgtEl>
                                            <p:attrNameLst>
                                              <p:attrName>ppt_y</p:attrName>
                                            </p:attrNameLst>
                                          </p:cBhvr>
                                          <p:tavLst>
                                            <p:tav tm="0">
                                              <p:val>
                                                <p:strVal val="1+#ppt_h/2"/>
                                              </p:val>
                                            </p:tav>
                                            <p:tav tm="100000">
                                              <p:val>
                                                <p:strVal val="#ppt_y"/>
                                              </p:val>
                                            </p:tav>
                                          </p:tavLst>
                                        </p:anim>
                                      </p:childTnLst>
                                    </p:cTn>
                                  </p:par>
                                  <p:par>
                                    <p:cTn id="32" presetID="12" presetClass="entr" presetSubtype="1" fill="hold" grpId="0" nodeType="withEffect">
                                      <p:stCondLst>
                                        <p:cond delay="1400"/>
                                      </p:stCondLst>
                                      <p:childTnLst>
                                        <p:set>
                                          <p:cBhvr>
                                            <p:cTn id="33" dur="1" fill="hold">
                                              <p:stCondLst>
                                                <p:cond delay="0"/>
                                              </p:stCondLst>
                                            </p:cTn>
                                            <p:tgtEl>
                                              <p:spTgt spid="71"/>
                                            </p:tgtEl>
                                            <p:attrNameLst>
                                              <p:attrName>style.visibility</p:attrName>
                                            </p:attrNameLst>
                                          </p:cBhvr>
                                          <p:to>
                                            <p:strVal val="visible"/>
                                          </p:to>
                                        </p:set>
                                        <p:anim calcmode="lin" valueType="num">
                                          <p:cBhvr additive="base">
                                            <p:cTn id="34" dur="500"/>
                                            <p:tgtEl>
                                              <p:spTgt spid="71"/>
                                            </p:tgtEl>
                                            <p:attrNameLst>
                                              <p:attrName>ppt_y</p:attrName>
                                            </p:attrNameLst>
                                          </p:cBhvr>
                                          <p:tavLst>
                                            <p:tav tm="0">
                                              <p:val>
                                                <p:strVal val="#ppt_y-#ppt_h*1.125000"/>
                                              </p:val>
                                            </p:tav>
                                            <p:tav tm="100000">
                                              <p:val>
                                                <p:strVal val="#ppt_y"/>
                                              </p:val>
                                            </p:tav>
                                          </p:tavLst>
                                        </p:anim>
                                        <p:animEffect transition="in" filter="wipe(down)">
                                          <p:cBhvr>
                                            <p:cTn id="35" dur="500"/>
                                            <p:tgtEl>
                                              <p:spTgt spid="71"/>
                                            </p:tgtEl>
                                          </p:cBhvr>
                                        </p:animEffect>
                                      </p:childTnLst>
                                    </p:cTn>
                                  </p:par>
                                  <p:par>
                                    <p:cTn id="36" presetID="2" presetClass="entr" presetSubtype="4" fill="hold" grpId="0" nodeType="withEffect">
                                      <p:stCondLst>
                                        <p:cond delay="1800"/>
                                      </p:stCondLst>
                                      <p:childTnLst>
                                        <p:set>
                                          <p:cBhvr>
                                            <p:cTn id="37" dur="1" fill="hold">
                                              <p:stCondLst>
                                                <p:cond delay="0"/>
                                              </p:stCondLst>
                                            </p:cTn>
                                            <p:tgtEl>
                                              <p:spTgt spid="61"/>
                                            </p:tgtEl>
                                            <p:attrNameLst>
                                              <p:attrName>style.visibility</p:attrName>
                                            </p:attrNameLst>
                                          </p:cBhvr>
                                          <p:to>
                                            <p:strVal val="visible"/>
                                          </p:to>
                                        </p:set>
                                        <p:anim calcmode="lin" valueType="num">
                                          <p:cBhvr additive="base">
                                            <p:cTn id="38" dur="500" fill="hold"/>
                                            <p:tgtEl>
                                              <p:spTgt spid="61"/>
                                            </p:tgtEl>
                                            <p:attrNameLst>
                                              <p:attrName>ppt_x</p:attrName>
                                            </p:attrNameLst>
                                          </p:cBhvr>
                                          <p:tavLst>
                                            <p:tav tm="0">
                                              <p:val>
                                                <p:strVal val="#ppt_x"/>
                                              </p:val>
                                            </p:tav>
                                            <p:tav tm="100000">
                                              <p:val>
                                                <p:strVal val="#ppt_x"/>
                                              </p:val>
                                            </p:tav>
                                          </p:tavLst>
                                        </p:anim>
                                        <p:anim calcmode="lin" valueType="num">
                                          <p:cBhvr additive="base">
                                            <p:cTn id="39" dur="500" fill="hold"/>
                                            <p:tgtEl>
                                              <p:spTgt spid="61"/>
                                            </p:tgtEl>
                                            <p:attrNameLst>
                                              <p:attrName>ppt_y</p:attrName>
                                            </p:attrNameLst>
                                          </p:cBhvr>
                                          <p:tavLst>
                                            <p:tav tm="0">
                                              <p:val>
                                                <p:strVal val="1+#ppt_h/2"/>
                                              </p:val>
                                            </p:tav>
                                            <p:tav tm="100000">
                                              <p:val>
                                                <p:strVal val="#ppt_y"/>
                                              </p:val>
                                            </p:tav>
                                          </p:tavLst>
                                        </p:anim>
                                      </p:childTnLst>
                                    </p:cTn>
                                  </p:par>
                                  <p:par>
                                    <p:cTn id="40" presetID="12" presetClass="entr" presetSubtype="4" fill="hold" grpId="0" nodeType="withEffect">
                                      <p:stCondLst>
                                        <p:cond delay="1800"/>
                                      </p:stCondLst>
                                      <p:childTnLst>
                                        <p:set>
                                          <p:cBhvr>
                                            <p:cTn id="41" dur="1" fill="hold">
                                              <p:stCondLst>
                                                <p:cond delay="0"/>
                                              </p:stCondLst>
                                            </p:cTn>
                                            <p:tgtEl>
                                              <p:spTgt spid="72"/>
                                            </p:tgtEl>
                                            <p:attrNameLst>
                                              <p:attrName>style.visibility</p:attrName>
                                            </p:attrNameLst>
                                          </p:cBhvr>
                                          <p:to>
                                            <p:strVal val="visible"/>
                                          </p:to>
                                        </p:set>
                                        <p:anim calcmode="lin" valueType="num">
                                          <p:cBhvr additive="base">
                                            <p:cTn id="42" dur="500"/>
                                            <p:tgtEl>
                                              <p:spTgt spid="72"/>
                                            </p:tgtEl>
                                            <p:attrNameLst>
                                              <p:attrName>ppt_y</p:attrName>
                                            </p:attrNameLst>
                                          </p:cBhvr>
                                          <p:tavLst>
                                            <p:tav tm="0">
                                              <p:val>
                                                <p:strVal val="#ppt_y+#ppt_h*1.125000"/>
                                              </p:val>
                                            </p:tav>
                                            <p:tav tm="100000">
                                              <p:val>
                                                <p:strVal val="#ppt_y"/>
                                              </p:val>
                                            </p:tav>
                                          </p:tavLst>
                                        </p:anim>
                                        <p:animEffect transition="in" filter="wipe(up)">
                                          <p:cBhvr>
                                            <p:cTn id="43" dur="500"/>
                                            <p:tgtEl>
                                              <p:spTgt spid="72"/>
                                            </p:tgtEl>
                                          </p:cBhvr>
                                        </p:animEffect>
                                      </p:childTnLst>
                                    </p:cTn>
                                  </p:par>
                                  <p:par>
                                    <p:cTn id="44" presetID="2" presetClass="entr" presetSubtype="4" fill="hold" nodeType="withEffect">
                                      <p:stCondLst>
                                        <p:cond delay="2400"/>
                                      </p:stCondLst>
                                      <p:childTnLst>
                                        <p:set>
                                          <p:cBhvr>
                                            <p:cTn id="45" dur="1" fill="hold">
                                              <p:stCondLst>
                                                <p:cond delay="0"/>
                                              </p:stCondLst>
                                            </p:cTn>
                                            <p:tgtEl>
                                              <p:spTgt spid="62"/>
                                            </p:tgtEl>
                                            <p:attrNameLst>
                                              <p:attrName>style.visibility</p:attrName>
                                            </p:attrNameLst>
                                          </p:cBhvr>
                                          <p:to>
                                            <p:strVal val="visible"/>
                                          </p:to>
                                        </p:set>
                                        <p:anim calcmode="lin" valueType="num">
                                          <p:cBhvr additive="base">
                                            <p:cTn id="46" dur="500" fill="hold"/>
                                            <p:tgtEl>
                                              <p:spTgt spid="62"/>
                                            </p:tgtEl>
                                            <p:attrNameLst>
                                              <p:attrName>ppt_x</p:attrName>
                                            </p:attrNameLst>
                                          </p:cBhvr>
                                          <p:tavLst>
                                            <p:tav tm="0">
                                              <p:val>
                                                <p:strVal val="#ppt_x"/>
                                              </p:val>
                                            </p:tav>
                                            <p:tav tm="100000">
                                              <p:val>
                                                <p:strVal val="#ppt_x"/>
                                              </p:val>
                                            </p:tav>
                                          </p:tavLst>
                                        </p:anim>
                                        <p:anim calcmode="lin" valueType="num">
                                          <p:cBhvr additive="base">
                                            <p:cTn id="47" dur="500" fill="hold"/>
                                            <p:tgtEl>
                                              <p:spTgt spid="62"/>
                                            </p:tgtEl>
                                            <p:attrNameLst>
                                              <p:attrName>ppt_y</p:attrName>
                                            </p:attrNameLst>
                                          </p:cBhvr>
                                          <p:tavLst>
                                            <p:tav tm="0">
                                              <p:val>
                                                <p:strVal val="1+#ppt_h/2"/>
                                              </p:val>
                                            </p:tav>
                                            <p:tav tm="100000">
                                              <p:val>
                                                <p:strVal val="#ppt_y"/>
                                              </p:val>
                                            </p:tav>
                                          </p:tavLst>
                                        </p:anim>
                                      </p:childTnLst>
                                    </p:cTn>
                                  </p:par>
                                  <p:par>
                                    <p:cTn id="48" presetID="12" presetClass="entr" presetSubtype="1" fill="hold" grpId="0" nodeType="withEffect">
                                      <p:stCondLst>
                                        <p:cond delay="2400"/>
                                      </p:stCondLst>
                                      <p:childTnLst>
                                        <p:set>
                                          <p:cBhvr>
                                            <p:cTn id="49" dur="1" fill="hold">
                                              <p:stCondLst>
                                                <p:cond delay="0"/>
                                              </p:stCondLst>
                                            </p:cTn>
                                            <p:tgtEl>
                                              <p:spTgt spid="73"/>
                                            </p:tgtEl>
                                            <p:attrNameLst>
                                              <p:attrName>style.visibility</p:attrName>
                                            </p:attrNameLst>
                                          </p:cBhvr>
                                          <p:to>
                                            <p:strVal val="visible"/>
                                          </p:to>
                                        </p:set>
                                        <p:anim calcmode="lin" valueType="num">
                                          <p:cBhvr additive="base">
                                            <p:cTn id="50" dur="500"/>
                                            <p:tgtEl>
                                              <p:spTgt spid="73"/>
                                            </p:tgtEl>
                                            <p:attrNameLst>
                                              <p:attrName>ppt_y</p:attrName>
                                            </p:attrNameLst>
                                          </p:cBhvr>
                                          <p:tavLst>
                                            <p:tav tm="0">
                                              <p:val>
                                                <p:strVal val="#ppt_y-#ppt_h*1.125000"/>
                                              </p:val>
                                            </p:tav>
                                            <p:tav tm="100000">
                                              <p:val>
                                                <p:strVal val="#ppt_y"/>
                                              </p:val>
                                            </p:tav>
                                          </p:tavLst>
                                        </p:anim>
                                        <p:animEffect transition="in" filter="wipe(down)">
                                          <p:cBhvr>
                                            <p:cTn id="51" dur="500"/>
                                            <p:tgtEl>
                                              <p:spTgt spid="73"/>
                                            </p:tgtEl>
                                          </p:cBhvr>
                                        </p:animEffect>
                                      </p:childTnLst>
                                    </p:cTn>
                                  </p:par>
                                  <p:par>
                                    <p:cTn id="52" presetID="2" presetClass="entr" presetSubtype="4" fill="hold" grpId="0" nodeType="withEffect">
                                      <p:stCondLst>
                                        <p:cond delay="2900"/>
                                      </p:stCondLst>
                                      <p:childTnLst>
                                        <p:set>
                                          <p:cBhvr>
                                            <p:cTn id="53" dur="1" fill="hold">
                                              <p:stCondLst>
                                                <p:cond delay="0"/>
                                              </p:stCondLst>
                                            </p:cTn>
                                            <p:tgtEl>
                                              <p:spTgt spid="65"/>
                                            </p:tgtEl>
                                            <p:attrNameLst>
                                              <p:attrName>style.visibility</p:attrName>
                                            </p:attrNameLst>
                                          </p:cBhvr>
                                          <p:to>
                                            <p:strVal val="visible"/>
                                          </p:to>
                                        </p:set>
                                        <p:anim calcmode="lin" valueType="num">
                                          <p:cBhvr additive="base">
                                            <p:cTn id="54" dur="500" fill="hold"/>
                                            <p:tgtEl>
                                              <p:spTgt spid="65"/>
                                            </p:tgtEl>
                                            <p:attrNameLst>
                                              <p:attrName>ppt_x</p:attrName>
                                            </p:attrNameLst>
                                          </p:cBhvr>
                                          <p:tavLst>
                                            <p:tav tm="0">
                                              <p:val>
                                                <p:strVal val="#ppt_x"/>
                                              </p:val>
                                            </p:tav>
                                            <p:tav tm="100000">
                                              <p:val>
                                                <p:strVal val="#ppt_x"/>
                                              </p:val>
                                            </p:tav>
                                          </p:tavLst>
                                        </p:anim>
                                        <p:anim calcmode="lin" valueType="num">
                                          <p:cBhvr additive="base">
                                            <p:cTn id="55" dur="500" fill="hold"/>
                                            <p:tgtEl>
                                              <p:spTgt spid="65"/>
                                            </p:tgtEl>
                                            <p:attrNameLst>
                                              <p:attrName>ppt_y</p:attrName>
                                            </p:attrNameLst>
                                          </p:cBhvr>
                                          <p:tavLst>
                                            <p:tav tm="0">
                                              <p:val>
                                                <p:strVal val="1+#ppt_h/2"/>
                                              </p:val>
                                            </p:tav>
                                            <p:tav tm="100000">
                                              <p:val>
                                                <p:strVal val="#ppt_y"/>
                                              </p:val>
                                            </p:tav>
                                          </p:tavLst>
                                        </p:anim>
                                      </p:childTnLst>
                                    </p:cTn>
                                  </p:par>
                                  <p:par>
                                    <p:cTn id="56" presetID="12" presetClass="entr" presetSubtype="4" fill="hold" grpId="0" nodeType="withEffect">
                                      <p:stCondLst>
                                        <p:cond delay="2900"/>
                                      </p:stCondLst>
                                      <p:childTnLst>
                                        <p:set>
                                          <p:cBhvr>
                                            <p:cTn id="57" dur="1" fill="hold">
                                              <p:stCondLst>
                                                <p:cond delay="0"/>
                                              </p:stCondLst>
                                            </p:cTn>
                                            <p:tgtEl>
                                              <p:spTgt spid="74"/>
                                            </p:tgtEl>
                                            <p:attrNameLst>
                                              <p:attrName>style.visibility</p:attrName>
                                            </p:attrNameLst>
                                          </p:cBhvr>
                                          <p:to>
                                            <p:strVal val="visible"/>
                                          </p:to>
                                        </p:set>
                                        <p:anim calcmode="lin" valueType="num">
                                          <p:cBhvr additive="base">
                                            <p:cTn id="58" dur="500"/>
                                            <p:tgtEl>
                                              <p:spTgt spid="74"/>
                                            </p:tgtEl>
                                            <p:attrNameLst>
                                              <p:attrName>ppt_y</p:attrName>
                                            </p:attrNameLst>
                                          </p:cBhvr>
                                          <p:tavLst>
                                            <p:tav tm="0">
                                              <p:val>
                                                <p:strVal val="#ppt_y+#ppt_h*1.125000"/>
                                              </p:val>
                                            </p:tav>
                                            <p:tav tm="100000">
                                              <p:val>
                                                <p:strVal val="#ppt_y"/>
                                              </p:val>
                                            </p:tav>
                                          </p:tavLst>
                                        </p:anim>
                                        <p:animEffect transition="in" filter="wipe(up)">
                                          <p:cBhvr>
                                            <p:cTn id="59" dur="500"/>
                                            <p:tgtEl>
                                              <p:spTgt spid="74"/>
                                            </p:tgtEl>
                                          </p:cBhvr>
                                        </p:animEffect>
                                      </p:childTnLst>
                                    </p:cTn>
                                  </p:par>
                                  <p:par>
                                    <p:cTn id="60" presetID="2" presetClass="entr" presetSubtype="4" fill="hold" nodeType="withEffect">
                                      <p:stCondLst>
                                        <p:cond delay="3400"/>
                                      </p:stCondLst>
                                      <p:childTnLst>
                                        <p:set>
                                          <p:cBhvr>
                                            <p:cTn id="61" dur="1" fill="hold">
                                              <p:stCondLst>
                                                <p:cond delay="0"/>
                                              </p:stCondLst>
                                            </p:cTn>
                                            <p:tgtEl>
                                              <p:spTgt spid="66"/>
                                            </p:tgtEl>
                                            <p:attrNameLst>
                                              <p:attrName>style.visibility</p:attrName>
                                            </p:attrNameLst>
                                          </p:cBhvr>
                                          <p:to>
                                            <p:strVal val="visible"/>
                                          </p:to>
                                        </p:set>
                                        <p:anim calcmode="lin" valueType="num">
                                          <p:cBhvr additive="base">
                                            <p:cTn id="62" dur="500" fill="hold"/>
                                            <p:tgtEl>
                                              <p:spTgt spid="66"/>
                                            </p:tgtEl>
                                            <p:attrNameLst>
                                              <p:attrName>ppt_x</p:attrName>
                                            </p:attrNameLst>
                                          </p:cBhvr>
                                          <p:tavLst>
                                            <p:tav tm="0">
                                              <p:val>
                                                <p:strVal val="#ppt_x"/>
                                              </p:val>
                                            </p:tav>
                                            <p:tav tm="100000">
                                              <p:val>
                                                <p:strVal val="#ppt_x"/>
                                              </p:val>
                                            </p:tav>
                                          </p:tavLst>
                                        </p:anim>
                                        <p:anim calcmode="lin" valueType="num">
                                          <p:cBhvr additive="base">
                                            <p:cTn id="63" dur="500" fill="hold"/>
                                            <p:tgtEl>
                                              <p:spTgt spid="66"/>
                                            </p:tgtEl>
                                            <p:attrNameLst>
                                              <p:attrName>ppt_y</p:attrName>
                                            </p:attrNameLst>
                                          </p:cBhvr>
                                          <p:tavLst>
                                            <p:tav tm="0">
                                              <p:val>
                                                <p:strVal val="1+#ppt_h/2"/>
                                              </p:val>
                                            </p:tav>
                                            <p:tav tm="100000">
                                              <p:val>
                                                <p:strVal val="#ppt_y"/>
                                              </p:val>
                                            </p:tav>
                                          </p:tavLst>
                                        </p:anim>
                                      </p:childTnLst>
                                    </p:cTn>
                                  </p:par>
                                  <p:par>
                                    <p:cTn id="64" presetID="12" presetClass="entr" presetSubtype="1" fill="hold" grpId="0" nodeType="withEffect">
                                      <p:stCondLst>
                                        <p:cond delay="3400"/>
                                      </p:stCondLst>
                                      <p:childTnLst>
                                        <p:set>
                                          <p:cBhvr>
                                            <p:cTn id="65" dur="1" fill="hold">
                                              <p:stCondLst>
                                                <p:cond delay="0"/>
                                              </p:stCondLst>
                                            </p:cTn>
                                            <p:tgtEl>
                                              <p:spTgt spid="75"/>
                                            </p:tgtEl>
                                            <p:attrNameLst>
                                              <p:attrName>style.visibility</p:attrName>
                                            </p:attrNameLst>
                                          </p:cBhvr>
                                          <p:to>
                                            <p:strVal val="visible"/>
                                          </p:to>
                                        </p:set>
                                        <p:anim calcmode="lin" valueType="num">
                                          <p:cBhvr additive="base">
                                            <p:cTn id="66" dur="500"/>
                                            <p:tgtEl>
                                              <p:spTgt spid="75"/>
                                            </p:tgtEl>
                                            <p:attrNameLst>
                                              <p:attrName>ppt_y</p:attrName>
                                            </p:attrNameLst>
                                          </p:cBhvr>
                                          <p:tavLst>
                                            <p:tav tm="0">
                                              <p:val>
                                                <p:strVal val="#ppt_y-#ppt_h*1.125000"/>
                                              </p:val>
                                            </p:tav>
                                            <p:tav tm="100000">
                                              <p:val>
                                                <p:strVal val="#ppt_y"/>
                                              </p:val>
                                            </p:tav>
                                          </p:tavLst>
                                        </p:anim>
                                        <p:animEffect transition="in" filter="wipe(down)">
                                          <p:cBhvr>
                                            <p:cTn id="67" dur="500"/>
                                            <p:tgtEl>
                                              <p:spTgt spid="75"/>
                                            </p:tgtEl>
                                          </p:cBhvr>
                                        </p:animEffect>
                                      </p:childTnLst>
                                    </p:cTn>
                                  </p:par>
                                  <p:par>
                                    <p:cTn id="68" presetID="12" presetClass="entr" presetSubtype="4" fill="hold" grpId="0" nodeType="withEffect">
                                      <p:stCondLst>
                                        <p:cond delay="3900"/>
                                      </p:stCondLst>
                                      <p:childTnLst>
                                        <p:set>
                                          <p:cBhvr>
                                            <p:cTn id="69" dur="1" fill="hold">
                                              <p:stCondLst>
                                                <p:cond delay="0"/>
                                              </p:stCondLst>
                                            </p:cTn>
                                            <p:tgtEl>
                                              <p:spTgt spid="76"/>
                                            </p:tgtEl>
                                            <p:attrNameLst>
                                              <p:attrName>style.visibility</p:attrName>
                                            </p:attrNameLst>
                                          </p:cBhvr>
                                          <p:to>
                                            <p:strVal val="visible"/>
                                          </p:to>
                                        </p:set>
                                        <p:anim calcmode="lin" valueType="num">
                                          <p:cBhvr additive="base">
                                            <p:cTn id="70" dur="500"/>
                                            <p:tgtEl>
                                              <p:spTgt spid="76"/>
                                            </p:tgtEl>
                                            <p:attrNameLst>
                                              <p:attrName>ppt_y</p:attrName>
                                            </p:attrNameLst>
                                          </p:cBhvr>
                                          <p:tavLst>
                                            <p:tav tm="0">
                                              <p:val>
                                                <p:strVal val="#ppt_y+#ppt_h*1.125000"/>
                                              </p:val>
                                            </p:tav>
                                            <p:tav tm="100000">
                                              <p:val>
                                                <p:strVal val="#ppt_y"/>
                                              </p:val>
                                            </p:tav>
                                          </p:tavLst>
                                        </p:anim>
                                        <p:animEffect transition="in" filter="wipe(up)">
                                          <p:cBhvr>
                                            <p:cTn id="71"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6" grpId="0" animBg="1"/>
          <p:bldP spid="60" grpId="0" animBg="1"/>
          <p:bldP spid="61" grpId="0" animBg="1"/>
          <p:bldP spid="65" grpId="0" animBg="1"/>
          <p:bldP spid="69" grpId="0"/>
          <p:bldP spid="70" grpId="0"/>
          <p:bldP spid="71" grpId="0"/>
          <p:bldP spid="72" grpId="0"/>
          <p:bldP spid="73" grpId="0"/>
          <p:bldP spid="74" grpId="0"/>
          <p:bldP spid="75" grpId="0"/>
          <p:bldP spid="76" grpId="0"/>
        </p:bldLst>
      </p:timing>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椭圆 7"/>
          <p:cNvSpPr>
            <a:spLocks noChangeAspect="1" noChangeArrowheads="1"/>
          </p:cNvSpPr>
          <p:nvPr/>
        </p:nvSpPr>
        <p:spPr bwMode="auto">
          <a:xfrm>
            <a:off x="2466071" y="1797050"/>
            <a:ext cx="417512" cy="417513"/>
          </a:xfrm>
          <a:prstGeom prst="ellipse">
            <a:avLst/>
          </a:prstGeom>
          <a:solidFill>
            <a:schemeClr val="accent1"/>
          </a:solidFill>
          <a:ln>
            <a:noFill/>
          </a:ln>
        </p:spPr>
        <p:txBody>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1600" b="1">
                <a:solidFill>
                  <a:schemeClr val="bg1"/>
                </a:solidFill>
                <a:latin typeface="微软雅黑" panose="020B0503020204020204" pitchFamily="34" charset="-122"/>
              </a:rPr>
              <a:t>1</a:t>
            </a:r>
            <a:endParaRPr lang="zh-CN" altLang="en-US" sz="1600" b="1">
              <a:solidFill>
                <a:schemeClr val="bg1"/>
              </a:solidFill>
              <a:latin typeface="微软雅黑" panose="020B0503020204020204" pitchFamily="34" charset="-122"/>
            </a:endParaRPr>
          </a:p>
        </p:txBody>
      </p:sp>
      <p:sp>
        <p:nvSpPr>
          <p:cNvPr id="5" name="椭圆 8"/>
          <p:cNvSpPr>
            <a:spLocks noChangeAspect="1" noChangeArrowheads="1"/>
          </p:cNvSpPr>
          <p:nvPr/>
        </p:nvSpPr>
        <p:spPr bwMode="auto">
          <a:xfrm>
            <a:off x="2466071" y="2424113"/>
            <a:ext cx="417512" cy="417512"/>
          </a:xfrm>
          <a:prstGeom prst="ellipse">
            <a:avLst/>
          </a:prstGeom>
          <a:solidFill>
            <a:schemeClr val="accent1"/>
          </a:solidFill>
          <a:ln>
            <a:noFill/>
          </a:ln>
        </p:spPr>
        <p:txBody>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1600" b="1">
                <a:solidFill>
                  <a:schemeClr val="bg1"/>
                </a:solidFill>
                <a:latin typeface="微软雅黑" panose="020B0503020204020204" pitchFamily="34" charset="-122"/>
              </a:rPr>
              <a:t>2</a:t>
            </a:r>
            <a:endParaRPr lang="zh-CN" altLang="en-US" sz="1600" b="1">
              <a:solidFill>
                <a:schemeClr val="bg1"/>
              </a:solidFill>
              <a:latin typeface="微软雅黑" panose="020B0503020204020204" pitchFamily="34" charset="-122"/>
            </a:endParaRPr>
          </a:p>
        </p:txBody>
      </p:sp>
      <p:sp>
        <p:nvSpPr>
          <p:cNvPr id="6" name="椭圆 9"/>
          <p:cNvSpPr>
            <a:spLocks noChangeAspect="1" noChangeArrowheads="1"/>
          </p:cNvSpPr>
          <p:nvPr/>
        </p:nvSpPr>
        <p:spPr bwMode="auto">
          <a:xfrm>
            <a:off x="2466071" y="3106738"/>
            <a:ext cx="417512" cy="417512"/>
          </a:xfrm>
          <a:prstGeom prst="ellipse">
            <a:avLst/>
          </a:prstGeom>
          <a:solidFill>
            <a:schemeClr val="accent1"/>
          </a:solidFill>
          <a:ln>
            <a:noFill/>
          </a:ln>
        </p:spPr>
        <p:txBody>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1600" b="1">
                <a:solidFill>
                  <a:schemeClr val="bg1"/>
                </a:solidFill>
                <a:latin typeface="微软雅黑" panose="020B0503020204020204" pitchFamily="34" charset="-122"/>
              </a:rPr>
              <a:t>3</a:t>
            </a:r>
            <a:endParaRPr lang="zh-CN" altLang="en-US" sz="1600" b="1">
              <a:solidFill>
                <a:schemeClr val="bg1"/>
              </a:solidFill>
              <a:latin typeface="微软雅黑" panose="020B0503020204020204" pitchFamily="34" charset="-122"/>
            </a:endParaRPr>
          </a:p>
        </p:txBody>
      </p:sp>
      <p:sp>
        <p:nvSpPr>
          <p:cNvPr id="7" name="TextBox 10"/>
          <p:cNvSpPr txBox="1">
            <a:spLocks noChangeArrowheads="1"/>
          </p:cNvSpPr>
          <p:nvPr/>
        </p:nvSpPr>
        <p:spPr bwMode="auto">
          <a:xfrm>
            <a:off x="2848658" y="1719263"/>
            <a:ext cx="729456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0"/>
              </a:spcBef>
              <a:buFontTx/>
              <a:buNone/>
            </a:pPr>
            <a:r>
              <a:rPr lang="zh-CN" altLang="en-US" sz="1800">
                <a:solidFill>
                  <a:schemeClr val="tx1"/>
                </a:solidFill>
                <a:latin typeface="微软雅黑" panose="020B0503020204020204" pitchFamily="34" charset="-122"/>
              </a:rPr>
              <a:t>开创了国内某某领域的研究空白，积累了一定的经验</a:t>
            </a:r>
          </a:p>
        </p:txBody>
      </p:sp>
      <p:sp>
        <p:nvSpPr>
          <p:cNvPr id="8" name="TextBox 11"/>
          <p:cNvSpPr txBox="1">
            <a:spLocks noChangeArrowheads="1"/>
          </p:cNvSpPr>
          <p:nvPr/>
        </p:nvSpPr>
        <p:spPr bwMode="auto">
          <a:xfrm>
            <a:off x="2848658" y="2387600"/>
            <a:ext cx="7294563" cy="4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0"/>
              </a:spcBef>
              <a:buFontTx/>
              <a:buNone/>
            </a:pPr>
            <a:r>
              <a:rPr lang="zh-CN" altLang="en-US" sz="1800">
                <a:solidFill>
                  <a:schemeClr val="tx1"/>
                </a:solidFill>
                <a:latin typeface="微软雅黑" panose="020B0503020204020204" pitchFamily="34" charset="-122"/>
              </a:rPr>
              <a:t>发表论文</a:t>
            </a:r>
            <a:r>
              <a:rPr lang="en-US" altLang="zh-CN" sz="1800">
                <a:solidFill>
                  <a:schemeClr val="tx1"/>
                </a:solidFill>
                <a:latin typeface="微软雅黑" panose="020B0503020204020204" pitchFamily="34" charset="-122"/>
              </a:rPr>
              <a:t>N</a:t>
            </a:r>
            <a:r>
              <a:rPr lang="zh-CN" altLang="en-US" sz="1800">
                <a:solidFill>
                  <a:schemeClr val="tx1"/>
                </a:solidFill>
                <a:latin typeface="微软雅黑" panose="020B0503020204020204" pitchFamily="34" charset="-122"/>
              </a:rPr>
              <a:t>篇，其中有一篇被引用</a:t>
            </a:r>
            <a:r>
              <a:rPr lang="en-US" altLang="zh-CN" sz="1800">
                <a:solidFill>
                  <a:schemeClr val="tx1"/>
                </a:solidFill>
                <a:latin typeface="微软雅黑" panose="020B0503020204020204" pitchFamily="34" charset="-122"/>
              </a:rPr>
              <a:t>N</a:t>
            </a:r>
            <a:r>
              <a:rPr lang="zh-CN" altLang="en-US" sz="1800">
                <a:solidFill>
                  <a:schemeClr val="tx1"/>
                </a:solidFill>
                <a:latin typeface="微软雅黑" panose="020B0503020204020204" pitchFamily="34" charset="-122"/>
              </a:rPr>
              <a:t>次；</a:t>
            </a:r>
          </a:p>
        </p:txBody>
      </p:sp>
      <p:sp>
        <p:nvSpPr>
          <p:cNvPr id="9" name="TextBox 13"/>
          <p:cNvSpPr txBox="1">
            <a:spLocks noChangeArrowheads="1"/>
          </p:cNvSpPr>
          <p:nvPr/>
        </p:nvSpPr>
        <p:spPr bwMode="auto">
          <a:xfrm>
            <a:off x="2848658" y="3036888"/>
            <a:ext cx="729456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0"/>
              </a:spcBef>
              <a:buFontTx/>
              <a:buNone/>
            </a:pPr>
            <a:r>
              <a:rPr lang="zh-CN" altLang="en-US" sz="1800">
                <a:solidFill>
                  <a:schemeClr val="tx1"/>
                </a:solidFill>
                <a:latin typeface="微软雅黑" panose="020B0503020204020204" pitchFamily="34" charset="-122"/>
              </a:rPr>
              <a:t>请输入您的文字请输入您的文字请输入您的文字</a:t>
            </a:r>
          </a:p>
        </p:txBody>
      </p:sp>
      <p:sp>
        <p:nvSpPr>
          <p:cNvPr id="10" name="椭圆 14"/>
          <p:cNvSpPr>
            <a:spLocks noChangeAspect="1" noChangeArrowheads="1"/>
          </p:cNvSpPr>
          <p:nvPr/>
        </p:nvSpPr>
        <p:spPr bwMode="auto">
          <a:xfrm>
            <a:off x="2466071" y="3735388"/>
            <a:ext cx="417512" cy="419100"/>
          </a:xfrm>
          <a:prstGeom prst="ellipse">
            <a:avLst/>
          </a:prstGeom>
          <a:solidFill>
            <a:schemeClr val="accent1"/>
          </a:solidFill>
          <a:ln>
            <a:noFill/>
          </a:ln>
        </p:spPr>
        <p:txBody>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1600" b="1">
                <a:solidFill>
                  <a:schemeClr val="bg1"/>
                </a:solidFill>
                <a:latin typeface="微软雅黑" panose="020B0503020204020204" pitchFamily="34" charset="-122"/>
              </a:rPr>
              <a:t>4</a:t>
            </a:r>
            <a:endParaRPr lang="zh-CN" altLang="en-US" sz="1600" b="1">
              <a:solidFill>
                <a:schemeClr val="bg1"/>
              </a:solidFill>
              <a:latin typeface="微软雅黑" panose="020B0503020204020204" pitchFamily="34" charset="-122"/>
            </a:endParaRPr>
          </a:p>
        </p:txBody>
      </p:sp>
      <p:sp>
        <p:nvSpPr>
          <p:cNvPr id="11" name="TextBox 15"/>
          <p:cNvSpPr txBox="1">
            <a:spLocks noChangeArrowheads="1"/>
          </p:cNvSpPr>
          <p:nvPr/>
        </p:nvSpPr>
        <p:spPr bwMode="auto">
          <a:xfrm>
            <a:off x="2848658" y="3667125"/>
            <a:ext cx="729456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0"/>
              </a:spcBef>
              <a:buFontTx/>
              <a:buNone/>
            </a:pPr>
            <a:r>
              <a:rPr lang="zh-CN" altLang="en-US" sz="1800">
                <a:solidFill>
                  <a:schemeClr val="tx1"/>
                </a:solidFill>
                <a:latin typeface="微软雅黑" panose="020B0503020204020204" pitchFamily="34" charset="-122"/>
              </a:rPr>
              <a:t>请输入您的文字请输入您的文字请输入您的文字请输入您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1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20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1+#ppt_w/2"/>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30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par>
                                <p:cTn id="25" presetID="22" presetClass="entr" presetSubtype="8" fill="hold" grpId="0" nodeType="withEffect">
                                  <p:stCondLst>
                                    <p:cond delay="10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par>
                                <p:cTn id="28" presetID="22" presetClass="entr" presetSubtype="8" fill="hold" grpId="0" nodeType="withEffect">
                                  <p:stCondLst>
                                    <p:cond delay="20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par>
                                <p:cTn id="31" presetID="22" presetClass="entr" presetSubtype="8" fill="hold" grpId="0" nodeType="withEffect">
                                  <p:stCondLst>
                                    <p:cond delay="30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P spid="6" grpId="0" animBg="1" autoUpdateAnimBg="0"/>
      <p:bldP spid="7" grpId="0" autoUpdateAnimBg="0"/>
      <p:bldP spid="8" grpId="0" autoUpdateAnimBg="0"/>
      <p:bldP spid="9" grpId="0" autoUpdateAnimBg="0"/>
      <p:bldP spid="10" grpId="0" animBg="1" autoUpdateAnimBg="0"/>
      <p:bldP spid="1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49674" y="2486572"/>
            <a:ext cx="4841476" cy="1862048"/>
          </a:xfrm>
          <a:prstGeom prst="rect">
            <a:avLst/>
          </a:prstGeom>
          <a:noFill/>
        </p:spPr>
        <p:txBody>
          <a:bodyPr vert="horz" wrap="square" rtlCol="0">
            <a:spAutoFit/>
          </a:bodyPr>
          <a:lstStyle/>
          <a:p>
            <a:pPr algn="ctr"/>
            <a:r>
              <a:rPr lang="en-US" altLang="zh-CN" sz="11500" dirty="0">
                <a:solidFill>
                  <a:schemeClr val="accent2"/>
                </a:solidFill>
                <a:latin typeface="Arial" panose="020B0604020202020204" pitchFamily="34" charset="0"/>
                <a:ea typeface="造字工房版黑（非商用）常规体" pitchFamily="2" charset="-122"/>
                <a:cs typeface="Arial" panose="020B0604020202020204" pitchFamily="34" charset="0"/>
              </a:rPr>
              <a:t>PART1</a:t>
            </a:r>
            <a:endParaRPr lang="zh-CN" altLang="en-US" sz="11500" dirty="0">
              <a:solidFill>
                <a:schemeClr val="accent2"/>
              </a:solidFill>
              <a:latin typeface="Arial" panose="020B0604020202020204" pitchFamily="34" charset="0"/>
              <a:ea typeface="造字工房版黑（非商用）常规体" pitchFamily="2" charset="-122"/>
              <a:cs typeface="Arial" panose="020B0604020202020204" pitchFamily="34" charset="0"/>
            </a:endParaRPr>
          </a:p>
        </p:txBody>
      </p:sp>
      <p:sp>
        <p:nvSpPr>
          <p:cNvPr id="9" name="矩形 8"/>
          <p:cNvSpPr/>
          <p:nvPr/>
        </p:nvSpPr>
        <p:spPr>
          <a:xfrm>
            <a:off x="549673" y="4348620"/>
            <a:ext cx="3890809" cy="646331"/>
          </a:xfrm>
          <a:prstGeom prst="rect">
            <a:avLst/>
          </a:prstGeom>
        </p:spPr>
        <p:txBody>
          <a:bodyPr wrap="none">
            <a:spAutoFit/>
          </a:bodyPr>
          <a:lstStyle/>
          <a:p>
            <a:pPr marL="0" lvl="1" algn="ctr"/>
            <a:r>
              <a:rPr lang="zh-CN" altLang="en-US" sz="3600" b="1" dirty="0">
                <a:solidFill>
                  <a:schemeClr val="accent1"/>
                </a:solidFill>
                <a:latin typeface="+mj-ea"/>
              </a:rPr>
              <a:t>输入标题文字内容</a:t>
            </a:r>
            <a:endParaRPr lang="en-US" altLang="zh-CN" sz="3600" b="1" dirty="0">
              <a:solidFill>
                <a:schemeClr val="accent1"/>
              </a:solidFill>
              <a:latin typeface="+mj-ea"/>
            </a:endParaRPr>
          </a:p>
        </p:txBody>
      </p:sp>
      <p:sp>
        <p:nvSpPr>
          <p:cNvPr id="10" name="矩形 9"/>
          <p:cNvSpPr/>
          <p:nvPr/>
        </p:nvSpPr>
        <p:spPr>
          <a:xfrm>
            <a:off x="5547981" y="6049112"/>
            <a:ext cx="6167769" cy="54857"/>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47981" y="1948301"/>
            <a:ext cx="6167769" cy="54857"/>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rot="5400000">
            <a:off x="3883393" y="4410188"/>
            <a:ext cx="3339354" cy="48211"/>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rot="5400000">
            <a:off x="9635720" y="4034977"/>
            <a:ext cx="4111846" cy="48211"/>
          </a:xfrm>
          <a:prstGeom prst="rect">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菱形 13"/>
          <p:cNvSpPr/>
          <p:nvPr/>
        </p:nvSpPr>
        <p:spPr>
          <a:xfrm>
            <a:off x="6963204" y="831874"/>
            <a:ext cx="3042695" cy="3042695"/>
          </a:xfrm>
          <a:prstGeom prst="diamond">
            <a:avLst/>
          </a:prstGeom>
          <a:solidFill>
            <a:schemeClr val="accent1"/>
          </a:solidFill>
          <a:ln w="38100">
            <a:gradFill flip="none" rotWithShape="1">
              <a:gsLst>
                <a:gs pos="0">
                  <a:schemeClr val="bg1">
                    <a:lumMod val="75000"/>
                  </a:schemeClr>
                </a:gs>
                <a:gs pos="100000">
                  <a:schemeClr val="bg1"/>
                </a:gs>
              </a:gsLst>
              <a:lin ang="8100000" scaled="1"/>
              <a:tileRect/>
            </a:gradFill>
          </a:ln>
          <a:effectLst>
            <a:innerShdw blurRad="63500" dist="254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5" name="菱形 14"/>
          <p:cNvSpPr/>
          <p:nvPr/>
        </p:nvSpPr>
        <p:spPr>
          <a:xfrm>
            <a:off x="6839996" y="317615"/>
            <a:ext cx="3289110" cy="3289110"/>
          </a:xfrm>
          <a:prstGeom prst="diamond">
            <a:avLst/>
          </a:prstGeom>
          <a:solidFill>
            <a:schemeClr val="bg1"/>
          </a:solidFill>
          <a:ln>
            <a:noFill/>
          </a:ln>
          <a:effectLst>
            <a:outerShdw blurRad="50800" dist="38100" dir="8100000" algn="tr" rotWithShape="0">
              <a:prstClr val="black">
                <a:alpha val="40000"/>
              </a:prstClr>
            </a:outerShdw>
          </a:effectLst>
          <a:scene3d>
            <a:camera prst="orthographicFront"/>
            <a:lightRig rig="threePt" dir="t">
              <a:rot lat="0" lon="0" rev="4800000"/>
            </a:lightRig>
          </a:scene3d>
          <a:sp3d>
            <a:bevelT w="6350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500"/>
                                        <p:tgtEl>
                                          <p:spTgt spid="13"/>
                                        </p:tgtEl>
                                      </p:cBhvr>
                                    </p:animEffect>
                                  </p:childTnLst>
                                </p:cTn>
                              </p:par>
                            </p:childTnLst>
                          </p:cTn>
                        </p:par>
                        <p:par>
                          <p:cTn id="22" fill="hold">
                            <p:stCondLst>
                              <p:cond delay="2000"/>
                            </p:stCondLst>
                            <p:childTnLst>
                              <p:par>
                                <p:cTn id="23" presetID="22" presetClass="entr" presetSubtype="2"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right)">
                                      <p:cBhvr>
                                        <p:cTn id="25" dur="500"/>
                                        <p:tgtEl>
                                          <p:spTgt spid="10"/>
                                        </p:tgtEl>
                                      </p:cBhvr>
                                    </p:animEffect>
                                  </p:childTnLst>
                                </p:cTn>
                              </p:par>
                            </p:childTnLst>
                          </p:cTn>
                        </p:par>
                        <p:par>
                          <p:cTn id="26" fill="hold">
                            <p:stCondLst>
                              <p:cond delay="2500"/>
                            </p:stCondLst>
                            <p:childTnLst>
                              <p:par>
                                <p:cTn id="27" presetID="22" presetClass="entr" presetSubtype="4"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randombar(horizontal)">
                                      <p:cBhvr>
                                        <p:cTn id="33" dur="500"/>
                                        <p:tgtEl>
                                          <p:spTgt spid="14"/>
                                        </p:tgtEl>
                                      </p:cBhvr>
                                    </p:animEffect>
                                  </p:childTnLst>
                                </p:cTn>
                              </p:par>
                            </p:childTnLst>
                          </p:cTn>
                        </p:par>
                        <p:par>
                          <p:cTn id="34" fill="hold">
                            <p:stCondLst>
                              <p:cond delay="3500"/>
                            </p:stCondLst>
                            <p:childTnLst>
                              <p:par>
                                <p:cTn id="35" presetID="37" presetClass="entr" presetSubtype="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900" decel="100000" fill="hold"/>
                                        <p:tgtEl>
                                          <p:spTgt spid="15"/>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animBg="1"/>
      <p:bldP spid="12" grpId="0" animBg="1"/>
      <p:bldP spid="13" grpId="0" animBg="1"/>
      <p:bldP spid="14" grpId="0" animBg="1"/>
      <p:bldP spid="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6"/>
          <p:cNvSpPr/>
          <p:nvPr/>
        </p:nvSpPr>
        <p:spPr bwMode="auto">
          <a:xfrm>
            <a:off x="2524125" y="3402013"/>
            <a:ext cx="1350963" cy="946150"/>
          </a:xfrm>
          <a:custGeom>
            <a:avLst/>
            <a:gdLst>
              <a:gd name="T0" fmla="*/ 0 w 1432"/>
              <a:gd name="T1" fmla="*/ 2147483646 h 1002"/>
              <a:gd name="T2" fmla="*/ 2147483646 w 1432"/>
              <a:gd name="T3" fmla="*/ 0 h 1002"/>
              <a:gd name="T4" fmla="*/ 2147483646 w 1432"/>
              <a:gd name="T5" fmla="*/ 2147483646 h 1002"/>
              <a:gd name="T6" fmla="*/ 2147483646 w 1432"/>
              <a:gd name="T7" fmla="*/ 2147483646 h 1002"/>
              <a:gd name="T8" fmla="*/ 0 w 1432"/>
              <a:gd name="T9" fmla="*/ 2147483646 h 10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32" h="1002">
                <a:moveTo>
                  <a:pt x="0" y="290"/>
                </a:moveTo>
                <a:lnTo>
                  <a:pt x="1432" y="0"/>
                </a:lnTo>
                <a:lnTo>
                  <a:pt x="1245" y="793"/>
                </a:lnTo>
                <a:lnTo>
                  <a:pt x="275" y="1002"/>
                </a:lnTo>
                <a:lnTo>
                  <a:pt x="0" y="29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 name="Oval 7"/>
          <p:cNvSpPr>
            <a:spLocks noChangeArrowheads="1"/>
          </p:cNvSpPr>
          <p:nvPr/>
        </p:nvSpPr>
        <p:spPr bwMode="auto">
          <a:xfrm>
            <a:off x="1300163" y="2212975"/>
            <a:ext cx="2206625" cy="2206625"/>
          </a:xfrm>
          <a:prstGeom prst="ellipse">
            <a:avLst/>
          </a:prstGeom>
          <a:solidFill>
            <a:schemeClr val="accent1"/>
          </a:solidFill>
          <a:ln>
            <a:noFill/>
          </a:ln>
        </p:spPr>
        <p:txBody>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bg1"/>
              </a:solidFill>
              <a:ea typeface="宋体" panose="02010600030101010101" pitchFamily="2" charset="-122"/>
            </a:endParaRPr>
          </a:p>
        </p:txBody>
      </p:sp>
      <p:sp>
        <p:nvSpPr>
          <p:cNvPr id="6" name="Freeform 8"/>
          <p:cNvSpPr/>
          <p:nvPr/>
        </p:nvSpPr>
        <p:spPr bwMode="auto">
          <a:xfrm>
            <a:off x="725488" y="3402013"/>
            <a:ext cx="3149600" cy="717550"/>
          </a:xfrm>
          <a:custGeom>
            <a:avLst/>
            <a:gdLst>
              <a:gd name="T0" fmla="*/ 0 w 3337"/>
              <a:gd name="T1" fmla="*/ 0 h 760"/>
              <a:gd name="T2" fmla="*/ 2147483646 w 3337"/>
              <a:gd name="T3" fmla="*/ 0 h 760"/>
              <a:gd name="T4" fmla="*/ 2147483646 w 3337"/>
              <a:gd name="T5" fmla="*/ 2147483646 h 760"/>
              <a:gd name="T6" fmla="*/ 2147483646 w 3337"/>
              <a:gd name="T7" fmla="*/ 2147483646 h 760"/>
              <a:gd name="T8" fmla="*/ 0 w 3337"/>
              <a:gd name="T9" fmla="*/ 0 h 7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37" h="760">
                <a:moveTo>
                  <a:pt x="0" y="0"/>
                </a:moveTo>
                <a:lnTo>
                  <a:pt x="3337" y="0"/>
                </a:lnTo>
                <a:lnTo>
                  <a:pt x="3150" y="760"/>
                </a:lnTo>
                <a:lnTo>
                  <a:pt x="275" y="76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 name="TextBox 7"/>
          <p:cNvSpPr txBox="1">
            <a:spLocks noChangeArrowheads="1"/>
          </p:cNvSpPr>
          <p:nvPr/>
        </p:nvSpPr>
        <p:spPr bwMode="auto">
          <a:xfrm>
            <a:off x="1657350" y="2263775"/>
            <a:ext cx="817563"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8000" b="1" dirty="0">
                <a:solidFill>
                  <a:schemeClr val="bg1"/>
                </a:solidFill>
                <a:latin typeface="微软雅黑" panose="020B0503020204020204" pitchFamily="34" charset="-122"/>
              </a:rPr>
              <a:t>3</a:t>
            </a:r>
            <a:endParaRPr lang="zh-CN" altLang="en-US" sz="8000" b="1" dirty="0">
              <a:solidFill>
                <a:schemeClr val="bg1"/>
              </a:solidFill>
              <a:latin typeface="微软雅黑" panose="020B0503020204020204" pitchFamily="34" charset="-122"/>
            </a:endParaRPr>
          </a:p>
        </p:txBody>
      </p:sp>
      <p:sp>
        <p:nvSpPr>
          <p:cNvPr id="8" name="TextBox 8"/>
          <p:cNvSpPr txBox="1">
            <a:spLocks noChangeArrowheads="1"/>
          </p:cNvSpPr>
          <p:nvPr/>
        </p:nvSpPr>
        <p:spPr bwMode="auto">
          <a:xfrm>
            <a:off x="2263775" y="2878138"/>
            <a:ext cx="13922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2400" dirty="0">
                <a:solidFill>
                  <a:schemeClr val="bg1"/>
                </a:solidFill>
                <a:latin typeface="微软雅黑" panose="020B0503020204020204" pitchFamily="34" charset="-122"/>
              </a:rPr>
              <a:t>个依据</a:t>
            </a:r>
          </a:p>
        </p:txBody>
      </p:sp>
      <p:sp>
        <p:nvSpPr>
          <p:cNvPr id="9" name="TextBox 9"/>
          <p:cNvSpPr txBox="1">
            <a:spLocks noChangeArrowheads="1"/>
          </p:cNvSpPr>
          <p:nvPr/>
        </p:nvSpPr>
        <p:spPr bwMode="auto">
          <a:xfrm>
            <a:off x="992188" y="3482975"/>
            <a:ext cx="27225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2200">
                <a:solidFill>
                  <a:schemeClr val="accent2"/>
                </a:solidFill>
                <a:latin typeface="微软雅黑" panose="020B0503020204020204" pitchFamily="34" charset="-122"/>
              </a:rPr>
              <a:t>研究的三个理论依据</a:t>
            </a:r>
          </a:p>
        </p:txBody>
      </p:sp>
      <p:sp>
        <p:nvSpPr>
          <p:cNvPr id="10" name="Freeform 9"/>
          <p:cNvSpPr/>
          <p:nvPr/>
        </p:nvSpPr>
        <p:spPr bwMode="auto">
          <a:xfrm>
            <a:off x="4578350" y="981075"/>
            <a:ext cx="2119313" cy="509588"/>
          </a:xfrm>
          <a:custGeom>
            <a:avLst/>
            <a:gdLst>
              <a:gd name="T0" fmla="*/ 0 w 2601"/>
              <a:gd name="T1" fmla="*/ 2147483646 h 627"/>
              <a:gd name="T2" fmla="*/ 2147483646 w 2601"/>
              <a:gd name="T3" fmla="*/ 0 h 627"/>
              <a:gd name="T4" fmla="*/ 2147483646 w 2601"/>
              <a:gd name="T5" fmla="*/ 2147483646 h 627"/>
              <a:gd name="T6" fmla="*/ 2147483646 w 2601"/>
              <a:gd name="T7" fmla="*/ 2147483646 h 627"/>
              <a:gd name="T8" fmla="*/ 0 w 2601"/>
              <a:gd name="T9" fmla="*/ 2147483646 h 6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01" h="627">
                <a:moveTo>
                  <a:pt x="0" y="118"/>
                </a:moveTo>
                <a:lnTo>
                  <a:pt x="2601" y="0"/>
                </a:lnTo>
                <a:lnTo>
                  <a:pt x="2601" y="517"/>
                </a:lnTo>
                <a:lnTo>
                  <a:pt x="189" y="627"/>
                </a:lnTo>
                <a:lnTo>
                  <a:pt x="0" y="11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Freeform 10"/>
          <p:cNvSpPr/>
          <p:nvPr/>
        </p:nvSpPr>
        <p:spPr bwMode="auto">
          <a:xfrm>
            <a:off x="4413250" y="981075"/>
            <a:ext cx="2284413" cy="420688"/>
          </a:xfrm>
          <a:custGeom>
            <a:avLst/>
            <a:gdLst>
              <a:gd name="T0" fmla="*/ 0 w 2805"/>
              <a:gd name="T1" fmla="*/ 0 h 517"/>
              <a:gd name="T2" fmla="*/ 2147483646 w 2805"/>
              <a:gd name="T3" fmla="*/ 0 h 517"/>
              <a:gd name="T4" fmla="*/ 2147483646 w 2805"/>
              <a:gd name="T5" fmla="*/ 2147483646 h 517"/>
              <a:gd name="T6" fmla="*/ 2147483646 w 2805"/>
              <a:gd name="T7" fmla="*/ 2147483646 h 517"/>
              <a:gd name="T8" fmla="*/ 0 w 2805"/>
              <a:gd name="T9" fmla="*/ 0 h 5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05" h="517">
                <a:moveTo>
                  <a:pt x="0" y="0"/>
                </a:moveTo>
                <a:lnTo>
                  <a:pt x="2805" y="0"/>
                </a:lnTo>
                <a:lnTo>
                  <a:pt x="2805" y="517"/>
                </a:lnTo>
                <a:lnTo>
                  <a:pt x="204" y="517"/>
                </a:lnTo>
                <a:lnTo>
                  <a:pt x="0" y="0"/>
                </a:lnTo>
                <a:close/>
              </a:path>
            </a:pathLst>
          </a:custGeom>
          <a:solidFill>
            <a:schemeClr val="accent1"/>
          </a:solidFill>
          <a:ln>
            <a:noFill/>
          </a:ln>
        </p:spPr>
        <p:txBody>
          <a:bodyPr/>
          <a:lstStyle/>
          <a:p>
            <a:endParaRPr lang="zh-CN" altLang="en-US"/>
          </a:p>
        </p:txBody>
      </p:sp>
      <p:sp>
        <p:nvSpPr>
          <p:cNvPr id="12" name="Freeform 11"/>
          <p:cNvSpPr/>
          <p:nvPr/>
        </p:nvSpPr>
        <p:spPr bwMode="auto">
          <a:xfrm>
            <a:off x="4578350" y="2854325"/>
            <a:ext cx="2119313" cy="508000"/>
          </a:xfrm>
          <a:custGeom>
            <a:avLst/>
            <a:gdLst>
              <a:gd name="T0" fmla="*/ 0 w 2601"/>
              <a:gd name="T1" fmla="*/ 2147483646 h 626"/>
              <a:gd name="T2" fmla="*/ 2147483646 w 2601"/>
              <a:gd name="T3" fmla="*/ 0 h 626"/>
              <a:gd name="T4" fmla="*/ 2147483646 w 2601"/>
              <a:gd name="T5" fmla="*/ 2147483646 h 626"/>
              <a:gd name="T6" fmla="*/ 2147483646 w 2601"/>
              <a:gd name="T7" fmla="*/ 2147483646 h 626"/>
              <a:gd name="T8" fmla="*/ 0 w 2601"/>
              <a:gd name="T9" fmla="*/ 2147483646 h 6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01" h="626">
                <a:moveTo>
                  <a:pt x="0" y="118"/>
                </a:moveTo>
                <a:lnTo>
                  <a:pt x="2601" y="0"/>
                </a:lnTo>
                <a:lnTo>
                  <a:pt x="2601" y="517"/>
                </a:lnTo>
                <a:lnTo>
                  <a:pt x="189" y="626"/>
                </a:lnTo>
                <a:lnTo>
                  <a:pt x="0" y="11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Freeform 12"/>
          <p:cNvSpPr/>
          <p:nvPr/>
        </p:nvSpPr>
        <p:spPr bwMode="auto">
          <a:xfrm>
            <a:off x="4413250" y="2854325"/>
            <a:ext cx="2284413" cy="419100"/>
          </a:xfrm>
          <a:custGeom>
            <a:avLst/>
            <a:gdLst>
              <a:gd name="T0" fmla="*/ 0 w 2805"/>
              <a:gd name="T1" fmla="*/ 0 h 517"/>
              <a:gd name="T2" fmla="*/ 2147483646 w 2805"/>
              <a:gd name="T3" fmla="*/ 0 h 517"/>
              <a:gd name="T4" fmla="*/ 2147483646 w 2805"/>
              <a:gd name="T5" fmla="*/ 2147483646 h 517"/>
              <a:gd name="T6" fmla="*/ 2147483646 w 2805"/>
              <a:gd name="T7" fmla="*/ 2147483646 h 517"/>
              <a:gd name="T8" fmla="*/ 0 w 2805"/>
              <a:gd name="T9" fmla="*/ 0 h 5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05" h="517">
                <a:moveTo>
                  <a:pt x="0" y="0"/>
                </a:moveTo>
                <a:lnTo>
                  <a:pt x="2805" y="0"/>
                </a:lnTo>
                <a:lnTo>
                  <a:pt x="2805" y="517"/>
                </a:lnTo>
                <a:lnTo>
                  <a:pt x="204" y="517"/>
                </a:lnTo>
                <a:lnTo>
                  <a:pt x="0" y="0"/>
                </a:lnTo>
                <a:close/>
              </a:path>
            </a:pathLst>
          </a:custGeom>
          <a:solidFill>
            <a:schemeClr val="accent1"/>
          </a:solidFill>
          <a:ln>
            <a:noFill/>
          </a:ln>
        </p:spPr>
        <p:txBody>
          <a:bodyPr/>
          <a:lstStyle/>
          <a:p>
            <a:endParaRPr lang="zh-CN" altLang="en-US"/>
          </a:p>
        </p:txBody>
      </p:sp>
      <p:sp>
        <p:nvSpPr>
          <p:cNvPr id="14" name="Freeform 13"/>
          <p:cNvSpPr/>
          <p:nvPr/>
        </p:nvSpPr>
        <p:spPr bwMode="auto">
          <a:xfrm>
            <a:off x="4578350" y="4721225"/>
            <a:ext cx="2119313" cy="509588"/>
          </a:xfrm>
          <a:custGeom>
            <a:avLst/>
            <a:gdLst>
              <a:gd name="T0" fmla="*/ 0 w 2601"/>
              <a:gd name="T1" fmla="*/ 2147483646 h 627"/>
              <a:gd name="T2" fmla="*/ 2147483646 w 2601"/>
              <a:gd name="T3" fmla="*/ 0 h 627"/>
              <a:gd name="T4" fmla="*/ 2147483646 w 2601"/>
              <a:gd name="T5" fmla="*/ 2147483646 h 627"/>
              <a:gd name="T6" fmla="*/ 2147483646 w 2601"/>
              <a:gd name="T7" fmla="*/ 2147483646 h 627"/>
              <a:gd name="T8" fmla="*/ 0 w 2601"/>
              <a:gd name="T9" fmla="*/ 2147483646 h 6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01" h="627">
                <a:moveTo>
                  <a:pt x="0" y="119"/>
                </a:moveTo>
                <a:lnTo>
                  <a:pt x="2601" y="0"/>
                </a:lnTo>
                <a:lnTo>
                  <a:pt x="2601" y="517"/>
                </a:lnTo>
                <a:lnTo>
                  <a:pt x="189" y="627"/>
                </a:lnTo>
                <a:lnTo>
                  <a:pt x="0" y="11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14"/>
          <p:cNvSpPr/>
          <p:nvPr/>
        </p:nvSpPr>
        <p:spPr bwMode="auto">
          <a:xfrm>
            <a:off x="4413250" y="4721225"/>
            <a:ext cx="2284413" cy="419100"/>
          </a:xfrm>
          <a:custGeom>
            <a:avLst/>
            <a:gdLst>
              <a:gd name="T0" fmla="*/ 0 w 2805"/>
              <a:gd name="T1" fmla="*/ 0 h 517"/>
              <a:gd name="T2" fmla="*/ 2147483646 w 2805"/>
              <a:gd name="T3" fmla="*/ 0 h 517"/>
              <a:gd name="T4" fmla="*/ 2147483646 w 2805"/>
              <a:gd name="T5" fmla="*/ 2147483646 h 517"/>
              <a:gd name="T6" fmla="*/ 2147483646 w 2805"/>
              <a:gd name="T7" fmla="*/ 2147483646 h 517"/>
              <a:gd name="T8" fmla="*/ 0 w 2805"/>
              <a:gd name="T9" fmla="*/ 0 h 5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05" h="517">
                <a:moveTo>
                  <a:pt x="0" y="0"/>
                </a:moveTo>
                <a:lnTo>
                  <a:pt x="2805" y="0"/>
                </a:lnTo>
                <a:lnTo>
                  <a:pt x="2805" y="517"/>
                </a:lnTo>
                <a:lnTo>
                  <a:pt x="204" y="517"/>
                </a:lnTo>
                <a:lnTo>
                  <a:pt x="0" y="0"/>
                </a:lnTo>
                <a:close/>
              </a:path>
            </a:pathLst>
          </a:custGeom>
          <a:solidFill>
            <a:schemeClr val="accent1"/>
          </a:solidFill>
          <a:ln>
            <a:noFill/>
          </a:ln>
        </p:spPr>
        <p:txBody>
          <a:bodyPr/>
          <a:lstStyle/>
          <a:p>
            <a:endParaRPr lang="zh-CN" altLang="en-US"/>
          </a:p>
        </p:txBody>
      </p:sp>
      <p:sp>
        <p:nvSpPr>
          <p:cNvPr id="16" name="TextBox 17"/>
          <p:cNvSpPr txBox="1">
            <a:spLocks noChangeArrowheads="1"/>
          </p:cNvSpPr>
          <p:nvPr/>
        </p:nvSpPr>
        <p:spPr bwMode="auto">
          <a:xfrm>
            <a:off x="4724400" y="1023938"/>
            <a:ext cx="1466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dirty="0">
                <a:solidFill>
                  <a:schemeClr val="bg1"/>
                </a:solidFill>
                <a:latin typeface="微软雅黑" panose="020B0503020204020204" pitchFamily="34" charset="-122"/>
              </a:rPr>
              <a:t>理论依据一</a:t>
            </a:r>
          </a:p>
        </p:txBody>
      </p:sp>
      <p:sp>
        <p:nvSpPr>
          <p:cNvPr id="17" name="TextBox 18"/>
          <p:cNvSpPr txBox="1">
            <a:spLocks noChangeArrowheads="1"/>
          </p:cNvSpPr>
          <p:nvPr/>
        </p:nvSpPr>
        <p:spPr bwMode="auto">
          <a:xfrm>
            <a:off x="4724400" y="2852738"/>
            <a:ext cx="1466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a:solidFill>
                  <a:schemeClr val="bg1"/>
                </a:solidFill>
                <a:latin typeface="微软雅黑" panose="020B0503020204020204" pitchFamily="34" charset="-122"/>
              </a:rPr>
              <a:t>理论依据二</a:t>
            </a:r>
          </a:p>
        </p:txBody>
      </p:sp>
      <p:sp>
        <p:nvSpPr>
          <p:cNvPr id="18" name="TextBox 19"/>
          <p:cNvSpPr txBox="1">
            <a:spLocks noChangeArrowheads="1"/>
          </p:cNvSpPr>
          <p:nvPr/>
        </p:nvSpPr>
        <p:spPr bwMode="auto">
          <a:xfrm>
            <a:off x="4724400" y="4749800"/>
            <a:ext cx="1466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a:solidFill>
                  <a:schemeClr val="bg1"/>
                </a:solidFill>
                <a:latin typeface="微软雅黑" panose="020B0503020204020204" pitchFamily="34" charset="-122"/>
              </a:rPr>
              <a:t>理论依据三</a:t>
            </a:r>
          </a:p>
        </p:txBody>
      </p:sp>
      <p:sp>
        <p:nvSpPr>
          <p:cNvPr id="19" name="TextBox 20"/>
          <p:cNvSpPr txBox="1">
            <a:spLocks noChangeArrowheads="1"/>
          </p:cNvSpPr>
          <p:nvPr/>
        </p:nvSpPr>
        <p:spPr bwMode="auto">
          <a:xfrm>
            <a:off x="4392613" y="1558925"/>
            <a:ext cx="67468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600" dirty="0">
                <a:solidFill>
                  <a:schemeClr val="tx1"/>
                </a:solidFill>
                <a:latin typeface="微软雅黑" panose="020B0503020204020204" pitchFamily="34" charset="-122"/>
              </a:rPr>
              <a:t>这里可以添加主要内容这里可以添加主要内容这里可以添加主要内容这里可以添加主要内容可以添加主要内容这里可以添加主要内容可以添加主要内容这里可以添加主要内容</a:t>
            </a:r>
          </a:p>
        </p:txBody>
      </p:sp>
      <p:sp>
        <p:nvSpPr>
          <p:cNvPr id="20" name="TextBox 21"/>
          <p:cNvSpPr txBox="1">
            <a:spLocks noChangeArrowheads="1"/>
          </p:cNvSpPr>
          <p:nvPr/>
        </p:nvSpPr>
        <p:spPr bwMode="auto">
          <a:xfrm>
            <a:off x="4392613" y="3402013"/>
            <a:ext cx="67468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600">
                <a:solidFill>
                  <a:schemeClr val="tx1"/>
                </a:solidFill>
                <a:latin typeface="微软雅黑" panose="020B0503020204020204" pitchFamily="34" charset="-122"/>
              </a:rPr>
              <a:t>这里可以添加主要内容这里可以添加主要内容这里可以添加主要内容这里可以添加主要内容可以添加主要内容这里可以添加主要内容可以添加主要内容这里可以添加主要内容</a:t>
            </a:r>
          </a:p>
        </p:txBody>
      </p:sp>
      <p:sp>
        <p:nvSpPr>
          <p:cNvPr id="21" name="TextBox 22"/>
          <p:cNvSpPr txBox="1">
            <a:spLocks noChangeArrowheads="1"/>
          </p:cNvSpPr>
          <p:nvPr/>
        </p:nvSpPr>
        <p:spPr bwMode="auto">
          <a:xfrm>
            <a:off x="4392613" y="5351463"/>
            <a:ext cx="67468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600">
                <a:solidFill>
                  <a:schemeClr val="tx1"/>
                </a:solidFill>
                <a:latin typeface="微软雅黑" panose="020B0503020204020204" pitchFamily="34" charset="-122"/>
              </a:rPr>
              <a:t>这里可以添加主要内容这里可以添加主要内容这里可以添加主要内容这里可以添加主要内容可以添加主要内容这里可以添加主要内容可以添加主要内容这里可以添加主要内容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8" dur="1000" decel="50000" fill="hold">
                                          <p:stCondLst>
                                            <p:cond delay="0"/>
                                          </p:stCondLst>
                                        </p:cTn>
                                        <p:tgtEl>
                                          <p:spTgt spid="5"/>
                                        </p:tgtEl>
                                        <p:attrNameLst>
                                          <p:attrName>ppt_x</p:attrName>
                                          <p:attrName>ppt_y</p:attrName>
                                        </p:attrNameLst>
                                      </p:cBhvr>
                                      <p:rCtr x="0" y="0"/>
                                    </p:animMotion>
                                    <p:animEffect transition="in" filter="fade">
                                      <p:cBhvr>
                                        <p:cTn id="9" dur="1000"/>
                                        <p:tgtEl>
                                          <p:spTgt spid="5"/>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childTnLst>
                          </p:cTn>
                        </p:par>
                        <p:par>
                          <p:cTn id="14" fill="hold">
                            <p:stCondLst>
                              <p:cond delay="1500"/>
                            </p:stCondLst>
                            <p:childTnLst>
                              <p:par>
                                <p:cTn id="15" presetID="22" presetClass="entr" presetSubtype="2"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500"/>
                                        <p:tgtEl>
                                          <p:spTgt spid="6"/>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 calcmode="lin" valueType="num">
                                      <p:cBhvr>
                                        <p:cTn id="23" dur="500" fill="hold"/>
                                        <p:tgtEl>
                                          <p:spTgt spid="7"/>
                                        </p:tgtEl>
                                        <p:attrNameLst>
                                          <p:attrName>style.rotation</p:attrName>
                                        </p:attrNameLst>
                                      </p:cBhvr>
                                      <p:tavLst>
                                        <p:tav tm="0">
                                          <p:val>
                                            <p:fltVal val="90"/>
                                          </p:val>
                                        </p:tav>
                                        <p:tav tm="100000">
                                          <p:val>
                                            <p:fltVal val="0"/>
                                          </p:val>
                                        </p:tav>
                                      </p:tavLst>
                                    </p:anim>
                                    <p:animEffect transition="in" filter="fade">
                                      <p:cBhvr>
                                        <p:cTn id="24" dur="500"/>
                                        <p:tgtEl>
                                          <p:spTgt spid="7"/>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 calcmode="lin" valueType="num">
                                      <p:cBhvr>
                                        <p:cTn id="29" dur="500" fill="hold"/>
                                        <p:tgtEl>
                                          <p:spTgt spid="8"/>
                                        </p:tgtEl>
                                        <p:attrNameLst>
                                          <p:attrName>style.rotation</p:attrName>
                                        </p:attrNameLst>
                                      </p:cBhvr>
                                      <p:tavLst>
                                        <p:tav tm="0">
                                          <p:val>
                                            <p:fltVal val="90"/>
                                          </p:val>
                                        </p:tav>
                                        <p:tav tm="100000">
                                          <p:val>
                                            <p:fltVal val="0"/>
                                          </p:val>
                                        </p:tav>
                                      </p:tavLst>
                                    </p:anim>
                                    <p:animEffect transition="in" filter="fade">
                                      <p:cBhvr>
                                        <p:cTn id="30" dur="500"/>
                                        <p:tgtEl>
                                          <p:spTgt spid="8"/>
                                        </p:tgtEl>
                                      </p:cBhvr>
                                    </p:animEffect>
                                  </p:childTnLst>
                                </p:cTn>
                              </p:par>
                            </p:childTnLst>
                          </p:cTn>
                        </p:par>
                        <p:par>
                          <p:cTn id="31" fill="hold">
                            <p:stCondLst>
                              <p:cond delay="2500"/>
                            </p:stCondLst>
                            <p:childTnLst>
                              <p:par>
                                <p:cTn id="32" presetID="22" presetClass="entr" presetSubtype="1"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up)">
                                      <p:cBhvr>
                                        <p:cTn id="34" dur="500"/>
                                        <p:tgtEl>
                                          <p:spTgt spid="9"/>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300"/>
                                        <p:tgtEl>
                                          <p:spTgt spid="10"/>
                                        </p:tgtEl>
                                      </p:cBhvr>
                                    </p:animEffect>
                                  </p:childTnLst>
                                </p:cTn>
                              </p:par>
                            </p:childTnLst>
                          </p:cTn>
                        </p:par>
                        <p:par>
                          <p:cTn id="39" fill="hold">
                            <p:stCondLst>
                              <p:cond delay="3500"/>
                            </p:stCondLst>
                            <p:childTnLst>
                              <p:par>
                                <p:cTn id="40" presetID="22" presetClass="entr" presetSubtype="2"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right)">
                                      <p:cBhvr>
                                        <p:cTn id="42" dur="400"/>
                                        <p:tgtEl>
                                          <p:spTgt spid="11"/>
                                        </p:tgtEl>
                                      </p:cBhvr>
                                    </p:animEffect>
                                  </p:childTnLst>
                                </p:cTn>
                              </p:par>
                            </p:childTnLst>
                          </p:cTn>
                        </p:par>
                        <p:par>
                          <p:cTn id="43" fill="hold">
                            <p:stCondLst>
                              <p:cond delay="4000"/>
                            </p:stCondLst>
                            <p:childTnLst>
                              <p:par>
                                <p:cTn id="44" presetID="31" presetClass="entr" presetSubtype="0"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300" fill="hold"/>
                                        <p:tgtEl>
                                          <p:spTgt spid="16"/>
                                        </p:tgtEl>
                                        <p:attrNameLst>
                                          <p:attrName>ppt_w</p:attrName>
                                        </p:attrNameLst>
                                      </p:cBhvr>
                                      <p:tavLst>
                                        <p:tav tm="0">
                                          <p:val>
                                            <p:fltVal val="0"/>
                                          </p:val>
                                        </p:tav>
                                        <p:tav tm="100000">
                                          <p:val>
                                            <p:strVal val="#ppt_w"/>
                                          </p:val>
                                        </p:tav>
                                      </p:tavLst>
                                    </p:anim>
                                    <p:anim calcmode="lin" valueType="num">
                                      <p:cBhvr>
                                        <p:cTn id="47" dur="300" fill="hold"/>
                                        <p:tgtEl>
                                          <p:spTgt spid="16"/>
                                        </p:tgtEl>
                                        <p:attrNameLst>
                                          <p:attrName>ppt_h</p:attrName>
                                        </p:attrNameLst>
                                      </p:cBhvr>
                                      <p:tavLst>
                                        <p:tav tm="0">
                                          <p:val>
                                            <p:fltVal val="0"/>
                                          </p:val>
                                        </p:tav>
                                        <p:tav tm="100000">
                                          <p:val>
                                            <p:strVal val="#ppt_h"/>
                                          </p:val>
                                        </p:tav>
                                      </p:tavLst>
                                    </p:anim>
                                    <p:anim calcmode="lin" valueType="num">
                                      <p:cBhvr>
                                        <p:cTn id="48" dur="300" fill="hold"/>
                                        <p:tgtEl>
                                          <p:spTgt spid="16"/>
                                        </p:tgtEl>
                                        <p:attrNameLst>
                                          <p:attrName>style.rotation</p:attrName>
                                        </p:attrNameLst>
                                      </p:cBhvr>
                                      <p:tavLst>
                                        <p:tav tm="0">
                                          <p:val>
                                            <p:fltVal val="90"/>
                                          </p:val>
                                        </p:tav>
                                        <p:tav tm="100000">
                                          <p:val>
                                            <p:fltVal val="0"/>
                                          </p:val>
                                        </p:tav>
                                      </p:tavLst>
                                    </p:anim>
                                    <p:animEffect transition="in" filter="fade">
                                      <p:cBhvr>
                                        <p:cTn id="49" dur="300"/>
                                        <p:tgtEl>
                                          <p:spTgt spid="16"/>
                                        </p:tgtEl>
                                      </p:cBhvr>
                                    </p:animEffect>
                                  </p:childTnLst>
                                </p:cTn>
                              </p:par>
                            </p:childTnLst>
                          </p:cTn>
                        </p:par>
                        <p:par>
                          <p:cTn id="50" fill="hold">
                            <p:stCondLst>
                              <p:cond delay="4500"/>
                            </p:stCondLst>
                            <p:childTnLst>
                              <p:par>
                                <p:cTn id="51" presetID="22" presetClass="entr" presetSubtype="1"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up)">
                                      <p:cBhvr>
                                        <p:cTn id="53" dur="500"/>
                                        <p:tgtEl>
                                          <p:spTgt spid="19"/>
                                        </p:tgtEl>
                                      </p:cBhvr>
                                    </p:animEffect>
                                  </p:childTnLst>
                                </p:cTn>
                              </p:par>
                            </p:childTnLst>
                          </p:cTn>
                        </p:par>
                        <p:par>
                          <p:cTn id="54" fill="hold">
                            <p:stCondLst>
                              <p:cond delay="5000"/>
                            </p:stCondLst>
                            <p:childTnLst>
                              <p:par>
                                <p:cTn id="55" presetID="22" presetClass="entr" presetSubtype="8"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left)">
                                      <p:cBhvr>
                                        <p:cTn id="57" dur="300"/>
                                        <p:tgtEl>
                                          <p:spTgt spid="12"/>
                                        </p:tgtEl>
                                      </p:cBhvr>
                                    </p:animEffect>
                                  </p:childTnLst>
                                </p:cTn>
                              </p:par>
                            </p:childTnLst>
                          </p:cTn>
                        </p:par>
                        <p:par>
                          <p:cTn id="58" fill="hold">
                            <p:stCondLst>
                              <p:cond delay="5500"/>
                            </p:stCondLst>
                            <p:childTnLst>
                              <p:par>
                                <p:cTn id="59" presetID="22" presetClass="entr" presetSubtype="2"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right)">
                                      <p:cBhvr>
                                        <p:cTn id="61" dur="400"/>
                                        <p:tgtEl>
                                          <p:spTgt spid="13"/>
                                        </p:tgtEl>
                                      </p:cBhvr>
                                    </p:animEffect>
                                  </p:childTnLst>
                                </p:cTn>
                              </p:par>
                            </p:childTnLst>
                          </p:cTn>
                        </p:par>
                        <p:par>
                          <p:cTn id="62" fill="hold">
                            <p:stCondLst>
                              <p:cond delay="6000"/>
                            </p:stCondLst>
                            <p:childTnLst>
                              <p:par>
                                <p:cTn id="63" presetID="31"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p:cTn id="65" dur="300" fill="hold"/>
                                        <p:tgtEl>
                                          <p:spTgt spid="17"/>
                                        </p:tgtEl>
                                        <p:attrNameLst>
                                          <p:attrName>ppt_w</p:attrName>
                                        </p:attrNameLst>
                                      </p:cBhvr>
                                      <p:tavLst>
                                        <p:tav tm="0">
                                          <p:val>
                                            <p:fltVal val="0"/>
                                          </p:val>
                                        </p:tav>
                                        <p:tav tm="100000">
                                          <p:val>
                                            <p:strVal val="#ppt_w"/>
                                          </p:val>
                                        </p:tav>
                                      </p:tavLst>
                                    </p:anim>
                                    <p:anim calcmode="lin" valueType="num">
                                      <p:cBhvr>
                                        <p:cTn id="66" dur="300" fill="hold"/>
                                        <p:tgtEl>
                                          <p:spTgt spid="17"/>
                                        </p:tgtEl>
                                        <p:attrNameLst>
                                          <p:attrName>ppt_h</p:attrName>
                                        </p:attrNameLst>
                                      </p:cBhvr>
                                      <p:tavLst>
                                        <p:tav tm="0">
                                          <p:val>
                                            <p:fltVal val="0"/>
                                          </p:val>
                                        </p:tav>
                                        <p:tav tm="100000">
                                          <p:val>
                                            <p:strVal val="#ppt_h"/>
                                          </p:val>
                                        </p:tav>
                                      </p:tavLst>
                                    </p:anim>
                                    <p:anim calcmode="lin" valueType="num">
                                      <p:cBhvr>
                                        <p:cTn id="67" dur="300" fill="hold"/>
                                        <p:tgtEl>
                                          <p:spTgt spid="17"/>
                                        </p:tgtEl>
                                        <p:attrNameLst>
                                          <p:attrName>style.rotation</p:attrName>
                                        </p:attrNameLst>
                                      </p:cBhvr>
                                      <p:tavLst>
                                        <p:tav tm="0">
                                          <p:val>
                                            <p:fltVal val="90"/>
                                          </p:val>
                                        </p:tav>
                                        <p:tav tm="100000">
                                          <p:val>
                                            <p:fltVal val="0"/>
                                          </p:val>
                                        </p:tav>
                                      </p:tavLst>
                                    </p:anim>
                                    <p:animEffect transition="in" filter="fade">
                                      <p:cBhvr>
                                        <p:cTn id="68" dur="300"/>
                                        <p:tgtEl>
                                          <p:spTgt spid="17"/>
                                        </p:tgtEl>
                                      </p:cBhvr>
                                    </p:animEffect>
                                  </p:childTnLst>
                                </p:cTn>
                              </p:par>
                            </p:childTnLst>
                          </p:cTn>
                        </p:par>
                        <p:par>
                          <p:cTn id="69" fill="hold">
                            <p:stCondLst>
                              <p:cond delay="6500"/>
                            </p:stCondLst>
                            <p:childTnLst>
                              <p:par>
                                <p:cTn id="70" presetID="22" presetClass="entr" presetSubtype="1"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wipe(up)">
                                      <p:cBhvr>
                                        <p:cTn id="72" dur="500"/>
                                        <p:tgtEl>
                                          <p:spTgt spid="20"/>
                                        </p:tgtEl>
                                      </p:cBhvr>
                                    </p:animEffect>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wipe(left)">
                                      <p:cBhvr>
                                        <p:cTn id="76" dur="300"/>
                                        <p:tgtEl>
                                          <p:spTgt spid="14"/>
                                        </p:tgtEl>
                                      </p:cBhvr>
                                    </p:animEffect>
                                  </p:childTnLst>
                                </p:cTn>
                              </p:par>
                            </p:childTnLst>
                          </p:cTn>
                        </p:par>
                        <p:par>
                          <p:cTn id="77" fill="hold">
                            <p:stCondLst>
                              <p:cond delay="7500"/>
                            </p:stCondLst>
                            <p:childTnLst>
                              <p:par>
                                <p:cTn id="78" presetID="22" presetClass="entr" presetSubtype="2" fill="hold" grpId="0" nodeType="afterEffect">
                                  <p:stCondLst>
                                    <p:cond delay="0"/>
                                  </p:stCondLst>
                                  <p:childTnLst>
                                    <p:set>
                                      <p:cBhvr>
                                        <p:cTn id="79" dur="1" fill="hold">
                                          <p:stCondLst>
                                            <p:cond delay="0"/>
                                          </p:stCondLst>
                                        </p:cTn>
                                        <p:tgtEl>
                                          <p:spTgt spid="15"/>
                                        </p:tgtEl>
                                        <p:attrNameLst>
                                          <p:attrName>style.visibility</p:attrName>
                                        </p:attrNameLst>
                                      </p:cBhvr>
                                      <p:to>
                                        <p:strVal val="visible"/>
                                      </p:to>
                                    </p:set>
                                    <p:animEffect transition="in" filter="wipe(right)">
                                      <p:cBhvr>
                                        <p:cTn id="80" dur="400"/>
                                        <p:tgtEl>
                                          <p:spTgt spid="15"/>
                                        </p:tgtEl>
                                      </p:cBhvr>
                                    </p:animEffect>
                                  </p:childTnLst>
                                </p:cTn>
                              </p:par>
                            </p:childTnLst>
                          </p:cTn>
                        </p:par>
                        <p:par>
                          <p:cTn id="81" fill="hold">
                            <p:stCondLst>
                              <p:cond delay="8000"/>
                            </p:stCondLst>
                            <p:childTnLst>
                              <p:par>
                                <p:cTn id="82" presetID="31" presetClass="entr" presetSubtype="0" fill="hold" grpId="0" nodeType="afterEffect">
                                  <p:stCondLst>
                                    <p:cond delay="0"/>
                                  </p:stCondLst>
                                  <p:childTnLst>
                                    <p:set>
                                      <p:cBhvr>
                                        <p:cTn id="83" dur="1" fill="hold">
                                          <p:stCondLst>
                                            <p:cond delay="0"/>
                                          </p:stCondLst>
                                        </p:cTn>
                                        <p:tgtEl>
                                          <p:spTgt spid="18"/>
                                        </p:tgtEl>
                                        <p:attrNameLst>
                                          <p:attrName>style.visibility</p:attrName>
                                        </p:attrNameLst>
                                      </p:cBhvr>
                                      <p:to>
                                        <p:strVal val="visible"/>
                                      </p:to>
                                    </p:set>
                                    <p:anim calcmode="lin" valueType="num">
                                      <p:cBhvr>
                                        <p:cTn id="84" dur="300" fill="hold"/>
                                        <p:tgtEl>
                                          <p:spTgt spid="18"/>
                                        </p:tgtEl>
                                        <p:attrNameLst>
                                          <p:attrName>ppt_w</p:attrName>
                                        </p:attrNameLst>
                                      </p:cBhvr>
                                      <p:tavLst>
                                        <p:tav tm="0">
                                          <p:val>
                                            <p:fltVal val="0"/>
                                          </p:val>
                                        </p:tav>
                                        <p:tav tm="100000">
                                          <p:val>
                                            <p:strVal val="#ppt_w"/>
                                          </p:val>
                                        </p:tav>
                                      </p:tavLst>
                                    </p:anim>
                                    <p:anim calcmode="lin" valueType="num">
                                      <p:cBhvr>
                                        <p:cTn id="85" dur="300" fill="hold"/>
                                        <p:tgtEl>
                                          <p:spTgt spid="18"/>
                                        </p:tgtEl>
                                        <p:attrNameLst>
                                          <p:attrName>ppt_h</p:attrName>
                                        </p:attrNameLst>
                                      </p:cBhvr>
                                      <p:tavLst>
                                        <p:tav tm="0">
                                          <p:val>
                                            <p:fltVal val="0"/>
                                          </p:val>
                                        </p:tav>
                                        <p:tav tm="100000">
                                          <p:val>
                                            <p:strVal val="#ppt_h"/>
                                          </p:val>
                                        </p:tav>
                                      </p:tavLst>
                                    </p:anim>
                                    <p:anim calcmode="lin" valueType="num">
                                      <p:cBhvr>
                                        <p:cTn id="86" dur="300" fill="hold"/>
                                        <p:tgtEl>
                                          <p:spTgt spid="18"/>
                                        </p:tgtEl>
                                        <p:attrNameLst>
                                          <p:attrName>style.rotation</p:attrName>
                                        </p:attrNameLst>
                                      </p:cBhvr>
                                      <p:tavLst>
                                        <p:tav tm="0">
                                          <p:val>
                                            <p:fltVal val="90"/>
                                          </p:val>
                                        </p:tav>
                                        <p:tav tm="100000">
                                          <p:val>
                                            <p:fltVal val="0"/>
                                          </p:val>
                                        </p:tav>
                                      </p:tavLst>
                                    </p:anim>
                                    <p:animEffect transition="in" filter="fade">
                                      <p:cBhvr>
                                        <p:cTn id="87" dur="300"/>
                                        <p:tgtEl>
                                          <p:spTgt spid="18"/>
                                        </p:tgtEl>
                                      </p:cBhvr>
                                    </p:animEffect>
                                  </p:childTnLst>
                                </p:cTn>
                              </p:par>
                            </p:childTnLst>
                          </p:cTn>
                        </p:par>
                        <p:par>
                          <p:cTn id="88" fill="hold">
                            <p:stCondLst>
                              <p:cond delay="8500"/>
                            </p:stCondLst>
                            <p:childTnLst>
                              <p:par>
                                <p:cTn id="89" presetID="22" presetClass="entr" presetSubtype="1" fill="hold" grpId="0" nodeType="afterEffect">
                                  <p:stCondLst>
                                    <p:cond delay="0"/>
                                  </p:stCondLst>
                                  <p:childTnLst>
                                    <p:set>
                                      <p:cBhvr>
                                        <p:cTn id="90" dur="1" fill="hold">
                                          <p:stCondLst>
                                            <p:cond delay="0"/>
                                          </p:stCondLst>
                                        </p:cTn>
                                        <p:tgtEl>
                                          <p:spTgt spid="21"/>
                                        </p:tgtEl>
                                        <p:attrNameLst>
                                          <p:attrName>style.visibility</p:attrName>
                                        </p:attrNameLst>
                                      </p:cBhvr>
                                      <p:to>
                                        <p:strVal val="visible"/>
                                      </p:to>
                                    </p:set>
                                    <p:animEffect transition="in" filter="wipe(up)">
                                      <p:cBhvr>
                                        <p:cTn id="9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autoUpdateAnimBg="0"/>
      <p:bldP spid="6" grpId="0" animBg="1"/>
      <p:bldP spid="7" grpId="0" autoUpdateAnimBg="0"/>
      <p:bldP spid="8" grpId="0" autoUpdateAnimBg="0"/>
      <p:bldP spid="9" grpId="0" autoUpdateAnimBg="0"/>
      <p:bldP spid="10" grpId="0" animBg="1"/>
      <p:bldP spid="11" grpId="0" animBg="1"/>
      <p:bldP spid="12" grpId="0" animBg="1"/>
      <p:bldP spid="13" grpId="0" animBg="1"/>
      <p:bldP spid="14" grpId="0" animBg="1"/>
      <p:bldP spid="15" grpId="0" animBg="1"/>
      <p:bldP spid="16" grpId="0" autoUpdateAnimBg="0"/>
      <p:bldP spid="17" grpId="0" autoUpdateAnimBg="0"/>
      <p:bldP spid="18" grpId="0" autoUpdateAnimBg="0"/>
      <p:bldP spid="19" grpId="0" autoUpdateAnimBg="0"/>
      <p:bldP spid="20" grpId="0" autoUpdateAnimBg="0"/>
      <p:bldP spid="21"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椭圆 7"/>
          <p:cNvSpPr/>
          <p:nvPr/>
        </p:nvSpPr>
        <p:spPr>
          <a:xfrm>
            <a:off x="4322668" y="3147677"/>
            <a:ext cx="3856079" cy="906479"/>
          </a:xfrm>
          <a:custGeom>
            <a:avLst/>
            <a:gdLst>
              <a:gd name="connsiteX0" fmla="*/ 5141438 w 5232878"/>
              <a:gd name="connsiteY0" fmla="*/ 0 h 1208638"/>
              <a:gd name="connsiteX1" fmla="*/ 2570719 w 5232878"/>
              <a:gd name="connsiteY1" fmla="*/ 1208638 h 1208638"/>
              <a:gd name="connsiteX2" fmla="*/ 0 w 5232878"/>
              <a:gd name="connsiteY2" fmla="*/ 0 h 1208638"/>
              <a:gd name="connsiteX3" fmla="*/ 5232878 w 5232878"/>
              <a:gd name="connsiteY3" fmla="*/ 91440 h 1208638"/>
              <a:gd name="connsiteX0-1" fmla="*/ 5141438 w 5141438"/>
              <a:gd name="connsiteY0-2" fmla="*/ 0 h 1208638"/>
              <a:gd name="connsiteX1-3" fmla="*/ 2570719 w 5141438"/>
              <a:gd name="connsiteY1-4" fmla="*/ 1208638 h 1208638"/>
              <a:gd name="connsiteX2-5" fmla="*/ 0 w 5141438"/>
              <a:gd name="connsiteY2-6" fmla="*/ 0 h 1208638"/>
            </a:gdLst>
            <a:ahLst/>
            <a:cxnLst>
              <a:cxn ang="0">
                <a:pos x="connsiteX0-1" y="connsiteY0-2"/>
              </a:cxn>
              <a:cxn ang="0">
                <a:pos x="connsiteX1-3" y="connsiteY1-4"/>
              </a:cxn>
              <a:cxn ang="0">
                <a:pos x="connsiteX2-5" y="connsiteY2-6"/>
              </a:cxn>
            </a:cxnLst>
            <a:rect l="l" t="t" r="r" b="b"/>
            <a:pathLst>
              <a:path w="5141438" h="1208638">
                <a:moveTo>
                  <a:pt x="5141438" y="0"/>
                </a:moveTo>
                <a:cubicBezTo>
                  <a:pt x="4741027" y="708082"/>
                  <a:pt x="3740838" y="1208638"/>
                  <a:pt x="2570719" y="1208638"/>
                </a:cubicBezTo>
                <a:cubicBezTo>
                  <a:pt x="1400600" y="1208638"/>
                  <a:pt x="400411" y="708082"/>
                  <a:pt x="0" y="0"/>
                </a:cubicBezTo>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pitchFamily="34" charset="-122"/>
              <a:ea typeface="微软雅黑" panose="020B0503020204020204" pitchFamily="34" charset="-122"/>
            </a:endParaRPr>
          </a:p>
        </p:txBody>
      </p:sp>
      <p:cxnSp>
        <p:nvCxnSpPr>
          <p:cNvPr id="5" name="直接连接符 4"/>
          <p:cNvCxnSpPr>
            <a:endCxn id="4" idx="1"/>
          </p:cNvCxnSpPr>
          <p:nvPr/>
        </p:nvCxnSpPr>
        <p:spPr>
          <a:xfrm>
            <a:off x="6247940" y="2698477"/>
            <a:ext cx="2768" cy="135568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40"/>
          <p:cNvSpPr txBox="1"/>
          <p:nvPr/>
        </p:nvSpPr>
        <p:spPr>
          <a:xfrm>
            <a:off x="3388199" y="3703037"/>
            <a:ext cx="1458162" cy="729430"/>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此处添加文本内容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41"/>
          <p:cNvSpPr txBox="1"/>
          <p:nvPr/>
        </p:nvSpPr>
        <p:spPr>
          <a:xfrm>
            <a:off x="4666341" y="4474452"/>
            <a:ext cx="1458162" cy="729430"/>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 name="TextBox 42"/>
          <p:cNvSpPr txBox="1"/>
          <p:nvPr/>
        </p:nvSpPr>
        <p:spPr>
          <a:xfrm>
            <a:off x="6425666" y="4474452"/>
            <a:ext cx="1458162" cy="729430"/>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9" name="TextBox 43"/>
          <p:cNvSpPr txBox="1"/>
          <p:nvPr/>
        </p:nvSpPr>
        <p:spPr>
          <a:xfrm>
            <a:off x="7690677" y="3749457"/>
            <a:ext cx="1458162" cy="729430"/>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5463037" y="1408669"/>
            <a:ext cx="1563386" cy="1563386"/>
            <a:chOff x="2848131" y="1860029"/>
            <a:chExt cx="3807502" cy="3807502"/>
          </a:xfrm>
          <a:solidFill>
            <a:schemeClr val="accent1"/>
          </a:solidFill>
        </p:grpSpPr>
        <p:sp>
          <p:nvSpPr>
            <p:cNvPr id="11" name="椭圆 10"/>
            <p:cNvSpPr/>
            <p:nvPr/>
          </p:nvSpPr>
          <p:spPr>
            <a:xfrm>
              <a:off x="2848131" y="1860029"/>
              <a:ext cx="3807502" cy="3807502"/>
            </a:xfrm>
            <a:prstGeom prst="ellipse">
              <a:avLst/>
            </a:prstGeom>
            <a:grpFill/>
            <a:ln>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2" name="文本框 91"/>
            <p:cNvSpPr txBox="1"/>
            <p:nvPr/>
          </p:nvSpPr>
          <p:spPr>
            <a:xfrm>
              <a:off x="3222772" y="3335068"/>
              <a:ext cx="3073218" cy="1011912"/>
            </a:xfrm>
            <a:prstGeom prst="rect">
              <a:avLst/>
            </a:prstGeom>
            <a:grpFill/>
            <a:ln>
              <a:noFill/>
            </a:ln>
          </p:spPr>
          <p:txBody>
            <a:bodyPr wrap="none" rtlCol="0">
              <a:spAutoFit/>
            </a:bodyPr>
            <a:lstStyle/>
            <a:p>
              <a:pPr algn="ctr"/>
              <a:r>
                <a:rPr lang="zh-CN" altLang="en-US" sz="2100" b="1" dirty="0">
                  <a:solidFill>
                    <a:schemeClr val="bg1"/>
                  </a:solidFill>
                  <a:latin typeface="微软雅黑" panose="020B0503020204020204" pitchFamily="34" charset="-122"/>
                  <a:ea typeface="微软雅黑" panose="020B0503020204020204" pitchFamily="34" charset="-122"/>
                </a:rPr>
                <a:t>您的标题</a:t>
              </a:r>
              <a:endParaRPr lang="en-US" altLang="zh-CN" sz="2100" b="1" dirty="0">
                <a:solidFill>
                  <a:schemeClr val="bg1"/>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3841861" y="2723506"/>
            <a:ext cx="806358" cy="806358"/>
            <a:chOff x="2800449" y="3260788"/>
            <a:chExt cx="1075144" cy="1075144"/>
          </a:xfrm>
          <a:solidFill>
            <a:schemeClr val="accent1"/>
          </a:solidFill>
        </p:grpSpPr>
        <p:sp>
          <p:nvSpPr>
            <p:cNvPr id="14" name="椭圆 13"/>
            <p:cNvSpPr/>
            <p:nvPr/>
          </p:nvSpPr>
          <p:spPr>
            <a:xfrm>
              <a:off x="2800449" y="3260788"/>
              <a:ext cx="1075144" cy="1075144"/>
            </a:xfrm>
            <a:prstGeom prst="ellipse">
              <a:avLst/>
            </a:prstGeom>
            <a:grp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5" name="Freeform 12"/>
            <p:cNvSpPr>
              <a:spLocks noEditPoints="1"/>
            </p:cNvSpPr>
            <p:nvPr/>
          </p:nvSpPr>
          <p:spPr bwMode="black">
            <a:xfrm>
              <a:off x="3115247" y="3529914"/>
              <a:ext cx="450199" cy="498101"/>
            </a:xfrm>
            <a:custGeom>
              <a:avLst/>
              <a:gdLst>
                <a:gd name="T0" fmla="*/ 709 w 709"/>
                <a:gd name="T1" fmla="*/ 570 h 709"/>
                <a:gd name="T2" fmla="*/ 373 w 709"/>
                <a:gd name="T3" fmla="*/ 709 h 709"/>
                <a:gd name="T4" fmla="*/ 373 w 709"/>
                <a:gd name="T5" fmla="*/ 294 h 709"/>
                <a:gd name="T6" fmla="*/ 709 w 709"/>
                <a:gd name="T7" fmla="*/ 154 h 709"/>
                <a:gd name="T8" fmla="*/ 709 w 709"/>
                <a:gd name="T9" fmla="*/ 570 h 709"/>
                <a:gd name="T10" fmla="*/ 335 w 709"/>
                <a:gd name="T11" fmla="*/ 294 h 709"/>
                <a:gd name="T12" fmla="*/ 0 w 709"/>
                <a:gd name="T13" fmla="*/ 154 h 709"/>
                <a:gd name="T14" fmla="*/ 0 w 709"/>
                <a:gd name="T15" fmla="*/ 570 h 709"/>
                <a:gd name="T16" fmla="*/ 335 w 709"/>
                <a:gd name="T17" fmla="*/ 709 h 709"/>
                <a:gd name="T18" fmla="*/ 335 w 709"/>
                <a:gd name="T19" fmla="*/ 294 h 709"/>
                <a:gd name="T20" fmla="*/ 354 w 709"/>
                <a:gd name="T21" fmla="*/ 0 h 709"/>
                <a:gd name="T22" fmla="*/ 0 w 709"/>
                <a:gd name="T23" fmla="*/ 126 h 709"/>
                <a:gd name="T24" fmla="*/ 354 w 709"/>
                <a:gd name="T25" fmla="*/ 268 h 709"/>
                <a:gd name="T26" fmla="*/ 709 w 709"/>
                <a:gd name="T27" fmla="*/ 126 h 709"/>
                <a:gd name="T28" fmla="*/ 354 w 709"/>
                <a:gd name="T29" fmla="*/ 0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9" h="709">
                  <a:moveTo>
                    <a:pt x="709" y="570"/>
                  </a:moveTo>
                  <a:lnTo>
                    <a:pt x="373" y="709"/>
                  </a:lnTo>
                  <a:lnTo>
                    <a:pt x="373" y="294"/>
                  </a:lnTo>
                  <a:lnTo>
                    <a:pt x="709" y="154"/>
                  </a:lnTo>
                  <a:lnTo>
                    <a:pt x="709" y="570"/>
                  </a:lnTo>
                  <a:close/>
                  <a:moveTo>
                    <a:pt x="335" y="294"/>
                  </a:moveTo>
                  <a:lnTo>
                    <a:pt x="0" y="154"/>
                  </a:lnTo>
                  <a:lnTo>
                    <a:pt x="0" y="570"/>
                  </a:lnTo>
                  <a:lnTo>
                    <a:pt x="335" y="709"/>
                  </a:lnTo>
                  <a:lnTo>
                    <a:pt x="335" y="294"/>
                  </a:lnTo>
                  <a:close/>
                  <a:moveTo>
                    <a:pt x="354" y="0"/>
                  </a:moveTo>
                  <a:lnTo>
                    <a:pt x="0" y="126"/>
                  </a:lnTo>
                  <a:lnTo>
                    <a:pt x="354" y="268"/>
                  </a:lnTo>
                  <a:lnTo>
                    <a:pt x="709" y="126"/>
                  </a:lnTo>
                  <a:lnTo>
                    <a:pt x="354" y="0"/>
                  </a:lnTo>
                  <a:close/>
                </a:path>
              </a:pathLst>
            </a:custGeom>
            <a:grpFill/>
            <a:ln>
              <a:solidFill>
                <a:schemeClr val="bg1"/>
              </a:solidFill>
            </a:ln>
          </p:spPr>
          <p:txBody>
            <a:bodyPr vert="horz" wrap="square" lIns="82305" tIns="41153" rIns="82305" bIns="41153"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endParaRPr lang="en-US" sz="1800">
                <a:solidFill>
                  <a:srgbClr val="FFFFFF"/>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4950779" y="3386036"/>
            <a:ext cx="806358" cy="806358"/>
            <a:chOff x="4279007" y="4144161"/>
            <a:chExt cx="1075144" cy="1075144"/>
          </a:xfrm>
          <a:solidFill>
            <a:schemeClr val="accent1"/>
          </a:solidFill>
        </p:grpSpPr>
        <p:sp>
          <p:nvSpPr>
            <p:cNvPr id="17" name="椭圆 16"/>
            <p:cNvSpPr/>
            <p:nvPr/>
          </p:nvSpPr>
          <p:spPr>
            <a:xfrm>
              <a:off x="4279007" y="4144161"/>
              <a:ext cx="1075144" cy="1075144"/>
            </a:xfrm>
            <a:prstGeom prst="ellipse">
              <a:avLst/>
            </a:prstGeom>
            <a:grp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18" name="Picture 5" descr="C:\Users\Jonahs\Dropbox\Projects SCOTT\MEET Windows Azure\source\Background\tile-icon-CDN.png"/>
            <p:cNvPicPr>
              <a:picLocks noChangeAspect="1" noChangeArrowheads="1"/>
            </p:cNvPicPr>
            <p:nvPr/>
          </p:nvPicPr>
          <p:blipFill>
            <a:blip r:embed="rId3" cstate="email"/>
            <a:srcRect/>
            <a:stretch>
              <a:fillRect/>
            </a:stretch>
          </p:blipFill>
          <p:spPr bwMode="auto">
            <a:xfrm>
              <a:off x="4503176" y="4333642"/>
              <a:ext cx="638782" cy="638616"/>
            </a:xfrm>
            <a:prstGeom prst="rect">
              <a:avLst/>
            </a:prstGeom>
            <a:grpFill/>
            <a:ln>
              <a:noFill/>
            </a:ln>
          </p:spPr>
        </p:pic>
      </p:grpSp>
      <p:grpSp>
        <p:nvGrpSpPr>
          <p:cNvPr id="19" name="组合 18"/>
          <p:cNvGrpSpPr/>
          <p:nvPr/>
        </p:nvGrpSpPr>
        <p:grpSpPr>
          <a:xfrm>
            <a:off x="6629742" y="3454559"/>
            <a:ext cx="806358" cy="806358"/>
            <a:chOff x="6517624" y="4235525"/>
            <a:chExt cx="1075144" cy="1075144"/>
          </a:xfrm>
          <a:solidFill>
            <a:schemeClr val="accent1"/>
          </a:solidFill>
        </p:grpSpPr>
        <p:sp>
          <p:nvSpPr>
            <p:cNvPr id="20" name="椭圆 19"/>
            <p:cNvSpPr/>
            <p:nvPr/>
          </p:nvSpPr>
          <p:spPr>
            <a:xfrm>
              <a:off x="6517624" y="4235525"/>
              <a:ext cx="1075144" cy="1075144"/>
            </a:xfrm>
            <a:prstGeom prst="ellipse">
              <a:avLst/>
            </a:prstGeom>
            <a:grp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21" name="Picture 10" descr="C:\Users\Jonahs\Dropbox\Projects SCOTT\MEET Windows Azure\source\Background\tile-icon-network.png"/>
            <p:cNvPicPr>
              <a:picLocks noChangeAspect="1" noChangeArrowheads="1"/>
            </p:cNvPicPr>
            <p:nvPr/>
          </p:nvPicPr>
          <p:blipFill>
            <a:blip r:embed="rId4" cstate="email"/>
            <a:srcRect/>
            <a:stretch>
              <a:fillRect/>
            </a:stretch>
          </p:blipFill>
          <p:spPr bwMode="auto">
            <a:xfrm>
              <a:off x="6731404" y="4453789"/>
              <a:ext cx="638782" cy="638616"/>
            </a:xfrm>
            <a:prstGeom prst="rect">
              <a:avLst/>
            </a:prstGeom>
            <a:grpFill/>
            <a:ln>
              <a:noFill/>
            </a:ln>
          </p:spPr>
        </p:pic>
      </p:grpSp>
      <p:grpSp>
        <p:nvGrpSpPr>
          <p:cNvPr id="22" name="组合 21"/>
          <p:cNvGrpSpPr/>
          <p:nvPr/>
        </p:nvGrpSpPr>
        <p:grpSpPr>
          <a:xfrm>
            <a:off x="7775568" y="2723506"/>
            <a:ext cx="806358" cy="806358"/>
            <a:chOff x="8045392" y="3260788"/>
            <a:chExt cx="1075144" cy="1075144"/>
          </a:xfrm>
          <a:solidFill>
            <a:schemeClr val="accent1"/>
          </a:solidFill>
        </p:grpSpPr>
        <p:sp>
          <p:nvSpPr>
            <p:cNvPr id="23" name="椭圆 22"/>
            <p:cNvSpPr/>
            <p:nvPr/>
          </p:nvSpPr>
          <p:spPr>
            <a:xfrm>
              <a:off x="8045392" y="3260788"/>
              <a:ext cx="1075144" cy="1075144"/>
            </a:xfrm>
            <a:prstGeom prst="ellipse">
              <a:avLst/>
            </a:prstGeom>
            <a:grp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4" name="Freeform 45"/>
            <p:cNvSpPr>
              <a:spLocks noEditPoints="1"/>
            </p:cNvSpPr>
            <p:nvPr/>
          </p:nvSpPr>
          <p:spPr bwMode="black">
            <a:xfrm>
              <a:off x="8341545" y="3499152"/>
              <a:ext cx="470167" cy="507079"/>
            </a:xfrm>
            <a:custGeom>
              <a:avLst/>
              <a:gdLst>
                <a:gd name="T0" fmla="*/ 135 w 140"/>
                <a:gd name="T1" fmla="*/ 85 h 151"/>
                <a:gd name="T2" fmla="*/ 140 w 140"/>
                <a:gd name="T3" fmla="*/ 96 h 151"/>
                <a:gd name="T4" fmla="*/ 134 w 140"/>
                <a:gd name="T5" fmla="*/ 106 h 151"/>
                <a:gd name="T6" fmla="*/ 137 w 140"/>
                <a:gd name="T7" fmla="*/ 117 h 151"/>
                <a:gd name="T8" fmla="*/ 129 w 140"/>
                <a:gd name="T9" fmla="*/ 128 h 151"/>
                <a:gd name="T10" fmla="*/ 128 w 140"/>
                <a:gd name="T11" fmla="*/ 137 h 151"/>
                <a:gd name="T12" fmla="*/ 116 w 140"/>
                <a:gd name="T13" fmla="*/ 148 h 151"/>
                <a:gd name="T14" fmla="*/ 65 w 140"/>
                <a:gd name="T15" fmla="*/ 148 h 151"/>
                <a:gd name="T16" fmla="*/ 33 w 140"/>
                <a:gd name="T17" fmla="*/ 142 h 151"/>
                <a:gd name="T18" fmla="*/ 33 w 140"/>
                <a:gd name="T19" fmla="*/ 82 h 151"/>
                <a:gd name="T20" fmla="*/ 34 w 140"/>
                <a:gd name="T21" fmla="*/ 82 h 151"/>
                <a:gd name="T22" fmla="*/ 34 w 140"/>
                <a:gd name="T23" fmla="*/ 82 h 151"/>
                <a:gd name="T24" fmla="*/ 37 w 140"/>
                <a:gd name="T25" fmla="*/ 82 h 151"/>
                <a:gd name="T26" fmla="*/ 60 w 140"/>
                <a:gd name="T27" fmla="*/ 48 h 151"/>
                <a:gd name="T28" fmla="*/ 68 w 140"/>
                <a:gd name="T29" fmla="*/ 39 h 151"/>
                <a:gd name="T30" fmla="*/ 81 w 140"/>
                <a:gd name="T31" fmla="*/ 3 h 151"/>
                <a:gd name="T32" fmla="*/ 97 w 140"/>
                <a:gd name="T33" fmla="*/ 8 h 151"/>
                <a:gd name="T34" fmla="*/ 99 w 140"/>
                <a:gd name="T35" fmla="*/ 35 h 151"/>
                <a:gd name="T36" fmla="*/ 90 w 140"/>
                <a:gd name="T37" fmla="*/ 60 h 151"/>
                <a:gd name="T38" fmla="*/ 130 w 140"/>
                <a:gd name="T39" fmla="*/ 62 h 151"/>
                <a:gd name="T40" fmla="*/ 140 w 140"/>
                <a:gd name="T41" fmla="*/ 77 h 151"/>
                <a:gd name="T42" fmla="*/ 135 w 140"/>
                <a:gd name="T43" fmla="*/ 85 h 151"/>
                <a:gd name="T44" fmla="*/ 30 w 140"/>
                <a:gd name="T45" fmla="*/ 137 h 151"/>
                <a:gd name="T46" fmla="*/ 30 w 140"/>
                <a:gd name="T47" fmla="*/ 137 h 151"/>
                <a:gd name="T48" fmla="*/ 30 w 140"/>
                <a:gd name="T49" fmla="*/ 82 h 151"/>
                <a:gd name="T50" fmla="*/ 23 w 140"/>
                <a:gd name="T51" fmla="*/ 76 h 151"/>
                <a:gd name="T52" fmla="*/ 7 w 140"/>
                <a:gd name="T53" fmla="*/ 76 h 151"/>
                <a:gd name="T54" fmla="*/ 0 w 140"/>
                <a:gd name="T55" fmla="*/ 82 h 151"/>
                <a:gd name="T56" fmla="*/ 0 w 140"/>
                <a:gd name="T57" fmla="*/ 137 h 151"/>
                <a:gd name="T58" fmla="*/ 7 w 140"/>
                <a:gd name="T59" fmla="*/ 144 h 151"/>
                <a:gd name="T60" fmla="*/ 23 w 140"/>
                <a:gd name="T61" fmla="*/ 144 h 151"/>
                <a:gd name="T62" fmla="*/ 30 w 140"/>
                <a:gd name="T63" fmla="*/ 137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51">
                  <a:moveTo>
                    <a:pt x="135" y="85"/>
                  </a:moveTo>
                  <a:cubicBezTo>
                    <a:pt x="135" y="88"/>
                    <a:pt x="140" y="93"/>
                    <a:pt x="140" y="96"/>
                  </a:cubicBezTo>
                  <a:cubicBezTo>
                    <a:pt x="140" y="99"/>
                    <a:pt x="134" y="103"/>
                    <a:pt x="134" y="106"/>
                  </a:cubicBezTo>
                  <a:cubicBezTo>
                    <a:pt x="133" y="109"/>
                    <a:pt x="137" y="114"/>
                    <a:pt x="137" y="117"/>
                  </a:cubicBezTo>
                  <a:cubicBezTo>
                    <a:pt x="137" y="121"/>
                    <a:pt x="130" y="125"/>
                    <a:pt x="129" y="128"/>
                  </a:cubicBezTo>
                  <a:cubicBezTo>
                    <a:pt x="128" y="130"/>
                    <a:pt x="129" y="135"/>
                    <a:pt x="128" y="137"/>
                  </a:cubicBezTo>
                  <a:cubicBezTo>
                    <a:pt x="127" y="141"/>
                    <a:pt x="120" y="147"/>
                    <a:pt x="116" y="148"/>
                  </a:cubicBezTo>
                  <a:cubicBezTo>
                    <a:pt x="104" y="151"/>
                    <a:pt x="65" y="148"/>
                    <a:pt x="65" y="148"/>
                  </a:cubicBezTo>
                  <a:cubicBezTo>
                    <a:pt x="65" y="148"/>
                    <a:pt x="65" y="148"/>
                    <a:pt x="33" y="142"/>
                  </a:cubicBezTo>
                  <a:cubicBezTo>
                    <a:pt x="33" y="142"/>
                    <a:pt x="33" y="142"/>
                    <a:pt x="33" y="82"/>
                  </a:cubicBezTo>
                  <a:cubicBezTo>
                    <a:pt x="33" y="82"/>
                    <a:pt x="33" y="82"/>
                    <a:pt x="34" y="82"/>
                  </a:cubicBezTo>
                  <a:cubicBezTo>
                    <a:pt x="34" y="82"/>
                    <a:pt x="34" y="82"/>
                    <a:pt x="34" y="82"/>
                  </a:cubicBezTo>
                  <a:cubicBezTo>
                    <a:pt x="34" y="82"/>
                    <a:pt x="34" y="82"/>
                    <a:pt x="37" y="82"/>
                  </a:cubicBezTo>
                  <a:cubicBezTo>
                    <a:pt x="41" y="81"/>
                    <a:pt x="49" y="75"/>
                    <a:pt x="60" y="48"/>
                  </a:cubicBezTo>
                  <a:cubicBezTo>
                    <a:pt x="61" y="44"/>
                    <a:pt x="65" y="42"/>
                    <a:pt x="68" y="39"/>
                  </a:cubicBezTo>
                  <a:cubicBezTo>
                    <a:pt x="75" y="34"/>
                    <a:pt x="79" y="27"/>
                    <a:pt x="81" y="3"/>
                  </a:cubicBezTo>
                  <a:cubicBezTo>
                    <a:pt x="81" y="0"/>
                    <a:pt x="91" y="1"/>
                    <a:pt x="97" y="8"/>
                  </a:cubicBezTo>
                  <a:cubicBezTo>
                    <a:pt x="102" y="14"/>
                    <a:pt x="102" y="26"/>
                    <a:pt x="99" y="35"/>
                  </a:cubicBezTo>
                  <a:cubicBezTo>
                    <a:pt x="96" y="41"/>
                    <a:pt x="87" y="55"/>
                    <a:pt x="90" y="60"/>
                  </a:cubicBezTo>
                  <a:cubicBezTo>
                    <a:pt x="90" y="60"/>
                    <a:pt x="124" y="59"/>
                    <a:pt x="130" y="62"/>
                  </a:cubicBezTo>
                  <a:cubicBezTo>
                    <a:pt x="134" y="63"/>
                    <a:pt x="140" y="72"/>
                    <a:pt x="140" y="77"/>
                  </a:cubicBezTo>
                  <a:cubicBezTo>
                    <a:pt x="140" y="79"/>
                    <a:pt x="136" y="83"/>
                    <a:pt x="135" y="85"/>
                  </a:cubicBezTo>
                  <a:close/>
                  <a:moveTo>
                    <a:pt x="30" y="137"/>
                  </a:moveTo>
                  <a:cubicBezTo>
                    <a:pt x="30" y="137"/>
                    <a:pt x="30" y="137"/>
                    <a:pt x="30" y="137"/>
                  </a:cubicBezTo>
                  <a:cubicBezTo>
                    <a:pt x="30" y="137"/>
                    <a:pt x="30" y="137"/>
                    <a:pt x="30" y="82"/>
                  </a:cubicBezTo>
                  <a:cubicBezTo>
                    <a:pt x="30" y="79"/>
                    <a:pt x="27" y="76"/>
                    <a:pt x="23" y="76"/>
                  </a:cubicBezTo>
                  <a:cubicBezTo>
                    <a:pt x="23" y="76"/>
                    <a:pt x="23" y="76"/>
                    <a:pt x="7" y="76"/>
                  </a:cubicBezTo>
                  <a:cubicBezTo>
                    <a:pt x="3" y="76"/>
                    <a:pt x="0" y="79"/>
                    <a:pt x="0" y="82"/>
                  </a:cubicBezTo>
                  <a:cubicBezTo>
                    <a:pt x="0" y="82"/>
                    <a:pt x="0" y="82"/>
                    <a:pt x="0" y="137"/>
                  </a:cubicBezTo>
                  <a:cubicBezTo>
                    <a:pt x="0" y="141"/>
                    <a:pt x="3" y="144"/>
                    <a:pt x="7" y="144"/>
                  </a:cubicBezTo>
                  <a:cubicBezTo>
                    <a:pt x="7" y="144"/>
                    <a:pt x="7" y="144"/>
                    <a:pt x="23" y="144"/>
                  </a:cubicBezTo>
                  <a:cubicBezTo>
                    <a:pt x="27" y="144"/>
                    <a:pt x="30" y="141"/>
                    <a:pt x="30" y="137"/>
                  </a:cubicBezTo>
                  <a:close/>
                </a:path>
              </a:pathLst>
            </a:custGeom>
            <a:grpFill/>
            <a:ln w="9525">
              <a:solidFill>
                <a:schemeClr val="bg1"/>
              </a:solidFill>
              <a:round/>
            </a:ln>
          </p:spPr>
          <p:txBody>
            <a:bodyPr vert="horz" wrap="square" lIns="68568" tIns="34285" rIns="68568" bIns="34285"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513715"/>
              <a:endParaRPr lang="en-US">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1000"/>
                                        <p:tgtEl>
                                          <p:spTgt spid="19"/>
                                        </p:tgtEl>
                                      </p:cBhvr>
                                    </p:animEffect>
                                    <p:anim calcmode="lin" valueType="num">
                                      <p:cBhvr>
                                        <p:cTn id="32" dur="1000" fill="hold"/>
                                        <p:tgtEl>
                                          <p:spTgt spid="19"/>
                                        </p:tgtEl>
                                        <p:attrNameLst>
                                          <p:attrName>ppt_x</p:attrName>
                                        </p:attrNameLst>
                                      </p:cBhvr>
                                      <p:tavLst>
                                        <p:tav tm="0">
                                          <p:val>
                                            <p:strVal val="#ppt_x"/>
                                          </p:val>
                                        </p:tav>
                                        <p:tav tm="100000">
                                          <p:val>
                                            <p:strVal val="#ppt_x"/>
                                          </p:val>
                                        </p:tav>
                                      </p:tavLst>
                                    </p:anim>
                                    <p:anim calcmode="lin" valueType="num">
                                      <p:cBhvr>
                                        <p:cTn id="33" dur="1000" fill="hold"/>
                                        <p:tgtEl>
                                          <p:spTgt spid="19"/>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1000"/>
                                        <p:tgtEl>
                                          <p:spTgt spid="22"/>
                                        </p:tgtEl>
                                      </p:cBhvr>
                                    </p:animEffect>
                                    <p:anim calcmode="lin" valueType="num">
                                      <p:cBhvr>
                                        <p:cTn id="37" dur="1000" fill="hold"/>
                                        <p:tgtEl>
                                          <p:spTgt spid="22"/>
                                        </p:tgtEl>
                                        <p:attrNameLst>
                                          <p:attrName>ppt_x</p:attrName>
                                        </p:attrNameLst>
                                      </p:cBhvr>
                                      <p:tavLst>
                                        <p:tav tm="0">
                                          <p:val>
                                            <p:strVal val="#ppt_x"/>
                                          </p:val>
                                        </p:tav>
                                        <p:tav tm="100000">
                                          <p:val>
                                            <p:strVal val="#ppt_x"/>
                                          </p:val>
                                        </p:tav>
                                      </p:tavLst>
                                    </p:anim>
                                    <p:anim calcmode="lin" valueType="num">
                                      <p:cBhvr>
                                        <p:cTn id="38" dur="1000" fill="hold"/>
                                        <p:tgtEl>
                                          <p:spTgt spid="22"/>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1000"/>
                                        <p:tgtEl>
                                          <p:spTgt spid="6"/>
                                        </p:tgtEl>
                                      </p:cBhvr>
                                    </p:animEffect>
                                    <p:anim calcmode="lin" valueType="num">
                                      <p:cBhvr>
                                        <p:cTn id="42" dur="1000" fill="hold"/>
                                        <p:tgtEl>
                                          <p:spTgt spid="6"/>
                                        </p:tgtEl>
                                        <p:attrNameLst>
                                          <p:attrName>ppt_x</p:attrName>
                                        </p:attrNameLst>
                                      </p:cBhvr>
                                      <p:tavLst>
                                        <p:tav tm="0">
                                          <p:val>
                                            <p:strVal val="#ppt_x"/>
                                          </p:val>
                                        </p:tav>
                                        <p:tav tm="100000">
                                          <p:val>
                                            <p:strVal val="#ppt_x"/>
                                          </p:val>
                                        </p:tav>
                                      </p:tavLst>
                                    </p:anim>
                                    <p:anim calcmode="lin" valueType="num">
                                      <p:cBhvr>
                                        <p:cTn id="43" dur="1000" fill="hold"/>
                                        <p:tgtEl>
                                          <p:spTgt spid="6"/>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1000"/>
                                        <p:tgtEl>
                                          <p:spTgt spid="7"/>
                                        </p:tgtEl>
                                      </p:cBhvr>
                                    </p:animEffect>
                                    <p:anim calcmode="lin" valueType="num">
                                      <p:cBhvr>
                                        <p:cTn id="47" dur="1000" fill="hold"/>
                                        <p:tgtEl>
                                          <p:spTgt spid="7"/>
                                        </p:tgtEl>
                                        <p:attrNameLst>
                                          <p:attrName>ppt_x</p:attrName>
                                        </p:attrNameLst>
                                      </p:cBhvr>
                                      <p:tavLst>
                                        <p:tav tm="0">
                                          <p:val>
                                            <p:strVal val="#ppt_x"/>
                                          </p:val>
                                        </p:tav>
                                        <p:tav tm="100000">
                                          <p:val>
                                            <p:strVal val="#ppt_x"/>
                                          </p:val>
                                        </p:tav>
                                      </p:tavLst>
                                    </p:anim>
                                    <p:anim calcmode="lin" valueType="num">
                                      <p:cBhvr>
                                        <p:cTn id="48" dur="1000" fill="hold"/>
                                        <p:tgtEl>
                                          <p:spTgt spid="7"/>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1000"/>
                                        <p:tgtEl>
                                          <p:spTgt spid="8"/>
                                        </p:tgtEl>
                                      </p:cBhvr>
                                    </p:animEffect>
                                    <p:anim calcmode="lin" valueType="num">
                                      <p:cBhvr>
                                        <p:cTn id="52" dur="1000" fill="hold"/>
                                        <p:tgtEl>
                                          <p:spTgt spid="8"/>
                                        </p:tgtEl>
                                        <p:attrNameLst>
                                          <p:attrName>ppt_x</p:attrName>
                                        </p:attrNameLst>
                                      </p:cBhvr>
                                      <p:tavLst>
                                        <p:tav tm="0">
                                          <p:val>
                                            <p:strVal val="#ppt_x"/>
                                          </p:val>
                                        </p:tav>
                                        <p:tav tm="100000">
                                          <p:val>
                                            <p:strVal val="#ppt_x"/>
                                          </p:val>
                                        </p:tav>
                                      </p:tavLst>
                                    </p:anim>
                                    <p:anim calcmode="lin" valueType="num">
                                      <p:cBhvr>
                                        <p:cTn id="53" dur="1000" fill="hold"/>
                                        <p:tgtEl>
                                          <p:spTgt spid="8"/>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anim calcmode="lin" valueType="num">
                                      <p:cBhvr>
                                        <p:cTn id="57" dur="1000" fill="hold"/>
                                        <p:tgtEl>
                                          <p:spTgt spid="9"/>
                                        </p:tgtEl>
                                        <p:attrNameLst>
                                          <p:attrName>ppt_x</p:attrName>
                                        </p:attrNameLst>
                                      </p:cBhvr>
                                      <p:tavLst>
                                        <p:tav tm="0">
                                          <p:val>
                                            <p:strVal val="#ppt_x"/>
                                          </p:val>
                                        </p:tav>
                                        <p:tav tm="100000">
                                          <p:val>
                                            <p:strVal val="#ppt_x"/>
                                          </p:val>
                                        </p:tav>
                                      </p:tavLst>
                                    </p:anim>
                                    <p:anim calcmode="lin" valueType="num">
                                      <p:cBhvr>
                                        <p:cTn id="5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7"/>
          <p:cNvCxnSpPr/>
          <p:nvPr/>
        </p:nvCxnSpPr>
        <p:spPr>
          <a:xfrm>
            <a:off x="6092452" y="1133619"/>
            <a:ext cx="0" cy="4697682"/>
          </a:xfrm>
          <a:prstGeom prst="line">
            <a:avLst/>
          </a:prstGeom>
          <a:ln w="9525">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bwMode="auto">
          <a:xfrm>
            <a:off x="5996120" y="1452718"/>
            <a:ext cx="928700" cy="194168"/>
            <a:chOff x="5964215" y="1531583"/>
            <a:chExt cx="1070244" cy="223633"/>
          </a:xfrm>
        </p:grpSpPr>
        <p:sp>
          <p:nvSpPr>
            <p:cNvPr id="5" name="椭圆 8"/>
            <p:cNvSpPr/>
            <p:nvPr/>
          </p:nvSpPr>
          <p:spPr>
            <a:xfrm>
              <a:off x="5964215" y="1531583"/>
              <a:ext cx="223633" cy="223633"/>
            </a:xfrm>
            <a:prstGeom prst="ellipse">
              <a:avLst/>
            </a:prstGeom>
            <a:solidFill>
              <a:schemeClr val="bg1"/>
            </a:solidFill>
            <a:ln w="9525">
              <a:solidFill>
                <a:schemeClr val="bg1">
                  <a:lumMod val="65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lnSpc>
                  <a:spcPct val="120000"/>
                </a:lnSpc>
                <a:buFont typeface="Arial" panose="020B0604020202020204" pitchFamily="34" charset="0"/>
                <a:buNone/>
                <a:defRPr/>
              </a:pPr>
              <a:endParaRPr lang="zh-CN" altLang="en-US" sz="760" noProof="1">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8" name="直接连接符 12"/>
            <p:cNvCxnSpPr/>
            <p:nvPr/>
          </p:nvCxnSpPr>
          <p:spPr>
            <a:xfrm flipV="1">
              <a:off x="6187978" y="1642533"/>
              <a:ext cx="846481" cy="1733"/>
            </a:xfrm>
            <a:prstGeom prst="line">
              <a:avLst/>
            </a:prstGeom>
            <a:ln w="9525">
              <a:solidFill>
                <a:schemeClr val="bg1">
                  <a:lumMod val="65000"/>
                </a:schemeClr>
              </a:solidFill>
              <a:prstDash val="lgDash"/>
              <a:headEnd type="none"/>
              <a:tailEnd type="oval" w="lg" len="lg"/>
            </a:ln>
            <a:effectLst/>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bwMode="auto">
          <a:xfrm>
            <a:off x="5996120" y="4282467"/>
            <a:ext cx="931710" cy="194168"/>
            <a:chOff x="5964215" y="4790393"/>
            <a:chExt cx="1072134" cy="223633"/>
          </a:xfrm>
        </p:grpSpPr>
        <p:sp>
          <p:nvSpPr>
            <p:cNvPr id="7" name="椭圆 10"/>
            <p:cNvSpPr/>
            <p:nvPr/>
          </p:nvSpPr>
          <p:spPr>
            <a:xfrm>
              <a:off x="5964215" y="4790393"/>
              <a:ext cx="223633" cy="223633"/>
            </a:xfrm>
            <a:prstGeom prst="ellipse">
              <a:avLst/>
            </a:prstGeom>
            <a:solidFill>
              <a:schemeClr val="bg1"/>
            </a:solidFill>
            <a:ln w="9525">
              <a:solidFill>
                <a:schemeClr val="bg1">
                  <a:lumMod val="65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lnSpc>
                  <a:spcPct val="120000"/>
                </a:lnSpc>
                <a:buFont typeface="Arial" panose="020B0604020202020204" pitchFamily="34" charset="0"/>
                <a:buNone/>
                <a:defRPr/>
              </a:pPr>
              <a:endParaRPr lang="zh-CN" altLang="en-US" sz="760" noProof="1">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0" name="直接连接符 14"/>
            <p:cNvCxnSpPr/>
            <p:nvPr/>
          </p:nvCxnSpPr>
          <p:spPr>
            <a:xfrm flipV="1">
              <a:off x="6189380" y="4901343"/>
              <a:ext cx="846969" cy="0"/>
            </a:xfrm>
            <a:prstGeom prst="line">
              <a:avLst/>
            </a:prstGeom>
            <a:ln w="9525">
              <a:solidFill>
                <a:schemeClr val="bg1">
                  <a:lumMod val="65000"/>
                </a:schemeClr>
              </a:solidFill>
              <a:prstDash val="lgDash"/>
              <a:headEnd type="none"/>
              <a:tailEnd type="oval" w="lg" len="lg"/>
            </a:ln>
            <a:effectLst/>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bwMode="auto">
          <a:xfrm>
            <a:off x="5996120" y="2757713"/>
            <a:ext cx="931710" cy="194169"/>
            <a:chOff x="5964215" y="3033279"/>
            <a:chExt cx="1072134" cy="223633"/>
          </a:xfrm>
        </p:grpSpPr>
        <p:sp>
          <p:nvSpPr>
            <p:cNvPr id="6" name="椭圆 9"/>
            <p:cNvSpPr/>
            <p:nvPr/>
          </p:nvSpPr>
          <p:spPr>
            <a:xfrm>
              <a:off x="5964215" y="3033279"/>
              <a:ext cx="223633" cy="223633"/>
            </a:xfrm>
            <a:prstGeom prst="ellipse">
              <a:avLst/>
            </a:prstGeom>
            <a:solidFill>
              <a:schemeClr val="bg1"/>
            </a:solidFill>
            <a:ln w="9525">
              <a:solidFill>
                <a:schemeClr val="bg1">
                  <a:lumMod val="65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lnSpc>
                  <a:spcPct val="120000"/>
                </a:lnSpc>
                <a:buFont typeface="Arial" panose="020B0604020202020204" pitchFamily="34" charset="0"/>
                <a:buNone/>
                <a:defRPr/>
              </a:pPr>
              <a:endParaRPr lang="zh-CN" altLang="en-US" sz="760" noProof="1">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2" name="直接连接符 16"/>
            <p:cNvCxnSpPr/>
            <p:nvPr/>
          </p:nvCxnSpPr>
          <p:spPr>
            <a:xfrm flipV="1">
              <a:off x="6189380" y="3144228"/>
              <a:ext cx="846969" cy="0"/>
            </a:xfrm>
            <a:prstGeom prst="line">
              <a:avLst/>
            </a:prstGeom>
            <a:ln w="9525">
              <a:solidFill>
                <a:schemeClr val="bg1">
                  <a:lumMod val="65000"/>
                </a:schemeClr>
              </a:solidFill>
              <a:prstDash val="lgDash"/>
              <a:headEnd type="none"/>
              <a:tailEnd type="oval" w="lg" len="lg"/>
            </a:ln>
            <a:effectLst/>
          </p:spPr>
          <p:style>
            <a:lnRef idx="1">
              <a:schemeClr val="accent1"/>
            </a:lnRef>
            <a:fillRef idx="0">
              <a:schemeClr val="accent1"/>
            </a:fillRef>
            <a:effectRef idx="0">
              <a:schemeClr val="accent1"/>
            </a:effectRef>
            <a:fontRef idx="minor">
              <a:schemeClr val="tx1"/>
            </a:fontRef>
          </p:style>
        </p:cxnSp>
      </p:grpSp>
      <p:sp>
        <p:nvSpPr>
          <p:cNvPr id="30" name="TextBox 29"/>
          <p:cNvSpPr txBox="1">
            <a:spLocks noChangeArrowheads="1"/>
          </p:cNvSpPr>
          <p:nvPr/>
        </p:nvSpPr>
        <p:spPr bwMode="auto">
          <a:xfrm>
            <a:off x="7015806" y="1395520"/>
            <a:ext cx="614271" cy="372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lnSpc>
                <a:spcPct val="120000"/>
              </a:lnSpc>
              <a:buFont typeface="Arial" panose="020B0604020202020204" pitchFamily="34" charset="0"/>
              <a:buNone/>
            </a:pPr>
            <a:r>
              <a:rPr lang="en-US" altLang="en-US" sz="1515">
                <a:solidFill>
                  <a:srgbClr val="A6A6A6"/>
                </a:solidFill>
                <a:latin typeface="Arial" panose="020B0604020202020204" pitchFamily="34" charset="0"/>
                <a:ea typeface="微软雅黑" panose="020B0503020204020204" pitchFamily="34" charset="-122"/>
                <a:sym typeface="Arial" panose="020B0604020202020204" pitchFamily="34" charset="0"/>
              </a:rPr>
              <a:t>2015</a:t>
            </a:r>
            <a:endParaRPr lang="en-GB" altLang="en-US" sz="1515">
              <a:solidFill>
                <a:srgbClr val="A6A6A6"/>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TextBox 30"/>
          <p:cNvSpPr txBox="1">
            <a:spLocks noChangeArrowheads="1"/>
          </p:cNvSpPr>
          <p:nvPr/>
        </p:nvSpPr>
        <p:spPr bwMode="auto">
          <a:xfrm>
            <a:off x="7015806" y="2699011"/>
            <a:ext cx="614271" cy="372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lnSpc>
                <a:spcPct val="120000"/>
              </a:lnSpc>
              <a:buFont typeface="Arial" panose="020B0604020202020204" pitchFamily="34" charset="0"/>
              <a:buNone/>
            </a:pPr>
            <a:r>
              <a:rPr lang="en-US" altLang="en-US" sz="1515">
                <a:solidFill>
                  <a:srgbClr val="A6A6A6"/>
                </a:solidFill>
                <a:latin typeface="Arial" panose="020B0604020202020204" pitchFamily="34" charset="0"/>
                <a:ea typeface="微软雅黑" panose="020B0503020204020204" pitchFamily="34" charset="-122"/>
                <a:sym typeface="Arial" panose="020B0604020202020204" pitchFamily="34" charset="0"/>
              </a:rPr>
              <a:t>2014</a:t>
            </a:r>
            <a:endParaRPr lang="en-GB" altLang="en-US" sz="1515">
              <a:solidFill>
                <a:srgbClr val="A6A6A6"/>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TextBox 31"/>
          <p:cNvSpPr txBox="1">
            <a:spLocks noChangeArrowheads="1"/>
          </p:cNvSpPr>
          <p:nvPr/>
        </p:nvSpPr>
        <p:spPr bwMode="auto">
          <a:xfrm>
            <a:off x="7015806" y="4235804"/>
            <a:ext cx="614271" cy="372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lnSpc>
                <a:spcPct val="120000"/>
              </a:lnSpc>
              <a:buFont typeface="Arial" panose="020B0604020202020204" pitchFamily="34" charset="0"/>
              <a:buNone/>
            </a:pPr>
            <a:r>
              <a:rPr lang="en-US" altLang="en-US" sz="1515">
                <a:solidFill>
                  <a:srgbClr val="A6A6A6"/>
                </a:solidFill>
                <a:latin typeface="Arial" panose="020B0604020202020204" pitchFamily="34" charset="0"/>
                <a:ea typeface="微软雅黑" panose="020B0503020204020204" pitchFamily="34" charset="-122"/>
                <a:sym typeface="Arial" panose="020B0604020202020204" pitchFamily="34" charset="0"/>
              </a:rPr>
              <a:t>2013</a:t>
            </a:r>
            <a:endParaRPr lang="en-GB" altLang="en-US" sz="1515">
              <a:solidFill>
                <a:srgbClr val="A6A6A6"/>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35" name="Group 34"/>
          <p:cNvGrpSpPr/>
          <p:nvPr/>
        </p:nvGrpSpPr>
        <p:grpSpPr bwMode="auto">
          <a:xfrm>
            <a:off x="2257240" y="1699569"/>
            <a:ext cx="2427864" cy="933701"/>
            <a:chOff x="-158386" y="2124222"/>
            <a:chExt cx="4463257" cy="1074708"/>
          </a:xfrm>
        </p:grpSpPr>
        <p:sp>
          <p:nvSpPr>
            <p:cNvPr id="24602" name="TextBox 32"/>
            <p:cNvSpPr txBox="1">
              <a:spLocks noChangeArrowheads="1"/>
            </p:cNvSpPr>
            <p:nvPr/>
          </p:nvSpPr>
          <p:spPr bwMode="auto">
            <a:xfrm>
              <a:off x="1778809" y="2124222"/>
              <a:ext cx="2526062" cy="364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eaLnBrk="1" hangingPunct="1">
                <a:lnSpc>
                  <a:spcPct val="120000"/>
                </a:lnSpc>
                <a:buFont typeface="Arial" panose="020B0604020202020204" pitchFamily="34" charset="0"/>
                <a:buNone/>
              </a:pPr>
              <a:r>
                <a:rPr lang="zh-CN" altLang="en-US" sz="1325">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en-US" sz="1325">
                <a:latin typeface="Arial" panose="020B0604020202020204" pitchFamily="34" charset="0"/>
                <a:ea typeface="微软雅黑" panose="020B0503020204020204" pitchFamily="34" charset="-122"/>
                <a:sym typeface="Arial" panose="020B0604020202020204" pitchFamily="34" charset="0"/>
              </a:endParaRPr>
            </a:p>
          </p:txBody>
        </p:sp>
        <p:sp>
          <p:nvSpPr>
            <p:cNvPr id="25616" name="Rectangle 33"/>
            <p:cNvSpPr>
              <a:spLocks noChangeArrowheads="1"/>
            </p:cNvSpPr>
            <p:nvPr/>
          </p:nvSpPr>
          <p:spPr bwMode="auto">
            <a:xfrm>
              <a:off x="-158386" y="2448200"/>
              <a:ext cx="4452188" cy="750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marL="30257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buFont typeface="Arial" panose="020B0604020202020204" pitchFamily="34" charset="0"/>
                <a:buNone/>
                <a:defRPr/>
              </a:pPr>
              <a:r>
                <a:rPr lang="zh-CN" altLang="en-US" sz="760" noProof="1">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r>
                <a:rPr lang="en-US" altLang="zh-CN" sz="760" dirty="0">
                  <a:latin typeface="Arial" panose="020B0604020202020204" pitchFamily="34" charset="0"/>
                  <a:ea typeface="微软雅黑" panose="020B0503020204020204" pitchFamily="34" charset="-122"/>
                  <a:sym typeface="Arial" panose="020B0604020202020204" pitchFamily="34" charset="0"/>
                </a:rPr>
                <a:t>.</a:t>
              </a:r>
              <a:r>
                <a:rPr lang="zh-CN" altLang="en-US" sz="760" noProof="1">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76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6" name="Group 35"/>
          <p:cNvGrpSpPr/>
          <p:nvPr/>
        </p:nvGrpSpPr>
        <p:grpSpPr bwMode="auto">
          <a:xfrm>
            <a:off x="2257240" y="4612101"/>
            <a:ext cx="2429369" cy="933700"/>
            <a:chOff x="-159167" y="2124222"/>
            <a:chExt cx="4466319" cy="1074706"/>
          </a:xfrm>
        </p:grpSpPr>
        <p:sp>
          <p:nvSpPr>
            <p:cNvPr id="24600" name="TextBox 36"/>
            <p:cNvSpPr txBox="1">
              <a:spLocks noChangeArrowheads="1"/>
            </p:cNvSpPr>
            <p:nvPr/>
          </p:nvSpPr>
          <p:spPr bwMode="auto">
            <a:xfrm>
              <a:off x="1780923" y="2124222"/>
              <a:ext cx="2526229" cy="364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eaLnBrk="1" hangingPunct="1">
                <a:lnSpc>
                  <a:spcPct val="120000"/>
                </a:lnSpc>
                <a:buFont typeface="Arial" panose="020B0604020202020204" pitchFamily="34" charset="0"/>
                <a:buNone/>
              </a:pPr>
              <a:r>
                <a:rPr lang="zh-CN" altLang="en-US" sz="1325">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en-US" sz="1325">
                <a:latin typeface="Arial" panose="020B0604020202020204" pitchFamily="34" charset="0"/>
                <a:ea typeface="微软雅黑" panose="020B0503020204020204" pitchFamily="34" charset="-122"/>
                <a:sym typeface="Arial" panose="020B0604020202020204" pitchFamily="34" charset="0"/>
              </a:endParaRPr>
            </a:p>
          </p:txBody>
        </p:sp>
        <p:sp>
          <p:nvSpPr>
            <p:cNvPr id="25619" name="Rectangle 37"/>
            <p:cNvSpPr>
              <a:spLocks noChangeArrowheads="1"/>
            </p:cNvSpPr>
            <p:nvPr/>
          </p:nvSpPr>
          <p:spPr bwMode="auto">
            <a:xfrm>
              <a:off x="-159167" y="2448199"/>
              <a:ext cx="4452485" cy="750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marL="30257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buFont typeface="Arial" panose="020B0604020202020204" pitchFamily="34" charset="0"/>
                <a:buNone/>
                <a:defRPr/>
              </a:pPr>
              <a:r>
                <a:rPr lang="zh-CN" altLang="en-US" sz="760" noProof="1">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r>
                <a:rPr lang="en-US" altLang="zh-CN" sz="760" dirty="0">
                  <a:latin typeface="Arial" panose="020B0604020202020204" pitchFamily="34" charset="0"/>
                  <a:ea typeface="微软雅黑" panose="020B0503020204020204" pitchFamily="34" charset="-122"/>
                  <a:sym typeface="Arial" panose="020B0604020202020204" pitchFamily="34" charset="0"/>
                </a:rPr>
                <a:t>.</a:t>
              </a:r>
              <a:r>
                <a:rPr lang="zh-CN" altLang="en-US" sz="760" noProof="1">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76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9" name="Group 38"/>
          <p:cNvGrpSpPr/>
          <p:nvPr/>
        </p:nvGrpSpPr>
        <p:grpSpPr bwMode="auto">
          <a:xfrm>
            <a:off x="7024163" y="3120463"/>
            <a:ext cx="2584402" cy="792221"/>
            <a:chOff x="257395" y="2124222"/>
            <a:chExt cx="4036076" cy="913699"/>
          </a:xfrm>
        </p:grpSpPr>
        <p:sp>
          <p:nvSpPr>
            <p:cNvPr id="24598" name="TextBox 39"/>
            <p:cNvSpPr txBox="1">
              <a:spLocks noChangeArrowheads="1"/>
            </p:cNvSpPr>
            <p:nvPr/>
          </p:nvSpPr>
          <p:spPr bwMode="auto">
            <a:xfrm>
              <a:off x="257395" y="2124222"/>
              <a:ext cx="2145931" cy="364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lnSpc>
                  <a:spcPct val="120000"/>
                </a:lnSpc>
                <a:buFont typeface="Arial" panose="020B0604020202020204" pitchFamily="34" charset="0"/>
                <a:buNone/>
              </a:pPr>
              <a:r>
                <a:rPr lang="zh-CN" altLang="en-US" sz="1325">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en-US" sz="1325">
                <a:latin typeface="Arial" panose="020B0604020202020204" pitchFamily="34" charset="0"/>
                <a:ea typeface="微软雅黑" panose="020B0503020204020204" pitchFamily="34" charset="-122"/>
                <a:sym typeface="Arial" panose="020B0604020202020204" pitchFamily="34" charset="0"/>
              </a:endParaRPr>
            </a:p>
          </p:txBody>
        </p:sp>
        <p:sp>
          <p:nvSpPr>
            <p:cNvPr id="25622" name="Rectangle 40"/>
            <p:cNvSpPr>
              <a:spLocks noChangeArrowheads="1"/>
            </p:cNvSpPr>
            <p:nvPr/>
          </p:nvSpPr>
          <p:spPr bwMode="auto">
            <a:xfrm>
              <a:off x="276200" y="2447116"/>
              <a:ext cx="4017271" cy="590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marL="30257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buFont typeface="Arial" panose="020B0604020202020204" pitchFamily="34" charset="0"/>
                <a:buNone/>
                <a:defRPr/>
              </a:pPr>
              <a:r>
                <a:rPr lang="zh-CN" altLang="en-US" sz="760" noProof="1">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r>
                <a:rPr lang="en-US" altLang="zh-CN" sz="760" dirty="0">
                  <a:latin typeface="Arial" panose="020B0604020202020204" pitchFamily="34" charset="0"/>
                  <a:ea typeface="微软雅黑" panose="020B0503020204020204" pitchFamily="34" charset="-122"/>
                  <a:sym typeface="Arial" panose="020B0604020202020204" pitchFamily="34" charset="0"/>
                </a:rPr>
                <a:t>.</a:t>
              </a:r>
              <a:r>
                <a:rPr lang="zh-CN" altLang="en-US" sz="760" noProof="1">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76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Group 14"/>
          <p:cNvGrpSpPr/>
          <p:nvPr/>
        </p:nvGrpSpPr>
        <p:grpSpPr bwMode="auto">
          <a:xfrm>
            <a:off x="5461780" y="1869654"/>
            <a:ext cx="3710281" cy="582507"/>
            <a:chOff x="5349226" y="2010956"/>
            <a:chExt cx="4272984" cy="670899"/>
          </a:xfrm>
        </p:grpSpPr>
        <p:sp>
          <p:nvSpPr>
            <p:cNvPr id="14" name="燕尾形 18"/>
            <p:cNvSpPr/>
            <p:nvPr/>
          </p:nvSpPr>
          <p:spPr>
            <a:xfrm rot="10800000">
              <a:off x="5349226" y="2010956"/>
              <a:ext cx="4272984" cy="670899"/>
            </a:xfrm>
            <a:prstGeom prst="chevron">
              <a:avLst>
                <a:gd name="adj" fmla="val 67746"/>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lnSpc>
                  <a:spcPct val="120000"/>
                </a:lnSpc>
                <a:buFont typeface="Arial" panose="020B0604020202020204" pitchFamily="34" charset="0"/>
                <a:buNone/>
                <a:defRPr/>
              </a:pPr>
              <a:endParaRPr lang="zh-CN" altLang="en-US" sz="1325"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597" name="TextBox 41"/>
            <p:cNvSpPr txBox="1">
              <a:spLocks noChangeArrowheads="1"/>
            </p:cNvSpPr>
            <p:nvPr/>
          </p:nvSpPr>
          <p:spPr bwMode="auto">
            <a:xfrm>
              <a:off x="5975555" y="2162574"/>
              <a:ext cx="1582490" cy="38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lnSpc>
                  <a:spcPct val="120000"/>
                </a:lnSpc>
                <a:buFont typeface="Arial" panose="020B0604020202020204" pitchFamily="34" charset="0"/>
                <a:buNone/>
              </a:pPr>
              <a:r>
                <a:rPr lang="zh-CN" altLang="en-US" sz="1325">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en-US" sz="1325">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6" name="Group 15"/>
          <p:cNvGrpSpPr/>
          <p:nvPr/>
        </p:nvGrpSpPr>
        <p:grpSpPr bwMode="auto">
          <a:xfrm>
            <a:off x="3048967" y="3289044"/>
            <a:ext cx="3710282" cy="584012"/>
            <a:chOff x="2569789" y="3646467"/>
            <a:chExt cx="4272984" cy="670899"/>
          </a:xfrm>
        </p:grpSpPr>
        <p:sp>
          <p:nvSpPr>
            <p:cNvPr id="17" name="燕尾形 20"/>
            <p:cNvSpPr/>
            <p:nvPr/>
          </p:nvSpPr>
          <p:spPr>
            <a:xfrm>
              <a:off x="2569789" y="3646467"/>
              <a:ext cx="4272984" cy="670899"/>
            </a:xfrm>
            <a:prstGeom prst="chevron">
              <a:avLst>
                <a:gd name="adj" fmla="val 67746"/>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lnSpc>
                  <a:spcPct val="120000"/>
                </a:lnSpc>
                <a:buFont typeface="Arial" panose="020B0604020202020204" pitchFamily="34" charset="0"/>
                <a:buNone/>
                <a:defRPr/>
              </a:pPr>
              <a:endParaRPr lang="zh-CN" altLang="en-US" sz="1325"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595" name="TextBox 42"/>
            <p:cNvSpPr txBox="1">
              <a:spLocks noChangeArrowheads="1"/>
            </p:cNvSpPr>
            <p:nvPr/>
          </p:nvSpPr>
          <p:spPr bwMode="auto">
            <a:xfrm>
              <a:off x="3196117" y="3795078"/>
              <a:ext cx="1582489"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lnSpc>
                  <a:spcPct val="120000"/>
                </a:lnSpc>
                <a:buFont typeface="Arial" panose="020B0604020202020204" pitchFamily="34" charset="0"/>
                <a:buNone/>
              </a:pPr>
              <a:r>
                <a:rPr lang="zh-CN" altLang="en-US" sz="1325">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en-US" sz="1325">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 name="Group 17"/>
          <p:cNvGrpSpPr/>
          <p:nvPr/>
        </p:nvGrpSpPr>
        <p:grpSpPr bwMode="auto">
          <a:xfrm>
            <a:off x="5461780" y="4782187"/>
            <a:ext cx="3710281" cy="582506"/>
            <a:chOff x="5349226" y="5365450"/>
            <a:chExt cx="4272984" cy="670899"/>
          </a:xfrm>
        </p:grpSpPr>
        <p:sp>
          <p:nvSpPr>
            <p:cNvPr id="19" name="燕尾形 23"/>
            <p:cNvSpPr/>
            <p:nvPr/>
          </p:nvSpPr>
          <p:spPr>
            <a:xfrm rot="10800000">
              <a:off x="5349226" y="5365450"/>
              <a:ext cx="4272984" cy="670899"/>
            </a:xfrm>
            <a:prstGeom prst="chevron">
              <a:avLst>
                <a:gd name="adj" fmla="val 67746"/>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lnSpc>
                  <a:spcPct val="120000"/>
                </a:lnSpc>
                <a:buFont typeface="Arial" panose="020B0604020202020204" pitchFamily="34" charset="0"/>
                <a:buNone/>
                <a:defRPr/>
              </a:pPr>
              <a:endParaRPr lang="zh-CN" altLang="en-US" sz="1325"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593" name="TextBox 43"/>
            <p:cNvSpPr txBox="1">
              <a:spLocks noChangeArrowheads="1"/>
            </p:cNvSpPr>
            <p:nvPr/>
          </p:nvSpPr>
          <p:spPr bwMode="auto">
            <a:xfrm>
              <a:off x="5980638" y="5516234"/>
              <a:ext cx="1582490" cy="38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lnSpc>
                  <a:spcPct val="120000"/>
                </a:lnSpc>
                <a:buFont typeface="Arial" panose="020B0604020202020204" pitchFamily="34" charset="0"/>
                <a:buNone/>
              </a:pPr>
              <a:r>
                <a:rPr lang="zh-CN" altLang="en-US" sz="1325">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en-US" sz="1325">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38"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a:solidFill>
                  <a:srgbClr val="595959"/>
                </a:solidFill>
                <a:ea typeface="微软雅黑" panose="020B0503020204020204" pitchFamily="34" charset="-122"/>
                <a:sym typeface="Calibri" panose="020F0502020204030204" pitchFamily="34" charset="0"/>
              </a:rPr>
              <a:t>点击添加相关标题文字</a:t>
            </a:r>
          </a:p>
        </p:txBody>
      </p:sp>
      <p:sp>
        <p:nvSpPr>
          <p:cNvPr id="40"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a:solidFill>
                  <a:srgbClr val="595959"/>
                </a:solidFill>
                <a:ea typeface="微软雅黑" panose="020B0503020204020204" pitchFamily="34" charset="-122"/>
                <a:sym typeface="Calibri" panose="020F0502020204030204" pitchFamily="34" charset="0"/>
              </a:rPr>
              <a:t>ADD RELATED TITLE WORDS</a:t>
            </a:r>
            <a:endParaRPr lang="zh-CN" altLang="en-US" sz="1325">
              <a:solidFill>
                <a:srgbClr val="595959"/>
              </a:solidFill>
              <a:ea typeface="微软雅黑" panose="020B0503020204020204" pitchFamily="34" charset="-122"/>
              <a:sym typeface="Calibri" panose="020F0502020204030204" pitchFamily="34" charset="0"/>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par>
                          <p:cTn id="16" fill="hold">
                            <p:stCondLst>
                              <p:cond delay="1500"/>
                            </p:stCondLst>
                            <p:childTnLst>
                              <p:par>
                                <p:cTn id="17" presetID="12" presetClass="entr" presetSubtype="2"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p:tgtEl>
                                          <p:spTgt spid="15"/>
                                        </p:tgtEl>
                                        <p:attrNameLst>
                                          <p:attrName>ppt_x</p:attrName>
                                        </p:attrNameLst>
                                      </p:cBhvr>
                                      <p:tavLst>
                                        <p:tav tm="0">
                                          <p:val>
                                            <p:strVal val="#ppt_x+#ppt_w*1.125000"/>
                                          </p:val>
                                        </p:tav>
                                        <p:tav tm="100000">
                                          <p:val>
                                            <p:strVal val="#ppt_x"/>
                                          </p:val>
                                        </p:tav>
                                      </p:tavLst>
                                    </p:anim>
                                    <p:animEffect transition="in" filter="wipe(left)">
                                      <p:cBhvr>
                                        <p:cTn id="20" dur="500"/>
                                        <p:tgtEl>
                                          <p:spTgt spid="15"/>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childTnLst>
                          </p:cTn>
                        </p:par>
                        <p:par>
                          <p:cTn id="33" fill="hold">
                            <p:stCondLst>
                              <p:cond delay="3500"/>
                            </p:stCondLst>
                            <p:childTnLst>
                              <p:par>
                                <p:cTn id="34" presetID="12" presetClass="entr" presetSubtype="8"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p:tgtEl>
                                          <p:spTgt spid="16"/>
                                        </p:tgtEl>
                                        <p:attrNameLst>
                                          <p:attrName>ppt_x</p:attrName>
                                        </p:attrNameLst>
                                      </p:cBhvr>
                                      <p:tavLst>
                                        <p:tav tm="0">
                                          <p:val>
                                            <p:strVal val="#ppt_x-#ppt_w*1.125000"/>
                                          </p:val>
                                        </p:tav>
                                        <p:tav tm="100000">
                                          <p:val>
                                            <p:strVal val="#ppt_x"/>
                                          </p:val>
                                        </p:tav>
                                      </p:tavLst>
                                    </p:anim>
                                    <p:animEffect transition="in" filter="wipe(right)">
                                      <p:cBhvr>
                                        <p:cTn id="37" dur="500"/>
                                        <p:tgtEl>
                                          <p:spTgt spid="16"/>
                                        </p:tgtEl>
                                      </p:cBhvr>
                                    </p:animEffect>
                                  </p:childTnLst>
                                </p:cTn>
                              </p:par>
                            </p:childTnLst>
                          </p:cTn>
                        </p:par>
                        <p:par>
                          <p:cTn id="38" fill="hold">
                            <p:stCondLst>
                              <p:cond delay="4000"/>
                            </p:stCondLst>
                            <p:childTnLst>
                              <p:par>
                                <p:cTn id="39" presetID="10" presetClass="entr" presetSubtype="0" fill="hold"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500"/>
                                        <p:tgtEl>
                                          <p:spTgt spid="39"/>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par>
                          <p:cTn id="46" fill="hold">
                            <p:stCondLst>
                              <p:cond delay="5000"/>
                            </p:stCondLst>
                            <p:childTnLst>
                              <p:par>
                                <p:cTn id="47" presetID="10" presetClass="entr" presetSubtype="0" fill="hold" grpId="0"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par>
                          <p:cTn id="50" fill="hold">
                            <p:stCondLst>
                              <p:cond delay="5500"/>
                            </p:stCondLst>
                            <p:childTnLst>
                              <p:par>
                                <p:cTn id="51" presetID="12" presetClass="entr" presetSubtype="2"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p:tgtEl>
                                          <p:spTgt spid="18"/>
                                        </p:tgtEl>
                                        <p:attrNameLst>
                                          <p:attrName>ppt_x</p:attrName>
                                        </p:attrNameLst>
                                      </p:cBhvr>
                                      <p:tavLst>
                                        <p:tav tm="0">
                                          <p:val>
                                            <p:strVal val="#ppt_x+#ppt_w*1.125000"/>
                                          </p:val>
                                        </p:tav>
                                        <p:tav tm="100000">
                                          <p:val>
                                            <p:strVal val="#ppt_x"/>
                                          </p:val>
                                        </p:tav>
                                      </p:tavLst>
                                    </p:anim>
                                    <p:animEffect transition="in" filter="wipe(left)">
                                      <p:cBhvr>
                                        <p:cTn id="54" dur="500"/>
                                        <p:tgtEl>
                                          <p:spTgt spid="18"/>
                                        </p:tgtEl>
                                      </p:cBhvr>
                                    </p:animEffect>
                                  </p:childTnLst>
                                </p:cTn>
                              </p:par>
                            </p:childTnLst>
                          </p:cTn>
                        </p:par>
                        <p:par>
                          <p:cTn id="55" fill="hold">
                            <p:stCondLst>
                              <p:cond delay="6000"/>
                            </p:stCondLst>
                            <p:childTnLst>
                              <p:par>
                                <p:cTn id="56" presetID="10" presetClass="entr" presetSubtype="0" fill="hold" nodeType="after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fade">
                                      <p:cBhvr>
                                        <p:cTn id="5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bwMode="auto">
          <a:xfrm>
            <a:off x="2694282" y="2223347"/>
            <a:ext cx="3502566" cy="3504071"/>
            <a:chOff x="6240781" y="1363135"/>
            <a:chExt cx="4963584" cy="4963584"/>
          </a:xfrm>
        </p:grpSpPr>
        <p:grpSp>
          <p:nvGrpSpPr>
            <p:cNvPr id="43024" name="Group 12"/>
            <p:cNvGrpSpPr/>
            <p:nvPr/>
          </p:nvGrpSpPr>
          <p:grpSpPr bwMode="auto">
            <a:xfrm>
              <a:off x="6240781" y="1363135"/>
              <a:ext cx="3255433" cy="2434167"/>
              <a:chOff x="4657725" y="946151"/>
              <a:chExt cx="2441575" cy="1825625"/>
            </a:xfrm>
          </p:grpSpPr>
          <p:sp>
            <p:nvSpPr>
              <p:cNvPr id="27" name="Freeform 26"/>
              <p:cNvSpPr/>
              <p:nvPr/>
            </p:nvSpPr>
            <p:spPr bwMode="auto">
              <a:xfrm>
                <a:off x="5953547" y="2046327"/>
                <a:ext cx="1145443" cy="594862"/>
              </a:xfrm>
              <a:custGeom>
                <a:avLst/>
                <a:gdLst>
                  <a:gd name="T0" fmla="*/ 849 w 904"/>
                  <a:gd name="T1" fmla="*/ 0 h 468"/>
                  <a:gd name="T2" fmla="*/ 873 w 904"/>
                  <a:gd name="T3" fmla="*/ 58 h 468"/>
                  <a:gd name="T4" fmla="*/ 507 w 904"/>
                  <a:gd name="T5" fmla="*/ 436 h 468"/>
                  <a:gd name="T6" fmla="*/ 396 w 904"/>
                  <a:gd name="T7" fmla="*/ 436 h 468"/>
                  <a:gd name="T8" fmla="*/ 30 w 904"/>
                  <a:gd name="T9" fmla="*/ 58 h 468"/>
                  <a:gd name="T10" fmla="*/ 55 w 904"/>
                  <a:gd name="T11" fmla="*/ 0 h 468"/>
                  <a:gd name="T12" fmla="*/ 849 w 90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849" y="0"/>
                    </a:moveTo>
                    <a:cubicBezTo>
                      <a:pt x="893" y="0"/>
                      <a:pt x="904" y="26"/>
                      <a:pt x="873" y="58"/>
                    </a:cubicBezTo>
                    <a:cubicBezTo>
                      <a:pt x="507" y="436"/>
                      <a:pt x="507" y="436"/>
                      <a:pt x="507" y="436"/>
                    </a:cubicBezTo>
                    <a:cubicBezTo>
                      <a:pt x="477" y="468"/>
                      <a:pt x="427" y="468"/>
                      <a:pt x="396" y="436"/>
                    </a:cubicBezTo>
                    <a:cubicBezTo>
                      <a:pt x="30" y="58"/>
                      <a:pt x="30" y="58"/>
                      <a:pt x="30" y="58"/>
                    </a:cubicBezTo>
                    <a:cubicBezTo>
                      <a:pt x="0" y="26"/>
                      <a:pt x="11" y="0"/>
                      <a:pt x="55" y="0"/>
                    </a:cubicBezTo>
                    <a:lnTo>
                      <a:pt x="849" y="0"/>
                    </a:lnTo>
                    <a:close/>
                  </a:path>
                </a:pathLst>
              </a:custGeom>
              <a:solidFill>
                <a:schemeClr val="accent1"/>
              </a:solidFill>
              <a:ln>
                <a:noFill/>
              </a:ln>
            </p:spPr>
            <p:txBody>
              <a:bodyPr lIns="52932" tIns="26467" rIns="52932" bIns="26467"/>
              <a:lstStyle/>
              <a:p>
                <a:pPr algn="just" eaLnBrk="1" hangingPunct="1">
                  <a:lnSpc>
                    <a:spcPct val="120000"/>
                  </a:lnSpc>
                  <a:buFont typeface="Arial" panose="020B0604020202020204" pitchFamily="34" charset="0"/>
                  <a:buNone/>
                  <a:defRPr/>
                </a:pPr>
                <a:endParaRPr lang="en-US" sz="1645"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27"/>
              <p:cNvSpPr/>
              <p:nvPr/>
            </p:nvSpPr>
            <p:spPr bwMode="auto">
              <a:xfrm>
                <a:off x="4657725" y="946151"/>
                <a:ext cx="2150105" cy="1826164"/>
              </a:xfrm>
              <a:custGeom>
                <a:avLst/>
                <a:gdLst>
                  <a:gd name="T0" fmla="*/ 848 w 1696"/>
                  <a:gd name="T1" fmla="*/ 0 h 1440"/>
                  <a:gd name="T2" fmla="*/ 0 w 1696"/>
                  <a:gd name="T3" fmla="*/ 848 h 1440"/>
                  <a:gd name="T4" fmla="*/ 241 w 1696"/>
                  <a:gd name="T5" fmla="*/ 1440 h 1440"/>
                  <a:gd name="T6" fmla="*/ 718 w 1696"/>
                  <a:gd name="T7" fmla="*/ 1209 h 1440"/>
                  <a:gd name="T8" fmla="*/ 464 w 1696"/>
                  <a:gd name="T9" fmla="*/ 848 h 1440"/>
                  <a:gd name="T10" fmla="*/ 848 w 1696"/>
                  <a:gd name="T11" fmla="*/ 464 h 1440"/>
                  <a:gd name="T12" fmla="*/ 1232 w 1696"/>
                  <a:gd name="T13" fmla="*/ 848 h 1440"/>
                  <a:gd name="T14" fmla="*/ 1213 w 1696"/>
                  <a:gd name="T15" fmla="*/ 966 h 1440"/>
                  <a:gd name="T16" fmla="*/ 1293 w 1696"/>
                  <a:gd name="T17" fmla="*/ 966 h 1440"/>
                  <a:gd name="T18" fmla="*/ 1293 w 1696"/>
                  <a:gd name="T19" fmla="*/ 1062 h 1440"/>
                  <a:gd name="T20" fmla="*/ 1669 w 1696"/>
                  <a:gd name="T21" fmla="*/ 1062 h 1440"/>
                  <a:gd name="T22" fmla="*/ 1696 w 1696"/>
                  <a:gd name="T23" fmla="*/ 848 h 1440"/>
                  <a:gd name="T24" fmla="*/ 848 w 1696"/>
                  <a:gd name="T25" fmla="*/ 0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96" h="1440">
                    <a:moveTo>
                      <a:pt x="848" y="0"/>
                    </a:moveTo>
                    <a:cubicBezTo>
                      <a:pt x="380" y="0"/>
                      <a:pt x="0" y="380"/>
                      <a:pt x="0" y="848"/>
                    </a:cubicBezTo>
                    <a:cubicBezTo>
                      <a:pt x="0" y="1078"/>
                      <a:pt x="92" y="1287"/>
                      <a:pt x="241" y="1440"/>
                    </a:cubicBezTo>
                    <a:cubicBezTo>
                      <a:pt x="374" y="1315"/>
                      <a:pt x="540" y="1235"/>
                      <a:pt x="718" y="1209"/>
                    </a:cubicBezTo>
                    <a:cubicBezTo>
                      <a:pt x="570" y="1156"/>
                      <a:pt x="464" y="1014"/>
                      <a:pt x="464" y="848"/>
                    </a:cubicBezTo>
                    <a:cubicBezTo>
                      <a:pt x="464" y="636"/>
                      <a:pt x="636" y="464"/>
                      <a:pt x="848" y="464"/>
                    </a:cubicBezTo>
                    <a:cubicBezTo>
                      <a:pt x="1060" y="464"/>
                      <a:pt x="1232" y="636"/>
                      <a:pt x="1232" y="848"/>
                    </a:cubicBezTo>
                    <a:cubicBezTo>
                      <a:pt x="1232" y="889"/>
                      <a:pt x="1225" y="929"/>
                      <a:pt x="1213" y="966"/>
                    </a:cubicBezTo>
                    <a:cubicBezTo>
                      <a:pt x="1293" y="966"/>
                      <a:pt x="1293" y="966"/>
                      <a:pt x="1293" y="966"/>
                    </a:cubicBezTo>
                    <a:cubicBezTo>
                      <a:pt x="1293" y="1062"/>
                      <a:pt x="1293" y="1062"/>
                      <a:pt x="1293" y="1062"/>
                    </a:cubicBezTo>
                    <a:cubicBezTo>
                      <a:pt x="1669" y="1062"/>
                      <a:pt x="1669" y="1062"/>
                      <a:pt x="1669" y="1062"/>
                    </a:cubicBezTo>
                    <a:cubicBezTo>
                      <a:pt x="1687" y="994"/>
                      <a:pt x="1696" y="922"/>
                      <a:pt x="1696" y="848"/>
                    </a:cubicBezTo>
                    <a:cubicBezTo>
                      <a:pt x="1696" y="380"/>
                      <a:pt x="1316" y="0"/>
                      <a:pt x="848" y="0"/>
                    </a:cubicBezTo>
                    <a:close/>
                  </a:path>
                </a:pathLst>
              </a:custGeom>
              <a:solidFill>
                <a:schemeClr val="accent1"/>
              </a:solidFill>
              <a:ln>
                <a:noFill/>
              </a:ln>
            </p:spPr>
            <p:txBody>
              <a:bodyPr lIns="52932" tIns="26467" rIns="52932" bIns="26467"/>
              <a:lstStyle/>
              <a:p>
                <a:pPr algn="just" eaLnBrk="1" hangingPunct="1">
                  <a:lnSpc>
                    <a:spcPct val="120000"/>
                  </a:lnSpc>
                  <a:buFont typeface="Arial" panose="020B0604020202020204" pitchFamily="34" charset="0"/>
                  <a:buNone/>
                  <a:defRPr/>
                </a:pPr>
                <a:endParaRPr lang="en-US" sz="1645"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3025" name="Group 13"/>
            <p:cNvGrpSpPr/>
            <p:nvPr/>
          </p:nvGrpSpPr>
          <p:grpSpPr bwMode="auto">
            <a:xfrm>
              <a:off x="6240781" y="3111502"/>
              <a:ext cx="2434167" cy="3215217"/>
              <a:chOff x="4657725" y="2257426"/>
              <a:chExt cx="1825625" cy="2411413"/>
            </a:xfrm>
          </p:grpSpPr>
          <p:sp>
            <p:nvSpPr>
              <p:cNvPr id="25" name="Freeform 24"/>
              <p:cNvSpPr/>
              <p:nvPr/>
            </p:nvSpPr>
            <p:spPr bwMode="auto">
              <a:xfrm>
                <a:off x="5753574" y="2257407"/>
                <a:ext cx="593518" cy="1146549"/>
              </a:xfrm>
              <a:custGeom>
                <a:avLst/>
                <a:gdLst>
                  <a:gd name="T0" fmla="*/ 0 w 468"/>
                  <a:gd name="T1" fmla="*/ 55 h 904"/>
                  <a:gd name="T2" fmla="*/ 57 w 468"/>
                  <a:gd name="T3" fmla="*/ 30 h 904"/>
                  <a:gd name="T4" fmla="*/ 436 w 468"/>
                  <a:gd name="T5" fmla="*/ 397 h 904"/>
                  <a:gd name="T6" fmla="*/ 436 w 468"/>
                  <a:gd name="T7" fmla="*/ 508 h 904"/>
                  <a:gd name="T8" fmla="*/ 57 w 468"/>
                  <a:gd name="T9" fmla="*/ 874 h 904"/>
                  <a:gd name="T10" fmla="*/ 0 w 468"/>
                  <a:gd name="T11" fmla="*/ 849 h 904"/>
                  <a:gd name="T12" fmla="*/ 0 w 468"/>
                  <a:gd name="T13" fmla="*/ 55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0" y="55"/>
                    </a:moveTo>
                    <a:cubicBezTo>
                      <a:pt x="0" y="11"/>
                      <a:pt x="26" y="0"/>
                      <a:pt x="57" y="30"/>
                    </a:cubicBezTo>
                    <a:cubicBezTo>
                      <a:pt x="436" y="397"/>
                      <a:pt x="436" y="397"/>
                      <a:pt x="436" y="397"/>
                    </a:cubicBezTo>
                    <a:cubicBezTo>
                      <a:pt x="468" y="427"/>
                      <a:pt x="468" y="477"/>
                      <a:pt x="436" y="508"/>
                    </a:cubicBezTo>
                    <a:cubicBezTo>
                      <a:pt x="57" y="874"/>
                      <a:pt x="57" y="874"/>
                      <a:pt x="57" y="874"/>
                    </a:cubicBezTo>
                    <a:cubicBezTo>
                      <a:pt x="26" y="904"/>
                      <a:pt x="0" y="893"/>
                      <a:pt x="0" y="849"/>
                    </a:cubicBezTo>
                    <a:lnTo>
                      <a:pt x="0" y="55"/>
                    </a:lnTo>
                    <a:close/>
                  </a:path>
                </a:pathLst>
              </a:custGeom>
              <a:solidFill>
                <a:schemeClr val="accent3"/>
              </a:solidFill>
              <a:ln>
                <a:noFill/>
              </a:ln>
            </p:spPr>
            <p:txBody>
              <a:bodyPr lIns="52932" tIns="26467" rIns="52932" bIns="26467"/>
              <a:lstStyle/>
              <a:p>
                <a:pPr algn="just" eaLnBrk="1" hangingPunct="1">
                  <a:lnSpc>
                    <a:spcPct val="120000"/>
                  </a:lnSpc>
                  <a:buFont typeface="Arial" panose="020B0604020202020204" pitchFamily="34" charset="0"/>
                  <a:buNone/>
                  <a:defRPr/>
                </a:pPr>
                <a:endParaRPr lang="en-US" sz="1645"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25"/>
              <p:cNvSpPr/>
              <p:nvPr/>
            </p:nvSpPr>
            <p:spPr bwMode="auto">
              <a:xfrm>
                <a:off x="4657725" y="2518059"/>
                <a:ext cx="1825349" cy="2150780"/>
              </a:xfrm>
              <a:custGeom>
                <a:avLst/>
                <a:gdLst>
                  <a:gd name="T0" fmla="*/ 1209 w 1440"/>
                  <a:gd name="T1" fmla="*/ 978 h 1696"/>
                  <a:gd name="T2" fmla="*/ 848 w 1440"/>
                  <a:gd name="T3" fmla="*/ 1232 h 1696"/>
                  <a:gd name="T4" fmla="*/ 464 w 1440"/>
                  <a:gd name="T5" fmla="*/ 848 h 1696"/>
                  <a:gd name="T6" fmla="*/ 848 w 1440"/>
                  <a:gd name="T7" fmla="*/ 464 h 1696"/>
                  <a:gd name="T8" fmla="*/ 969 w 1440"/>
                  <a:gd name="T9" fmla="*/ 483 h 1696"/>
                  <a:gd name="T10" fmla="*/ 969 w 1440"/>
                  <a:gd name="T11" fmla="*/ 9 h 1696"/>
                  <a:gd name="T12" fmla="*/ 848 w 1440"/>
                  <a:gd name="T13" fmla="*/ 0 h 1696"/>
                  <a:gd name="T14" fmla="*/ 0 w 1440"/>
                  <a:gd name="T15" fmla="*/ 848 h 1696"/>
                  <a:gd name="T16" fmla="*/ 848 w 1440"/>
                  <a:gd name="T17" fmla="*/ 1696 h 1696"/>
                  <a:gd name="T18" fmla="*/ 1440 w 1440"/>
                  <a:gd name="T19" fmla="*/ 1455 h 1696"/>
                  <a:gd name="T20" fmla="*/ 1209 w 1440"/>
                  <a:gd name="T21" fmla="*/ 978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40" h="1696">
                    <a:moveTo>
                      <a:pt x="1209" y="978"/>
                    </a:moveTo>
                    <a:cubicBezTo>
                      <a:pt x="1156" y="1126"/>
                      <a:pt x="1014" y="1232"/>
                      <a:pt x="848" y="1232"/>
                    </a:cubicBezTo>
                    <a:cubicBezTo>
                      <a:pt x="636" y="1232"/>
                      <a:pt x="464" y="1060"/>
                      <a:pt x="464" y="848"/>
                    </a:cubicBezTo>
                    <a:cubicBezTo>
                      <a:pt x="464" y="636"/>
                      <a:pt x="636" y="464"/>
                      <a:pt x="848" y="464"/>
                    </a:cubicBezTo>
                    <a:cubicBezTo>
                      <a:pt x="890" y="464"/>
                      <a:pt x="931" y="471"/>
                      <a:pt x="969" y="483"/>
                    </a:cubicBezTo>
                    <a:cubicBezTo>
                      <a:pt x="969" y="9"/>
                      <a:pt x="969" y="9"/>
                      <a:pt x="969" y="9"/>
                    </a:cubicBezTo>
                    <a:cubicBezTo>
                      <a:pt x="929" y="3"/>
                      <a:pt x="889" y="0"/>
                      <a:pt x="848" y="0"/>
                    </a:cubicBezTo>
                    <a:cubicBezTo>
                      <a:pt x="380" y="0"/>
                      <a:pt x="0" y="380"/>
                      <a:pt x="0" y="848"/>
                    </a:cubicBezTo>
                    <a:cubicBezTo>
                      <a:pt x="0" y="1316"/>
                      <a:pt x="380" y="1696"/>
                      <a:pt x="848" y="1696"/>
                    </a:cubicBezTo>
                    <a:cubicBezTo>
                      <a:pt x="1078" y="1696"/>
                      <a:pt x="1287" y="1604"/>
                      <a:pt x="1440" y="1455"/>
                    </a:cubicBezTo>
                    <a:cubicBezTo>
                      <a:pt x="1315" y="1322"/>
                      <a:pt x="1235" y="1156"/>
                      <a:pt x="1209" y="978"/>
                    </a:cubicBezTo>
                    <a:close/>
                  </a:path>
                </a:pathLst>
              </a:custGeom>
              <a:solidFill>
                <a:schemeClr val="accent3"/>
              </a:solidFill>
              <a:ln>
                <a:noFill/>
              </a:ln>
            </p:spPr>
            <p:txBody>
              <a:bodyPr lIns="52932" tIns="26467" rIns="52932" bIns="26467"/>
              <a:lstStyle/>
              <a:p>
                <a:pPr algn="just" eaLnBrk="1" hangingPunct="1">
                  <a:lnSpc>
                    <a:spcPct val="120000"/>
                  </a:lnSpc>
                  <a:buFont typeface="Arial" panose="020B0604020202020204" pitchFamily="34" charset="0"/>
                  <a:buNone/>
                  <a:defRPr/>
                </a:pPr>
                <a:endParaRPr lang="en-US" sz="1645"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3026" name="Group 14"/>
            <p:cNvGrpSpPr/>
            <p:nvPr/>
          </p:nvGrpSpPr>
          <p:grpSpPr bwMode="auto">
            <a:xfrm>
              <a:off x="7967980" y="3892551"/>
              <a:ext cx="3236384" cy="2434167"/>
              <a:chOff x="5953125" y="2843213"/>
              <a:chExt cx="2427288" cy="1825625"/>
            </a:xfrm>
          </p:grpSpPr>
          <p:sp>
            <p:nvSpPr>
              <p:cNvPr id="23" name="Freeform 22"/>
              <p:cNvSpPr/>
              <p:nvPr/>
            </p:nvSpPr>
            <p:spPr bwMode="auto">
              <a:xfrm>
                <a:off x="5953547" y="2988192"/>
                <a:ext cx="1145442" cy="594862"/>
              </a:xfrm>
              <a:custGeom>
                <a:avLst/>
                <a:gdLst>
                  <a:gd name="T0" fmla="*/ 55 w 904"/>
                  <a:gd name="T1" fmla="*/ 468 h 468"/>
                  <a:gd name="T2" fmla="*/ 30 w 904"/>
                  <a:gd name="T3" fmla="*/ 411 h 468"/>
                  <a:gd name="T4" fmla="*/ 396 w 904"/>
                  <a:gd name="T5" fmla="*/ 32 h 468"/>
                  <a:gd name="T6" fmla="*/ 507 w 904"/>
                  <a:gd name="T7" fmla="*/ 32 h 468"/>
                  <a:gd name="T8" fmla="*/ 873 w 904"/>
                  <a:gd name="T9" fmla="*/ 411 h 468"/>
                  <a:gd name="T10" fmla="*/ 849 w 904"/>
                  <a:gd name="T11" fmla="*/ 468 h 468"/>
                  <a:gd name="T12" fmla="*/ 55 w 904"/>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55" y="468"/>
                    </a:moveTo>
                    <a:cubicBezTo>
                      <a:pt x="11" y="468"/>
                      <a:pt x="0" y="442"/>
                      <a:pt x="30" y="411"/>
                    </a:cubicBezTo>
                    <a:cubicBezTo>
                      <a:pt x="396" y="32"/>
                      <a:pt x="396" y="32"/>
                      <a:pt x="396" y="32"/>
                    </a:cubicBezTo>
                    <a:cubicBezTo>
                      <a:pt x="427" y="0"/>
                      <a:pt x="477" y="0"/>
                      <a:pt x="507" y="32"/>
                    </a:cubicBezTo>
                    <a:cubicBezTo>
                      <a:pt x="873" y="411"/>
                      <a:pt x="873" y="411"/>
                      <a:pt x="873" y="411"/>
                    </a:cubicBezTo>
                    <a:cubicBezTo>
                      <a:pt x="904" y="442"/>
                      <a:pt x="893" y="468"/>
                      <a:pt x="849" y="468"/>
                    </a:cubicBezTo>
                    <a:lnTo>
                      <a:pt x="55" y="468"/>
                    </a:lnTo>
                    <a:close/>
                  </a:path>
                </a:pathLst>
              </a:custGeom>
              <a:solidFill>
                <a:schemeClr val="accent4"/>
              </a:solidFill>
              <a:ln>
                <a:noFill/>
              </a:ln>
            </p:spPr>
            <p:txBody>
              <a:bodyPr lIns="52932" tIns="26467" rIns="52932" bIns="26467"/>
              <a:lstStyle/>
              <a:p>
                <a:pPr algn="just" eaLnBrk="1" hangingPunct="1">
                  <a:lnSpc>
                    <a:spcPct val="120000"/>
                  </a:lnSpc>
                  <a:buFont typeface="Arial" panose="020B0604020202020204" pitchFamily="34" charset="0"/>
                  <a:buNone/>
                  <a:defRPr/>
                </a:pPr>
                <a:endParaRPr lang="en-US" sz="1645"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3"/>
              <p:cNvSpPr/>
              <p:nvPr/>
            </p:nvSpPr>
            <p:spPr bwMode="auto">
              <a:xfrm>
                <a:off x="6231909" y="2842675"/>
                <a:ext cx="2148505" cy="1826164"/>
              </a:xfrm>
              <a:custGeom>
                <a:avLst/>
                <a:gdLst>
                  <a:gd name="T0" fmla="*/ 978 w 1696"/>
                  <a:gd name="T1" fmla="*/ 231 h 1440"/>
                  <a:gd name="T2" fmla="*/ 1232 w 1696"/>
                  <a:gd name="T3" fmla="*/ 592 h 1440"/>
                  <a:gd name="T4" fmla="*/ 848 w 1696"/>
                  <a:gd name="T5" fmla="*/ 976 h 1440"/>
                  <a:gd name="T6" fmla="*/ 464 w 1696"/>
                  <a:gd name="T7" fmla="*/ 592 h 1440"/>
                  <a:gd name="T8" fmla="*/ 487 w 1696"/>
                  <a:gd name="T9" fmla="*/ 462 h 1440"/>
                  <a:gd name="T10" fmla="*/ 10 w 1696"/>
                  <a:gd name="T11" fmla="*/ 462 h 1440"/>
                  <a:gd name="T12" fmla="*/ 0 w 1696"/>
                  <a:gd name="T13" fmla="*/ 592 h 1440"/>
                  <a:gd name="T14" fmla="*/ 848 w 1696"/>
                  <a:gd name="T15" fmla="*/ 1440 h 1440"/>
                  <a:gd name="T16" fmla="*/ 1696 w 1696"/>
                  <a:gd name="T17" fmla="*/ 592 h 1440"/>
                  <a:gd name="T18" fmla="*/ 1455 w 1696"/>
                  <a:gd name="T19" fmla="*/ 0 h 1440"/>
                  <a:gd name="T20" fmla="*/ 978 w 1696"/>
                  <a:gd name="T21" fmla="*/ 231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6" h="1440">
                    <a:moveTo>
                      <a:pt x="978" y="231"/>
                    </a:moveTo>
                    <a:cubicBezTo>
                      <a:pt x="1126" y="284"/>
                      <a:pt x="1232" y="426"/>
                      <a:pt x="1232" y="592"/>
                    </a:cubicBezTo>
                    <a:cubicBezTo>
                      <a:pt x="1232" y="804"/>
                      <a:pt x="1060" y="976"/>
                      <a:pt x="848" y="976"/>
                    </a:cubicBezTo>
                    <a:cubicBezTo>
                      <a:pt x="636" y="976"/>
                      <a:pt x="464" y="804"/>
                      <a:pt x="464" y="592"/>
                    </a:cubicBezTo>
                    <a:cubicBezTo>
                      <a:pt x="464" y="546"/>
                      <a:pt x="472" y="503"/>
                      <a:pt x="487" y="462"/>
                    </a:cubicBezTo>
                    <a:cubicBezTo>
                      <a:pt x="10" y="462"/>
                      <a:pt x="10" y="462"/>
                      <a:pt x="10" y="462"/>
                    </a:cubicBezTo>
                    <a:cubicBezTo>
                      <a:pt x="3" y="504"/>
                      <a:pt x="0" y="548"/>
                      <a:pt x="0" y="592"/>
                    </a:cubicBezTo>
                    <a:cubicBezTo>
                      <a:pt x="0" y="1060"/>
                      <a:pt x="380" y="1440"/>
                      <a:pt x="848" y="1440"/>
                    </a:cubicBezTo>
                    <a:cubicBezTo>
                      <a:pt x="1316" y="1440"/>
                      <a:pt x="1696" y="1060"/>
                      <a:pt x="1696" y="592"/>
                    </a:cubicBezTo>
                    <a:cubicBezTo>
                      <a:pt x="1696" y="362"/>
                      <a:pt x="1604" y="153"/>
                      <a:pt x="1455" y="0"/>
                    </a:cubicBezTo>
                    <a:cubicBezTo>
                      <a:pt x="1322" y="125"/>
                      <a:pt x="1156" y="205"/>
                      <a:pt x="978" y="231"/>
                    </a:cubicBezTo>
                    <a:close/>
                  </a:path>
                </a:pathLst>
              </a:custGeom>
              <a:solidFill>
                <a:schemeClr val="accent4"/>
              </a:solidFill>
              <a:ln>
                <a:noFill/>
              </a:ln>
            </p:spPr>
            <p:txBody>
              <a:bodyPr lIns="52932" tIns="26467" rIns="52932" bIns="26467"/>
              <a:lstStyle/>
              <a:p>
                <a:pPr algn="just" eaLnBrk="1" hangingPunct="1">
                  <a:lnSpc>
                    <a:spcPct val="120000"/>
                  </a:lnSpc>
                  <a:buFont typeface="Arial" panose="020B0604020202020204" pitchFamily="34" charset="0"/>
                  <a:buNone/>
                  <a:defRPr/>
                </a:pPr>
                <a:endParaRPr lang="en-US" sz="1645"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3027" name="Group 15"/>
            <p:cNvGrpSpPr/>
            <p:nvPr/>
          </p:nvGrpSpPr>
          <p:grpSpPr bwMode="auto">
            <a:xfrm>
              <a:off x="8770198" y="1363135"/>
              <a:ext cx="2434167" cy="3276600"/>
              <a:chOff x="6554788" y="946151"/>
              <a:chExt cx="1825625" cy="2457450"/>
            </a:xfrm>
          </p:grpSpPr>
          <p:sp>
            <p:nvSpPr>
              <p:cNvPr id="21" name="Freeform 20"/>
              <p:cNvSpPr/>
              <p:nvPr/>
            </p:nvSpPr>
            <p:spPr bwMode="auto">
              <a:xfrm>
                <a:off x="6691046" y="2257407"/>
                <a:ext cx="593518" cy="1146549"/>
              </a:xfrm>
              <a:custGeom>
                <a:avLst/>
                <a:gdLst>
                  <a:gd name="T0" fmla="*/ 468 w 468"/>
                  <a:gd name="T1" fmla="*/ 849 h 904"/>
                  <a:gd name="T2" fmla="*/ 410 w 468"/>
                  <a:gd name="T3" fmla="*/ 874 h 904"/>
                  <a:gd name="T4" fmla="*/ 32 w 468"/>
                  <a:gd name="T5" fmla="*/ 508 h 904"/>
                  <a:gd name="T6" fmla="*/ 32 w 468"/>
                  <a:gd name="T7" fmla="*/ 397 h 904"/>
                  <a:gd name="T8" fmla="*/ 410 w 468"/>
                  <a:gd name="T9" fmla="*/ 30 h 904"/>
                  <a:gd name="T10" fmla="*/ 468 w 468"/>
                  <a:gd name="T11" fmla="*/ 55 h 904"/>
                  <a:gd name="T12" fmla="*/ 468 w 468"/>
                  <a:gd name="T13" fmla="*/ 849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468" y="849"/>
                    </a:moveTo>
                    <a:cubicBezTo>
                      <a:pt x="468" y="893"/>
                      <a:pt x="442" y="904"/>
                      <a:pt x="410" y="874"/>
                    </a:cubicBezTo>
                    <a:cubicBezTo>
                      <a:pt x="32" y="508"/>
                      <a:pt x="32" y="508"/>
                      <a:pt x="32" y="508"/>
                    </a:cubicBezTo>
                    <a:cubicBezTo>
                      <a:pt x="0" y="477"/>
                      <a:pt x="0" y="427"/>
                      <a:pt x="32" y="397"/>
                    </a:cubicBezTo>
                    <a:cubicBezTo>
                      <a:pt x="410" y="30"/>
                      <a:pt x="410" y="30"/>
                      <a:pt x="410" y="30"/>
                    </a:cubicBezTo>
                    <a:cubicBezTo>
                      <a:pt x="442" y="0"/>
                      <a:pt x="468" y="11"/>
                      <a:pt x="468" y="55"/>
                    </a:cubicBezTo>
                    <a:lnTo>
                      <a:pt x="468" y="849"/>
                    </a:lnTo>
                    <a:close/>
                  </a:path>
                </a:pathLst>
              </a:custGeom>
              <a:solidFill>
                <a:schemeClr val="accent2"/>
              </a:solidFill>
              <a:ln>
                <a:noFill/>
              </a:ln>
            </p:spPr>
            <p:txBody>
              <a:bodyPr lIns="52932" tIns="26467" rIns="52932" bIns="26467"/>
              <a:lstStyle/>
              <a:p>
                <a:pPr algn="just" eaLnBrk="1" hangingPunct="1">
                  <a:lnSpc>
                    <a:spcPct val="120000"/>
                  </a:lnSpc>
                  <a:buFont typeface="Arial" panose="020B0604020202020204" pitchFamily="34" charset="0"/>
                  <a:buNone/>
                  <a:defRPr/>
                </a:pPr>
                <a:endParaRPr lang="en-US" sz="1645"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21"/>
              <p:cNvSpPr/>
              <p:nvPr/>
            </p:nvSpPr>
            <p:spPr bwMode="auto">
              <a:xfrm>
                <a:off x="6555064" y="946151"/>
                <a:ext cx="1825349" cy="2150780"/>
              </a:xfrm>
              <a:custGeom>
                <a:avLst/>
                <a:gdLst>
                  <a:gd name="T0" fmla="*/ 592 w 1440"/>
                  <a:gd name="T1" fmla="*/ 0 h 1696"/>
                  <a:gd name="T2" fmla="*/ 0 w 1440"/>
                  <a:gd name="T3" fmla="*/ 241 h 1696"/>
                  <a:gd name="T4" fmla="*/ 231 w 1440"/>
                  <a:gd name="T5" fmla="*/ 718 h 1696"/>
                  <a:gd name="T6" fmla="*/ 592 w 1440"/>
                  <a:gd name="T7" fmla="*/ 464 h 1696"/>
                  <a:gd name="T8" fmla="*/ 976 w 1440"/>
                  <a:gd name="T9" fmla="*/ 848 h 1696"/>
                  <a:gd name="T10" fmla="*/ 592 w 1440"/>
                  <a:gd name="T11" fmla="*/ 1232 h 1696"/>
                  <a:gd name="T12" fmla="*/ 452 w 1440"/>
                  <a:gd name="T13" fmla="*/ 1206 h 1696"/>
                  <a:gd name="T14" fmla="*/ 452 w 1440"/>
                  <a:gd name="T15" fmla="*/ 1300 h 1696"/>
                  <a:gd name="T16" fmla="*/ 389 w 1440"/>
                  <a:gd name="T17" fmla="*/ 1300 h 1696"/>
                  <a:gd name="T18" fmla="*/ 389 w 1440"/>
                  <a:gd name="T19" fmla="*/ 1671 h 1696"/>
                  <a:gd name="T20" fmla="*/ 592 w 1440"/>
                  <a:gd name="T21" fmla="*/ 1696 h 1696"/>
                  <a:gd name="T22" fmla="*/ 1440 w 1440"/>
                  <a:gd name="T23" fmla="*/ 848 h 1696"/>
                  <a:gd name="T24" fmla="*/ 592 w 1440"/>
                  <a:gd name="T25" fmla="*/ 0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0" h="1696">
                    <a:moveTo>
                      <a:pt x="592" y="0"/>
                    </a:moveTo>
                    <a:cubicBezTo>
                      <a:pt x="362" y="0"/>
                      <a:pt x="153" y="92"/>
                      <a:pt x="0" y="241"/>
                    </a:cubicBezTo>
                    <a:cubicBezTo>
                      <a:pt x="125" y="374"/>
                      <a:pt x="205" y="540"/>
                      <a:pt x="231" y="718"/>
                    </a:cubicBezTo>
                    <a:cubicBezTo>
                      <a:pt x="284" y="570"/>
                      <a:pt x="426" y="464"/>
                      <a:pt x="592" y="464"/>
                    </a:cubicBezTo>
                    <a:cubicBezTo>
                      <a:pt x="804" y="464"/>
                      <a:pt x="976" y="636"/>
                      <a:pt x="976" y="848"/>
                    </a:cubicBezTo>
                    <a:cubicBezTo>
                      <a:pt x="976" y="1060"/>
                      <a:pt x="804" y="1232"/>
                      <a:pt x="592" y="1232"/>
                    </a:cubicBezTo>
                    <a:cubicBezTo>
                      <a:pt x="543" y="1232"/>
                      <a:pt x="495" y="1223"/>
                      <a:pt x="452" y="1206"/>
                    </a:cubicBezTo>
                    <a:cubicBezTo>
                      <a:pt x="452" y="1300"/>
                      <a:pt x="452" y="1300"/>
                      <a:pt x="452" y="1300"/>
                    </a:cubicBezTo>
                    <a:cubicBezTo>
                      <a:pt x="389" y="1300"/>
                      <a:pt x="389" y="1300"/>
                      <a:pt x="389" y="1300"/>
                    </a:cubicBezTo>
                    <a:cubicBezTo>
                      <a:pt x="389" y="1671"/>
                      <a:pt x="389" y="1671"/>
                      <a:pt x="389" y="1671"/>
                    </a:cubicBezTo>
                    <a:cubicBezTo>
                      <a:pt x="454" y="1687"/>
                      <a:pt x="522" y="1696"/>
                      <a:pt x="592" y="1696"/>
                    </a:cubicBezTo>
                    <a:cubicBezTo>
                      <a:pt x="1060" y="1696"/>
                      <a:pt x="1440" y="1316"/>
                      <a:pt x="1440" y="848"/>
                    </a:cubicBezTo>
                    <a:cubicBezTo>
                      <a:pt x="1440" y="380"/>
                      <a:pt x="1060" y="0"/>
                      <a:pt x="592" y="0"/>
                    </a:cubicBezTo>
                    <a:close/>
                  </a:path>
                </a:pathLst>
              </a:custGeom>
              <a:solidFill>
                <a:schemeClr val="accent2"/>
              </a:solidFill>
              <a:ln>
                <a:noFill/>
              </a:ln>
            </p:spPr>
            <p:txBody>
              <a:bodyPr lIns="52932" tIns="26467" rIns="52932" bIns="26467"/>
              <a:lstStyle/>
              <a:p>
                <a:pPr algn="just" eaLnBrk="1" hangingPunct="1">
                  <a:lnSpc>
                    <a:spcPct val="120000"/>
                  </a:lnSpc>
                  <a:buFont typeface="Arial" panose="020B0604020202020204" pitchFamily="34" charset="0"/>
                  <a:buNone/>
                  <a:defRPr/>
                </a:pPr>
                <a:endParaRPr lang="en-US" sz="1645"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7" name="TextBox 16"/>
            <p:cNvSpPr txBox="1"/>
            <p:nvPr/>
          </p:nvSpPr>
          <p:spPr>
            <a:xfrm rot="18920653">
              <a:off x="6614389" y="1959675"/>
              <a:ext cx="1084827" cy="451405"/>
            </a:xfrm>
            <a:prstGeom prst="rect">
              <a:avLst/>
            </a:prstGeom>
            <a:noFill/>
          </p:spPr>
          <p:txBody>
            <a:bodyPr spcFirstLastPara="1" wrap="none" anchor="ctr">
              <a:prstTxWarp prst="textArchUp">
                <a:avLst/>
              </a:prstTxWarp>
              <a:spAutoFit/>
            </a:bodyPr>
            <a:lstStyle/>
            <a:p>
              <a:pPr algn="just" eaLnBrk="1" hangingPunct="1">
                <a:lnSpc>
                  <a:spcPct val="120000"/>
                </a:lnSpc>
                <a:buFont typeface="Arial" panose="020B0604020202020204" pitchFamily="34" charset="0"/>
                <a:buNone/>
                <a:defRPr/>
              </a:pPr>
              <a:r>
                <a:rPr lang="zh-CN" altLang="en-US" sz="1645" b="1"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17"/>
            <p:cNvSpPr txBox="1"/>
            <p:nvPr/>
          </p:nvSpPr>
          <p:spPr>
            <a:xfrm rot="2904439">
              <a:off x="9713530" y="2071950"/>
              <a:ext cx="1348425" cy="451405"/>
            </a:xfrm>
            <a:prstGeom prst="rect">
              <a:avLst/>
            </a:prstGeom>
            <a:noFill/>
          </p:spPr>
          <p:txBody>
            <a:bodyPr spcFirstLastPara="1" wrap="none" anchor="ctr">
              <a:prstTxWarp prst="textArchUp">
                <a:avLst/>
              </a:prstTxWarp>
              <a:spAutoFit/>
            </a:bodyPr>
            <a:lstStyle/>
            <a:p>
              <a:pPr algn="just" eaLnBrk="1" hangingPunct="1">
                <a:lnSpc>
                  <a:spcPct val="120000"/>
                </a:lnSpc>
                <a:buFont typeface="Arial" panose="020B0604020202020204" pitchFamily="34" charset="0"/>
                <a:buNone/>
                <a:defRPr/>
              </a:pPr>
              <a:r>
                <a:rPr lang="zh-CN" altLang="en-US" sz="1645" b="1"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18"/>
            <p:cNvSpPr txBox="1"/>
            <p:nvPr/>
          </p:nvSpPr>
          <p:spPr>
            <a:xfrm rot="3328205">
              <a:off x="6381839" y="5171931"/>
              <a:ext cx="1276620" cy="451405"/>
            </a:xfrm>
            <a:prstGeom prst="rect">
              <a:avLst/>
            </a:prstGeom>
            <a:noFill/>
          </p:spPr>
          <p:txBody>
            <a:bodyPr spcFirstLastPara="1" wrap="none" anchor="ctr">
              <a:prstTxWarp prst="textArchDown">
                <a:avLst/>
              </a:prstTxWarp>
              <a:spAutoFit/>
            </a:bodyPr>
            <a:lstStyle/>
            <a:p>
              <a:pPr algn="just" eaLnBrk="1" hangingPunct="1">
                <a:lnSpc>
                  <a:spcPct val="120000"/>
                </a:lnSpc>
                <a:buFont typeface="Arial" panose="020B0604020202020204" pitchFamily="34" charset="0"/>
                <a:buNone/>
                <a:defRPr/>
              </a:pPr>
              <a:r>
                <a:rPr lang="zh-CN" altLang="en-US" sz="1645" b="1"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19"/>
            <p:cNvSpPr txBox="1"/>
            <p:nvPr/>
          </p:nvSpPr>
          <p:spPr>
            <a:xfrm rot="18872992">
              <a:off x="9524091" y="5259067"/>
              <a:ext cx="1436559" cy="451405"/>
            </a:xfrm>
            <a:prstGeom prst="rect">
              <a:avLst/>
            </a:prstGeom>
            <a:noFill/>
          </p:spPr>
          <p:txBody>
            <a:bodyPr spcFirstLastPara="1" wrap="none" anchor="ctr">
              <a:prstTxWarp prst="textArchDown">
                <a:avLst/>
              </a:prstTxWarp>
              <a:spAutoFit/>
            </a:bodyPr>
            <a:lstStyle/>
            <a:p>
              <a:pPr algn="just" eaLnBrk="1" hangingPunct="1">
                <a:lnSpc>
                  <a:spcPct val="120000"/>
                </a:lnSpc>
                <a:buFont typeface="Arial" panose="020B0604020202020204" pitchFamily="34" charset="0"/>
                <a:buNone/>
                <a:defRPr/>
              </a:pPr>
              <a:r>
                <a:rPr lang="zh-CN" altLang="en-US" sz="1645" b="1"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noProof="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9" name="Group 30"/>
          <p:cNvGrpSpPr/>
          <p:nvPr/>
        </p:nvGrpSpPr>
        <p:grpSpPr bwMode="auto">
          <a:xfrm>
            <a:off x="6565618" y="2572551"/>
            <a:ext cx="3421286" cy="543407"/>
            <a:chOff x="8633669" y="2306010"/>
            <a:chExt cx="2990246" cy="627147"/>
          </a:xfrm>
        </p:grpSpPr>
        <p:sp>
          <p:nvSpPr>
            <p:cNvPr id="44051" name="Rectangle 28"/>
            <p:cNvSpPr>
              <a:spLocks noChangeArrowheads="1"/>
            </p:cNvSpPr>
            <p:nvPr/>
          </p:nvSpPr>
          <p:spPr bwMode="auto">
            <a:xfrm>
              <a:off x="8633669" y="2623906"/>
              <a:ext cx="2990246" cy="309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marL="30257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buFont typeface="Arial" panose="020B0604020202020204" pitchFamily="34" charset="0"/>
                <a:buNone/>
                <a:defRPr/>
              </a:pPr>
              <a:r>
                <a:rPr lang="zh-CN" altLang="en-US" sz="760" noProof="1">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endParaRPr lang="en-US" altLang="zh-CN" sz="760" dirty="0">
                <a:latin typeface="Arial" panose="020B0604020202020204" pitchFamily="34" charset="0"/>
                <a:ea typeface="微软雅黑" panose="020B0503020204020204" pitchFamily="34" charset="-122"/>
                <a:sym typeface="Arial" panose="020B0604020202020204" pitchFamily="34" charset="0"/>
              </a:endParaRPr>
            </a:p>
          </p:txBody>
        </p:sp>
        <p:sp>
          <p:nvSpPr>
            <p:cNvPr id="43023" name="TextBox 29"/>
            <p:cNvSpPr txBox="1">
              <a:spLocks noChangeArrowheads="1"/>
            </p:cNvSpPr>
            <p:nvPr/>
          </p:nvSpPr>
          <p:spPr bwMode="auto">
            <a:xfrm>
              <a:off x="8633669" y="2306010"/>
              <a:ext cx="1279218" cy="25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ct val="120000"/>
                </a:lnSpc>
                <a:buFont typeface="Arial" panose="020B0604020202020204" pitchFamily="34" charset="0"/>
                <a:buNone/>
              </a:pPr>
              <a:r>
                <a:rPr lang="zh-CN" altLang="en-US" sz="1325">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en-US" sz="132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3" name="Group 30"/>
          <p:cNvGrpSpPr/>
          <p:nvPr/>
        </p:nvGrpSpPr>
        <p:grpSpPr bwMode="auto">
          <a:xfrm>
            <a:off x="6565618" y="3352234"/>
            <a:ext cx="3421286" cy="543405"/>
            <a:chOff x="8633669" y="2306010"/>
            <a:chExt cx="2990246" cy="625410"/>
          </a:xfrm>
        </p:grpSpPr>
        <p:sp>
          <p:nvSpPr>
            <p:cNvPr id="44054" name="Rectangle 28"/>
            <p:cNvSpPr>
              <a:spLocks noChangeArrowheads="1"/>
            </p:cNvSpPr>
            <p:nvPr/>
          </p:nvSpPr>
          <p:spPr bwMode="auto">
            <a:xfrm>
              <a:off x="8633669" y="2623025"/>
              <a:ext cx="2990246" cy="308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marL="30257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buFont typeface="Arial" panose="020B0604020202020204" pitchFamily="34" charset="0"/>
                <a:buNone/>
                <a:defRPr/>
              </a:pPr>
              <a:r>
                <a:rPr lang="zh-CN" altLang="en-US" sz="760" noProof="1">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endParaRPr lang="en-US" altLang="zh-CN" sz="760" dirty="0">
                <a:latin typeface="Arial" panose="020B0604020202020204" pitchFamily="34" charset="0"/>
                <a:ea typeface="微软雅黑" panose="020B0503020204020204" pitchFamily="34" charset="-122"/>
                <a:sym typeface="Arial" panose="020B0604020202020204" pitchFamily="34" charset="0"/>
              </a:endParaRPr>
            </a:p>
          </p:txBody>
        </p:sp>
        <p:sp>
          <p:nvSpPr>
            <p:cNvPr id="43021" name="TextBox 29"/>
            <p:cNvSpPr txBox="1">
              <a:spLocks noChangeArrowheads="1"/>
            </p:cNvSpPr>
            <p:nvPr/>
          </p:nvSpPr>
          <p:spPr bwMode="auto">
            <a:xfrm>
              <a:off x="8633669" y="2306010"/>
              <a:ext cx="1279218" cy="257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ct val="120000"/>
                </a:lnSpc>
                <a:buFont typeface="Arial" panose="020B0604020202020204" pitchFamily="34" charset="0"/>
                <a:buNone/>
              </a:pPr>
              <a:r>
                <a:rPr lang="zh-CN" altLang="en-US" sz="1325">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en-US" sz="132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6" name="Group 30"/>
          <p:cNvGrpSpPr/>
          <p:nvPr/>
        </p:nvGrpSpPr>
        <p:grpSpPr bwMode="auto">
          <a:xfrm>
            <a:off x="6565618" y="4133425"/>
            <a:ext cx="3421286" cy="543407"/>
            <a:chOff x="8633669" y="2306010"/>
            <a:chExt cx="2990246" cy="625411"/>
          </a:xfrm>
        </p:grpSpPr>
        <p:sp>
          <p:nvSpPr>
            <p:cNvPr id="44057" name="Rectangle 28"/>
            <p:cNvSpPr>
              <a:spLocks noChangeArrowheads="1"/>
            </p:cNvSpPr>
            <p:nvPr/>
          </p:nvSpPr>
          <p:spPr bwMode="auto">
            <a:xfrm>
              <a:off x="8633669" y="2623026"/>
              <a:ext cx="2990246" cy="308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marL="30257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buFont typeface="Arial" panose="020B0604020202020204" pitchFamily="34" charset="0"/>
                <a:buNone/>
                <a:defRPr/>
              </a:pPr>
              <a:r>
                <a:rPr lang="zh-CN" altLang="en-US" sz="760" noProof="1">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endParaRPr lang="en-US" altLang="zh-CN" sz="760" dirty="0">
                <a:latin typeface="Arial" panose="020B0604020202020204" pitchFamily="34" charset="0"/>
                <a:ea typeface="微软雅黑" panose="020B0503020204020204" pitchFamily="34" charset="-122"/>
                <a:sym typeface="Arial" panose="020B0604020202020204" pitchFamily="34" charset="0"/>
              </a:endParaRPr>
            </a:p>
          </p:txBody>
        </p:sp>
        <p:sp>
          <p:nvSpPr>
            <p:cNvPr id="43019" name="TextBox 29"/>
            <p:cNvSpPr txBox="1">
              <a:spLocks noChangeArrowheads="1"/>
            </p:cNvSpPr>
            <p:nvPr/>
          </p:nvSpPr>
          <p:spPr bwMode="auto">
            <a:xfrm>
              <a:off x="8633669" y="2306010"/>
              <a:ext cx="1279218" cy="257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ct val="120000"/>
                </a:lnSpc>
                <a:buFont typeface="Arial" panose="020B0604020202020204" pitchFamily="34" charset="0"/>
                <a:buNone/>
              </a:pPr>
              <a:r>
                <a:rPr lang="zh-CN" altLang="en-US" sz="1325">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en-US" sz="132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9" name="Group 30"/>
          <p:cNvGrpSpPr/>
          <p:nvPr/>
        </p:nvGrpSpPr>
        <p:grpSpPr bwMode="auto">
          <a:xfrm>
            <a:off x="6565618" y="4914616"/>
            <a:ext cx="3421286" cy="543405"/>
            <a:chOff x="8633669" y="2306010"/>
            <a:chExt cx="2990246" cy="625410"/>
          </a:xfrm>
        </p:grpSpPr>
        <p:sp>
          <p:nvSpPr>
            <p:cNvPr id="44060" name="Rectangle 28"/>
            <p:cNvSpPr>
              <a:spLocks noChangeArrowheads="1"/>
            </p:cNvSpPr>
            <p:nvPr/>
          </p:nvSpPr>
          <p:spPr bwMode="auto">
            <a:xfrm>
              <a:off x="8633669" y="2623025"/>
              <a:ext cx="2990246" cy="308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marL="30257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buFont typeface="Arial" panose="020B0604020202020204" pitchFamily="34" charset="0"/>
                <a:buNone/>
                <a:defRPr/>
              </a:pPr>
              <a:r>
                <a:rPr lang="zh-CN" altLang="en-US" sz="760" noProof="1">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a:t>
              </a:r>
              <a:endParaRPr lang="en-US" altLang="zh-CN" sz="760" dirty="0">
                <a:latin typeface="Arial" panose="020B0604020202020204" pitchFamily="34" charset="0"/>
                <a:ea typeface="微软雅黑" panose="020B0503020204020204" pitchFamily="34" charset="-122"/>
                <a:sym typeface="Arial" panose="020B0604020202020204" pitchFamily="34" charset="0"/>
              </a:endParaRPr>
            </a:p>
          </p:txBody>
        </p:sp>
        <p:sp>
          <p:nvSpPr>
            <p:cNvPr id="43017" name="TextBox 29"/>
            <p:cNvSpPr txBox="1">
              <a:spLocks noChangeArrowheads="1"/>
            </p:cNvSpPr>
            <p:nvPr/>
          </p:nvSpPr>
          <p:spPr bwMode="auto">
            <a:xfrm>
              <a:off x="8633669" y="2306010"/>
              <a:ext cx="1279218" cy="257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ct val="120000"/>
                </a:lnSpc>
                <a:buFont typeface="Arial" panose="020B0604020202020204" pitchFamily="34" charset="0"/>
                <a:buNone/>
              </a:pPr>
              <a:r>
                <a:rPr lang="zh-CN" altLang="en-US" sz="1325">
                  <a:latin typeface="Arial" panose="020B0604020202020204" pitchFamily="34" charset="0"/>
                  <a:ea typeface="微软雅黑" panose="020B0503020204020204" pitchFamily="34" charset="-122"/>
                  <a:sym typeface="Arial" panose="020B0604020202020204" pitchFamily="34" charset="0"/>
                </a:rPr>
                <a:t>请替换文字内容</a:t>
              </a:r>
              <a:endParaRPr lang="en-GB" altLang="en-US" sz="1325">
                <a:latin typeface="Arial" panose="020B0604020202020204" pitchFamily="34" charset="0"/>
                <a:ea typeface="微软雅黑" panose="020B0503020204020204" pitchFamily="34" charset="-122"/>
                <a:sym typeface="Arial" panose="020B0604020202020204" pitchFamily="34" charset="0"/>
              </a:endParaRPr>
            </a:p>
          </p:txBody>
        </p:sp>
      </p:grpSp>
      <p:sp>
        <p:nvSpPr>
          <p:cNvPr id="35"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a:solidFill>
                  <a:srgbClr val="595959"/>
                </a:solidFill>
                <a:ea typeface="微软雅黑" panose="020B0503020204020204" pitchFamily="34" charset="-122"/>
                <a:sym typeface="Calibri" panose="020F0502020204030204" pitchFamily="34" charset="0"/>
              </a:rPr>
              <a:t>点击添加相关标题文字</a:t>
            </a:r>
          </a:p>
        </p:txBody>
      </p:sp>
      <p:sp>
        <p:nvSpPr>
          <p:cNvPr id="37"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a:solidFill>
                  <a:srgbClr val="595959"/>
                </a:solidFill>
                <a:ea typeface="微软雅黑" panose="020B0503020204020204" pitchFamily="34" charset="-122"/>
                <a:sym typeface="Calibri" panose="020F0502020204030204" pitchFamily="34" charset="0"/>
              </a:rPr>
              <a:t>ADD RELATED TITLE WORDS</a:t>
            </a:r>
            <a:endParaRPr lang="zh-CN" altLang="en-US" sz="1325">
              <a:solidFill>
                <a:srgbClr val="595959"/>
              </a:solidFill>
              <a:ea typeface="微软雅黑" panose="020B0503020204020204" pitchFamily="34" charset="-122"/>
              <a:sym typeface="Calibri" panose="020F0502020204030204" pitchFamily="34" charset="0"/>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1500"/>
                                        <p:tgtEl>
                                          <p:spTgt spid="12"/>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500"/>
                                        <p:tgtEl>
                                          <p:spTgt spid="29"/>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childTnLst>
                          </p:cTn>
                        </p:par>
                        <p:par>
                          <p:cTn id="16" fill="hold">
                            <p:stCondLst>
                              <p:cond delay="2500"/>
                            </p:stCondLst>
                            <p:childTnLst>
                              <p:par>
                                <p:cTn id="17" presetID="10" presetClass="entr" presetSubtype="0"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childTnLst>
                          </p:cTn>
                        </p:par>
                        <p:par>
                          <p:cTn id="20" fill="hold">
                            <p:stCondLst>
                              <p:cond delay="3000"/>
                            </p:stCondLst>
                            <p:childTnLst>
                              <p:par>
                                <p:cTn id="21" presetID="10" presetClass="entr" presetSubtype="0" fill="hold"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pic>
        <p:nvPicPr>
          <p:cNvPr id="7" name="Picture 63"/>
          <p:cNvPicPr>
            <a:picLocks noChangeAspect="1" noChangeArrowheads="1"/>
          </p:cNvPicPr>
          <p:nvPr/>
        </p:nvPicPr>
        <p:blipFill>
          <a:blip r:embed="rId3" cstate="email"/>
          <a:srcRect/>
          <a:stretch>
            <a:fillRect/>
          </a:stretch>
        </p:blipFill>
        <p:spPr bwMode="auto">
          <a:xfrm>
            <a:off x="4344694" y="2420938"/>
            <a:ext cx="3355975" cy="314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47"/>
          <p:cNvSpPr>
            <a:spLocks noChangeArrowheads="1"/>
          </p:cNvSpPr>
          <p:nvPr/>
        </p:nvSpPr>
        <p:spPr bwMode="auto">
          <a:xfrm>
            <a:off x="4479632" y="3103563"/>
            <a:ext cx="3748087" cy="2327275"/>
          </a:xfrm>
          <a:custGeom>
            <a:avLst/>
            <a:gdLst>
              <a:gd name="T0" fmla="*/ 3748087 w 2513"/>
              <a:gd name="T1" fmla="*/ 0 h 1561"/>
              <a:gd name="T2" fmla="*/ 0 w 2513"/>
              <a:gd name="T3" fmla="*/ 0 h 1561"/>
              <a:gd name="T4" fmla="*/ 0 w 2513"/>
              <a:gd name="T5" fmla="*/ 2327275 h 1561"/>
              <a:gd name="T6" fmla="*/ 3748087 w 2513"/>
              <a:gd name="T7" fmla="*/ 0 h 15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13" h="1561">
                <a:moveTo>
                  <a:pt x="2513" y="0"/>
                </a:moveTo>
                <a:lnTo>
                  <a:pt x="0" y="0"/>
                </a:lnTo>
                <a:lnTo>
                  <a:pt x="0" y="1561"/>
                </a:lnTo>
                <a:lnTo>
                  <a:pt x="251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0" name="Group 136"/>
          <p:cNvGrpSpPr/>
          <p:nvPr/>
        </p:nvGrpSpPr>
        <p:grpSpPr bwMode="auto">
          <a:xfrm>
            <a:off x="9351669" y="3995738"/>
            <a:ext cx="2374900" cy="828675"/>
            <a:chOff x="8305761" y="2653556"/>
            <a:chExt cx="2251479" cy="786364"/>
          </a:xfrm>
        </p:grpSpPr>
        <p:sp>
          <p:nvSpPr>
            <p:cNvPr id="11" name="Text Placeholder 2"/>
            <p:cNvSpPr txBox="1"/>
            <p:nvPr/>
          </p:nvSpPr>
          <p:spPr>
            <a:xfrm>
              <a:off x="8305761" y="2653556"/>
              <a:ext cx="2251479" cy="262121"/>
            </a:xfrm>
            <a:prstGeom prst="rect">
              <a:avLst/>
            </a:prstGeom>
            <a:noFill/>
          </p:spPr>
          <p:txBody>
            <a:bodyPr lIns="96435" tIns="48218" rIns="96435" bIns="48218"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buFont typeface="Arial" panose="020B0604020202020204" pitchFamily="34" charset="0"/>
                <a:buNone/>
                <a:defRPr/>
              </a:pPr>
              <a:r>
                <a:rPr lang="en-US" sz="1475" b="1" noProof="1">
                  <a:solidFill>
                    <a:schemeClr val="tx1"/>
                  </a:solidFill>
                  <a:latin typeface="微软雅黑" panose="020B0503020204020204" pitchFamily="34" charset="-122"/>
                  <a:ea typeface="微软雅黑" panose="020B0503020204020204" pitchFamily="34" charset="-122"/>
                  <a:cs typeface="Clear Sans" pitchFamily="34" charset="0"/>
                </a:rPr>
                <a:t>Interface</a:t>
              </a:r>
            </a:p>
          </p:txBody>
        </p:sp>
        <p:sp>
          <p:nvSpPr>
            <p:cNvPr id="12" name="TextBox 138"/>
            <p:cNvSpPr txBox="1"/>
            <p:nvPr/>
          </p:nvSpPr>
          <p:spPr>
            <a:xfrm>
              <a:off x="8388536" y="2957858"/>
              <a:ext cx="1914359" cy="482062"/>
            </a:xfrm>
            <a:prstGeom prst="rect">
              <a:avLst/>
            </a:prstGeom>
            <a:noFill/>
          </p:spPr>
          <p:txBody>
            <a:bodyPr lIns="0" tIns="0" rIns="0" bIns="0">
              <a:spAutoFit/>
            </a:bodyPr>
            <a:lstStyle/>
            <a:p>
              <a:pPr eaLnBrk="1" hangingPunct="1">
                <a:buFont typeface="Arial" panose="020B0604020202020204" pitchFamily="34" charset="0"/>
                <a:buNone/>
                <a:defRPr/>
              </a:pPr>
              <a:r>
                <a:rPr lang="zh-CN" altLang="en-US" sz="1100" dirty="0">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100" b="1" noProof="1">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13" name="Group 139"/>
          <p:cNvGrpSpPr/>
          <p:nvPr/>
        </p:nvGrpSpPr>
        <p:grpSpPr bwMode="auto">
          <a:xfrm>
            <a:off x="9035757" y="1774825"/>
            <a:ext cx="2374900" cy="828675"/>
            <a:chOff x="8305761" y="2653556"/>
            <a:chExt cx="2251479" cy="786364"/>
          </a:xfrm>
        </p:grpSpPr>
        <p:sp>
          <p:nvSpPr>
            <p:cNvPr id="14" name="Text Placeholder 2"/>
            <p:cNvSpPr txBox="1"/>
            <p:nvPr/>
          </p:nvSpPr>
          <p:spPr>
            <a:xfrm>
              <a:off x="8305761" y="2653556"/>
              <a:ext cx="2251479" cy="262121"/>
            </a:xfrm>
            <a:prstGeom prst="rect">
              <a:avLst/>
            </a:prstGeom>
            <a:noFill/>
          </p:spPr>
          <p:txBody>
            <a:bodyPr lIns="96435" tIns="48218" rIns="96435" bIns="48218"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buFont typeface="Arial" panose="020B0604020202020204" pitchFamily="34" charset="0"/>
                <a:buNone/>
                <a:defRPr/>
              </a:pPr>
              <a:r>
                <a:rPr lang="en-US" sz="1475" b="1" noProof="1">
                  <a:solidFill>
                    <a:schemeClr val="tx1"/>
                  </a:solidFill>
                  <a:latin typeface="微软雅黑" panose="020B0503020204020204" pitchFamily="34" charset="-122"/>
                  <a:ea typeface="微软雅黑" panose="020B0503020204020204" pitchFamily="34" charset="-122"/>
                  <a:cs typeface="Clear Sans" pitchFamily="34" charset="0"/>
                </a:rPr>
                <a:t>Security</a:t>
              </a:r>
            </a:p>
          </p:txBody>
        </p:sp>
        <p:sp>
          <p:nvSpPr>
            <p:cNvPr id="15" name="TextBox 141"/>
            <p:cNvSpPr txBox="1"/>
            <p:nvPr/>
          </p:nvSpPr>
          <p:spPr>
            <a:xfrm>
              <a:off x="8388535" y="2957858"/>
              <a:ext cx="1914359" cy="482062"/>
            </a:xfrm>
            <a:prstGeom prst="rect">
              <a:avLst/>
            </a:prstGeom>
            <a:noFill/>
          </p:spPr>
          <p:txBody>
            <a:bodyPr lIns="0" tIns="0" rIns="0" bIns="0">
              <a:spAutoFit/>
            </a:bodyPr>
            <a:lstStyle/>
            <a:p>
              <a:pPr eaLnBrk="1" hangingPunct="1">
                <a:buFont typeface="Arial" panose="020B0604020202020204" pitchFamily="34" charset="0"/>
                <a:buNone/>
                <a:defRPr/>
              </a:pPr>
              <a:r>
                <a:rPr lang="zh-CN" altLang="en-US" sz="1100" dirty="0">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100" b="1" noProof="1">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16" name="Group 142"/>
          <p:cNvGrpSpPr/>
          <p:nvPr/>
        </p:nvGrpSpPr>
        <p:grpSpPr bwMode="auto">
          <a:xfrm>
            <a:off x="353719" y="3983038"/>
            <a:ext cx="2374900" cy="839787"/>
            <a:chOff x="1728901" y="2644031"/>
            <a:chExt cx="2251479" cy="795920"/>
          </a:xfrm>
        </p:grpSpPr>
        <p:sp>
          <p:nvSpPr>
            <p:cNvPr id="17" name="Text Placeholder 2"/>
            <p:cNvSpPr txBox="1"/>
            <p:nvPr/>
          </p:nvSpPr>
          <p:spPr>
            <a:xfrm>
              <a:off x="1728901" y="2644031"/>
              <a:ext cx="2251479" cy="261796"/>
            </a:xfrm>
            <a:prstGeom prst="rect">
              <a:avLst/>
            </a:prstGeom>
            <a:noFill/>
          </p:spPr>
          <p:txBody>
            <a:bodyPr lIns="96435" tIns="48218" rIns="96435" bIns="48218"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buFont typeface="Arial" panose="020B0604020202020204" pitchFamily="34" charset="0"/>
                <a:buNone/>
                <a:defRPr/>
              </a:pPr>
              <a:r>
                <a:rPr lang="en-US" sz="1475" b="1" noProof="1">
                  <a:solidFill>
                    <a:schemeClr val="tx1"/>
                  </a:solidFill>
                  <a:latin typeface="微软雅黑" panose="020B0503020204020204" pitchFamily="34" charset="-122"/>
                  <a:ea typeface="微软雅黑" panose="020B0503020204020204" pitchFamily="34" charset="-122"/>
                  <a:cs typeface="Clear Sans" pitchFamily="34" charset="0"/>
                </a:rPr>
                <a:t>Hashing</a:t>
              </a:r>
            </a:p>
          </p:txBody>
        </p:sp>
        <p:sp>
          <p:nvSpPr>
            <p:cNvPr id="18" name="TextBox 144"/>
            <p:cNvSpPr txBox="1"/>
            <p:nvPr/>
          </p:nvSpPr>
          <p:spPr>
            <a:xfrm>
              <a:off x="1942611" y="2958487"/>
              <a:ext cx="1929409" cy="481464"/>
            </a:xfrm>
            <a:prstGeom prst="rect">
              <a:avLst/>
            </a:prstGeom>
            <a:noFill/>
          </p:spPr>
          <p:txBody>
            <a:bodyPr lIns="0" tIns="0" rIns="0" bIns="0">
              <a:spAutoFit/>
            </a:bodyPr>
            <a:lstStyle/>
            <a:p>
              <a:pPr eaLnBrk="1" hangingPunct="1">
                <a:buFont typeface="Arial" panose="020B0604020202020204" pitchFamily="34" charset="0"/>
                <a:buNone/>
                <a:defRPr/>
              </a:pPr>
              <a:r>
                <a:rPr lang="zh-CN" altLang="en-US" sz="1100" dirty="0">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100" b="1" noProof="1">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19" name="Group 145"/>
          <p:cNvGrpSpPr/>
          <p:nvPr/>
        </p:nvGrpSpPr>
        <p:grpSpPr bwMode="auto">
          <a:xfrm>
            <a:off x="648994" y="1797050"/>
            <a:ext cx="2374900" cy="839788"/>
            <a:chOff x="1728901" y="2644031"/>
            <a:chExt cx="2251479" cy="795921"/>
          </a:xfrm>
        </p:grpSpPr>
        <p:sp>
          <p:nvSpPr>
            <p:cNvPr id="20" name="Text Placeholder 2"/>
            <p:cNvSpPr txBox="1"/>
            <p:nvPr/>
          </p:nvSpPr>
          <p:spPr>
            <a:xfrm>
              <a:off x="1728901" y="2644031"/>
              <a:ext cx="2251479" cy="261796"/>
            </a:xfrm>
            <a:prstGeom prst="rect">
              <a:avLst/>
            </a:prstGeom>
            <a:noFill/>
          </p:spPr>
          <p:txBody>
            <a:bodyPr lIns="96435" tIns="48218" rIns="96435" bIns="48218"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buFont typeface="Arial" panose="020B0604020202020204" pitchFamily="34" charset="0"/>
                <a:buNone/>
                <a:defRPr/>
              </a:pPr>
              <a:r>
                <a:rPr lang="en-US" sz="1475" b="1" noProof="1">
                  <a:solidFill>
                    <a:schemeClr val="tx1"/>
                  </a:solidFill>
                  <a:latin typeface="微软雅黑" panose="020B0503020204020204" pitchFamily="34" charset="-122"/>
                  <a:ea typeface="微软雅黑" panose="020B0503020204020204" pitchFamily="34" charset="-122"/>
                  <a:cs typeface="Clear Sans" pitchFamily="34" charset="0"/>
                </a:rPr>
                <a:t>Layering</a:t>
              </a:r>
            </a:p>
          </p:txBody>
        </p:sp>
        <p:sp>
          <p:nvSpPr>
            <p:cNvPr id="21" name="TextBox 147"/>
            <p:cNvSpPr txBox="1"/>
            <p:nvPr/>
          </p:nvSpPr>
          <p:spPr>
            <a:xfrm>
              <a:off x="1942611" y="2958488"/>
              <a:ext cx="1929409" cy="481464"/>
            </a:xfrm>
            <a:prstGeom prst="rect">
              <a:avLst/>
            </a:prstGeom>
            <a:noFill/>
          </p:spPr>
          <p:txBody>
            <a:bodyPr lIns="0" tIns="0" rIns="0" bIns="0">
              <a:spAutoFit/>
            </a:bodyPr>
            <a:lstStyle/>
            <a:p>
              <a:pPr eaLnBrk="1" hangingPunct="1">
                <a:buFont typeface="Arial" panose="020B0604020202020204" pitchFamily="34" charset="0"/>
                <a:buNone/>
                <a:defRPr/>
              </a:pPr>
              <a:r>
                <a:rPr lang="zh-CN" altLang="en-US" sz="1100" dirty="0">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100" b="1" noProof="1">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22" name="Group 1"/>
          <p:cNvGrpSpPr/>
          <p:nvPr/>
        </p:nvGrpSpPr>
        <p:grpSpPr bwMode="auto">
          <a:xfrm>
            <a:off x="3057232" y="1689100"/>
            <a:ext cx="1328737" cy="1111250"/>
            <a:chOff x="3291920" y="2239870"/>
            <a:chExt cx="1259221" cy="1053564"/>
          </a:xfrm>
        </p:grpSpPr>
        <p:sp>
          <p:nvSpPr>
            <p:cNvPr id="23" name="Freeform 40"/>
            <p:cNvSpPr>
              <a:spLocks noChangeArrowheads="1"/>
            </p:cNvSpPr>
            <p:nvPr/>
          </p:nvSpPr>
          <p:spPr bwMode="auto">
            <a:xfrm>
              <a:off x="4262648" y="2976712"/>
              <a:ext cx="288493" cy="291321"/>
            </a:xfrm>
            <a:custGeom>
              <a:avLst/>
              <a:gdLst>
                <a:gd name="T0" fmla="*/ 255967 w 204"/>
                <a:gd name="T1" fmla="*/ 0 h 206"/>
                <a:gd name="T2" fmla="*/ 0 w 204"/>
                <a:gd name="T3" fmla="*/ 260209 h 206"/>
                <a:gd name="T4" fmla="*/ 288493 w 204"/>
                <a:gd name="T5" fmla="*/ 291321 h 206"/>
                <a:gd name="T6" fmla="*/ 255967 w 204"/>
                <a:gd name="T7" fmla="*/ 0 h 2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4" h="206">
                  <a:moveTo>
                    <a:pt x="181" y="0"/>
                  </a:moveTo>
                  <a:lnTo>
                    <a:pt x="0" y="184"/>
                  </a:lnTo>
                  <a:lnTo>
                    <a:pt x="204" y="206"/>
                  </a:lnTo>
                  <a:lnTo>
                    <a:pt x="18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24" name="Group 148"/>
            <p:cNvGrpSpPr/>
            <p:nvPr/>
          </p:nvGrpSpPr>
          <p:grpSpPr bwMode="auto">
            <a:xfrm flipH="1">
              <a:off x="3291920" y="2239870"/>
              <a:ext cx="1166697" cy="1053564"/>
              <a:chOff x="7521576" y="1827212"/>
              <a:chExt cx="1309686" cy="1182688"/>
            </a:xfrm>
          </p:grpSpPr>
          <p:sp>
            <p:nvSpPr>
              <p:cNvPr id="26" name="Freeform 29"/>
              <p:cNvSpPr>
                <a:spLocks noEditPoints="1"/>
              </p:cNvSpPr>
              <p:nvPr/>
            </p:nvSpPr>
            <p:spPr bwMode="auto">
              <a:xfrm>
                <a:off x="7606861" y="1827212"/>
                <a:ext cx="1224401" cy="1169172"/>
              </a:xfrm>
              <a:custGeom>
                <a:avLst/>
                <a:gdLst>
                  <a:gd name="T0" fmla="*/ 132 w 277"/>
                  <a:gd name="T1" fmla="*/ 261 h 264"/>
                  <a:gd name="T2" fmla="*/ 41 w 277"/>
                  <a:gd name="T3" fmla="*/ 223 h 264"/>
                  <a:gd name="T4" fmla="*/ 4 w 277"/>
                  <a:gd name="T5" fmla="*/ 132 h 264"/>
                  <a:gd name="T6" fmla="*/ 41 w 277"/>
                  <a:gd name="T7" fmla="*/ 41 h 264"/>
                  <a:gd name="T8" fmla="*/ 132 w 277"/>
                  <a:gd name="T9" fmla="*/ 4 h 264"/>
                  <a:gd name="T10" fmla="*/ 223 w 277"/>
                  <a:gd name="T11" fmla="*/ 41 h 264"/>
                  <a:gd name="T12" fmla="*/ 223 w 277"/>
                  <a:gd name="T13" fmla="*/ 223 h 264"/>
                  <a:gd name="T14" fmla="*/ 132 w 277"/>
                  <a:gd name="T15" fmla="*/ 261 h 264"/>
                  <a:gd name="T16" fmla="*/ 132 w 277"/>
                  <a:gd name="T17" fmla="*/ 0 h 264"/>
                  <a:gd name="T18" fmla="*/ 39 w 277"/>
                  <a:gd name="T19" fmla="*/ 39 h 264"/>
                  <a:gd name="T20" fmla="*/ 0 w 277"/>
                  <a:gd name="T21" fmla="*/ 132 h 264"/>
                  <a:gd name="T22" fmla="*/ 39 w 277"/>
                  <a:gd name="T23" fmla="*/ 226 h 264"/>
                  <a:gd name="T24" fmla="*/ 132 w 277"/>
                  <a:gd name="T25" fmla="*/ 264 h 264"/>
                  <a:gd name="T26" fmla="*/ 226 w 277"/>
                  <a:gd name="T27" fmla="*/ 226 h 264"/>
                  <a:gd name="T28" fmla="*/ 226 w 277"/>
                  <a:gd name="T29" fmla="*/ 39 h 264"/>
                  <a:gd name="T30" fmla="*/ 132 w 277"/>
                  <a:gd name="T31" fmla="*/ 0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7" h="264">
                    <a:moveTo>
                      <a:pt x="132" y="261"/>
                    </a:moveTo>
                    <a:cubicBezTo>
                      <a:pt x="98" y="261"/>
                      <a:pt x="66" y="248"/>
                      <a:pt x="41" y="223"/>
                    </a:cubicBezTo>
                    <a:cubicBezTo>
                      <a:pt x="17" y="199"/>
                      <a:pt x="4" y="167"/>
                      <a:pt x="4" y="132"/>
                    </a:cubicBezTo>
                    <a:cubicBezTo>
                      <a:pt x="4" y="98"/>
                      <a:pt x="17" y="66"/>
                      <a:pt x="41" y="41"/>
                    </a:cubicBezTo>
                    <a:cubicBezTo>
                      <a:pt x="66" y="17"/>
                      <a:pt x="98" y="4"/>
                      <a:pt x="132" y="4"/>
                    </a:cubicBezTo>
                    <a:cubicBezTo>
                      <a:pt x="167" y="4"/>
                      <a:pt x="199" y="17"/>
                      <a:pt x="223" y="41"/>
                    </a:cubicBezTo>
                    <a:cubicBezTo>
                      <a:pt x="274" y="92"/>
                      <a:pt x="274" y="173"/>
                      <a:pt x="223" y="223"/>
                    </a:cubicBezTo>
                    <a:cubicBezTo>
                      <a:pt x="199" y="248"/>
                      <a:pt x="167" y="261"/>
                      <a:pt x="132" y="261"/>
                    </a:cubicBezTo>
                    <a:moveTo>
                      <a:pt x="132" y="0"/>
                    </a:moveTo>
                    <a:cubicBezTo>
                      <a:pt x="97" y="0"/>
                      <a:pt x="64" y="14"/>
                      <a:pt x="39" y="39"/>
                    </a:cubicBezTo>
                    <a:cubicBezTo>
                      <a:pt x="14" y="64"/>
                      <a:pt x="0" y="97"/>
                      <a:pt x="0" y="132"/>
                    </a:cubicBezTo>
                    <a:cubicBezTo>
                      <a:pt x="0" y="168"/>
                      <a:pt x="14" y="201"/>
                      <a:pt x="39" y="226"/>
                    </a:cubicBezTo>
                    <a:cubicBezTo>
                      <a:pt x="64" y="251"/>
                      <a:pt x="97" y="264"/>
                      <a:pt x="132" y="264"/>
                    </a:cubicBezTo>
                    <a:cubicBezTo>
                      <a:pt x="168" y="264"/>
                      <a:pt x="201" y="251"/>
                      <a:pt x="226" y="226"/>
                    </a:cubicBezTo>
                    <a:cubicBezTo>
                      <a:pt x="277" y="174"/>
                      <a:pt x="277" y="91"/>
                      <a:pt x="226" y="39"/>
                    </a:cubicBezTo>
                    <a:cubicBezTo>
                      <a:pt x="201" y="14"/>
                      <a:pt x="168" y="0"/>
                      <a:pt x="132" y="0"/>
                    </a:cubicBezTo>
                  </a:path>
                </a:pathLst>
              </a:custGeom>
              <a:solidFill>
                <a:schemeClr val="accent5"/>
              </a:solidFill>
              <a:ln w="6350">
                <a:solidFill>
                  <a:schemeClr val="accent1"/>
                </a:solidFill>
              </a:ln>
            </p:spPr>
            <p:txBody>
              <a:bodyPr lIns="96435" tIns="48218" rIns="96435" bIns="48218"/>
              <a:lstStyle/>
              <a:p>
                <a:pPr eaLnBrk="1" hangingPunct="1">
                  <a:buFont typeface="Arial" panose="020B0604020202020204" pitchFamily="34" charset="0"/>
                  <a:buNone/>
                  <a:defRPr/>
                </a:pPr>
                <a:endParaRPr lang="id-ID" noProof="1">
                  <a:latin typeface="微软雅黑" panose="020B0503020204020204" pitchFamily="34" charset="-122"/>
                  <a:ea typeface="微软雅黑" panose="020B0503020204020204" pitchFamily="34" charset="-122"/>
                </a:endParaRPr>
              </a:p>
            </p:txBody>
          </p:sp>
          <p:sp>
            <p:nvSpPr>
              <p:cNvPr id="27" name="Freeform 30"/>
              <p:cNvSpPr>
                <a:spLocks noChangeArrowheads="1"/>
              </p:cNvSpPr>
              <p:nvPr/>
            </p:nvSpPr>
            <p:spPr bwMode="auto">
              <a:xfrm>
                <a:off x="7704138" y="1970088"/>
                <a:ext cx="973138" cy="889000"/>
              </a:xfrm>
              <a:custGeom>
                <a:avLst/>
                <a:gdLst>
                  <a:gd name="T0" fmla="*/ 486569 w 220"/>
                  <a:gd name="T1" fmla="*/ 0 h 201"/>
                  <a:gd name="T2" fmla="*/ 172511 w 220"/>
                  <a:gd name="T3" fmla="*/ 132687 h 201"/>
                  <a:gd name="T4" fmla="*/ 172511 w 220"/>
                  <a:gd name="T5" fmla="*/ 756313 h 201"/>
                  <a:gd name="T6" fmla="*/ 486569 w 220"/>
                  <a:gd name="T7" fmla="*/ 889000 h 201"/>
                  <a:gd name="T8" fmla="*/ 800627 w 220"/>
                  <a:gd name="T9" fmla="*/ 756313 h 201"/>
                  <a:gd name="T10" fmla="*/ 800627 w 220"/>
                  <a:gd name="T11" fmla="*/ 132687 h 201"/>
                  <a:gd name="T12" fmla="*/ 486569 w 220"/>
                  <a:gd name="T13" fmla="*/ 0 h 2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0" h="201">
                    <a:moveTo>
                      <a:pt x="110" y="0"/>
                    </a:moveTo>
                    <a:cubicBezTo>
                      <a:pt x="85" y="0"/>
                      <a:pt x="59" y="10"/>
                      <a:pt x="39" y="30"/>
                    </a:cubicBezTo>
                    <a:cubicBezTo>
                      <a:pt x="0" y="69"/>
                      <a:pt x="0" y="132"/>
                      <a:pt x="39" y="171"/>
                    </a:cubicBezTo>
                    <a:cubicBezTo>
                      <a:pt x="59" y="191"/>
                      <a:pt x="85" y="201"/>
                      <a:pt x="110" y="201"/>
                    </a:cubicBezTo>
                    <a:cubicBezTo>
                      <a:pt x="136" y="201"/>
                      <a:pt x="162" y="191"/>
                      <a:pt x="181" y="171"/>
                    </a:cubicBezTo>
                    <a:cubicBezTo>
                      <a:pt x="220" y="132"/>
                      <a:pt x="220" y="69"/>
                      <a:pt x="181" y="30"/>
                    </a:cubicBezTo>
                    <a:cubicBezTo>
                      <a:pt x="162" y="10"/>
                      <a:pt x="136" y="0"/>
                      <a:pt x="110" y="0"/>
                    </a:cubicBezTo>
                  </a:path>
                </a:pathLst>
              </a:custGeom>
              <a:solidFill>
                <a:schemeClr val="accent2"/>
              </a:solidFill>
              <a:ln w="57150">
                <a:solidFill>
                  <a:schemeClr val="accent1"/>
                </a:solidFill>
                <a:round/>
              </a:ln>
            </p:spPr>
            <p:txBody>
              <a:bodyPr/>
              <a:lstStyle/>
              <a:p>
                <a:endParaRPr lang="zh-CN" altLang="en-US"/>
              </a:p>
            </p:txBody>
          </p:sp>
          <p:sp>
            <p:nvSpPr>
              <p:cNvPr id="28" name="Freeform 37"/>
              <p:cNvSpPr/>
              <p:nvPr/>
            </p:nvSpPr>
            <p:spPr bwMode="auto">
              <a:xfrm>
                <a:off x="7522420" y="2682126"/>
                <a:ext cx="324255" cy="327774"/>
              </a:xfrm>
              <a:custGeom>
                <a:avLst/>
                <a:gdLst>
                  <a:gd name="T0" fmla="*/ 23 w 204"/>
                  <a:gd name="T1" fmla="*/ 0 h 206"/>
                  <a:gd name="T2" fmla="*/ 0 w 204"/>
                  <a:gd name="T3" fmla="*/ 206 h 206"/>
                  <a:gd name="T4" fmla="*/ 204 w 204"/>
                  <a:gd name="T5" fmla="*/ 184 h 206"/>
                  <a:gd name="T6" fmla="*/ 23 w 204"/>
                  <a:gd name="T7" fmla="*/ 0 h 206"/>
                </a:gdLst>
                <a:ahLst/>
                <a:cxnLst>
                  <a:cxn ang="0">
                    <a:pos x="T0" y="T1"/>
                  </a:cxn>
                  <a:cxn ang="0">
                    <a:pos x="T2" y="T3"/>
                  </a:cxn>
                  <a:cxn ang="0">
                    <a:pos x="T4" y="T5"/>
                  </a:cxn>
                  <a:cxn ang="0">
                    <a:pos x="T6" y="T7"/>
                  </a:cxn>
                </a:cxnLst>
                <a:rect l="0" t="0" r="r" b="b"/>
                <a:pathLst>
                  <a:path w="204" h="206">
                    <a:moveTo>
                      <a:pt x="23" y="0"/>
                    </a:moveTo>
                    <a:lnTo>
                      <a:pt x="0" y="206"/>
                    </a:lnTo>
                    <a:lnTo>
                      <a:pt x="204" y="184"/>
                    </a:lnTo>
                    <a:lnTo>
                      <a:pt x="23" y="0"/>
                    </a:lnTo>
                    <a:close/>
                  </a:path>
                </a:pathLst>
              </a:custGeom>
              <a:solidFill>
                <a:schemeClr val="accent5"/>
              </a:solidFill>
              <a:ln>
                <a:noFill/>
              </a:ln>
            </p:spPr>
            <p:txBody>
              <a:bodyPr lIns="96435" tIns="48218" rIns="96435" bIns="48218"/>
              <a:lstStyle/>
              <a:p>
                <a:pPr eaLnBrk="1" hangingPunct="1">
                  <a:buFont typeface="Arial" panose="020B0604020202020204" pitchFamily="34" charset="0"/>
                  <a:buNone/>
                  <a:defRPr/>
                </a:pPr>
                <a:endParaRPr lang="id-ID" noProof="1">
                  <a:latin typeface="微软雅黑" panose="020B0503020204020204" pitchFamily="34" charset="-122"/>
                  <a:ea typeface="微软雅黑" panose="020B0503020204020204" pitchFamily="34" charset="-122"/>
                </a:endParaRPr>
              </a:p>
            </p:txBody>
          </p:sp>
          <p:sp>
            <p:nvSpPr>
              <p:cNvPr id="29" name="Freeform 38"/>
              <p:cNvSpPr>
                <a:spLocks noChangeArrowheads="1"/>
              </p:cNvSpPr>
              <p:nvPr/>
            </p:nvSpPr>
            <p:spPr bwMode="auto">
              <a:xfrm>
                <a:off x="7521576" y="2682875"/>
                <a:ext cx="323850" cy="327025"/>
              </a:xfrm>
              <a:custGeom>
                <a:avLst/>
                <a:gdLst>
                  <a:gd name="T0" fmla="*/ 36513 w 204"/>
                  <a:gd name="T1" fmla="*/ 0 h 206"/>
                  <a:gd name="T2" fmla="*/ 0 w 204"/>
                  <a:gd name="T3" fmla="*/ 327025 h 206"/>
                  <a:gd name="T4" fmla="*/ 323850 w 204"/>
                  <a:gd name="T5" fmla="*/ 292100 h 206"/>
                  <a:gd name="T6" fmla="*/ 36513 w 204"/>
                  <a:gd name="T7" fmla="*/ 0 h 2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4" h="206">
                    <a:moveTo>
                      <a:pt x="23" y="0"/>
                    </a:moveTo>
                    <a:lnTo>
                      <a:pt x="0" y="206"/>
                    </a:lnTo>
                    <a:lnTo>
                      <a:pt x="204" y="184"/>
                    </a:lnTo>
                    <a:lnTo>
                      <a:pt x="2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5" name="Shape 1094"/>
            <p:cNvSpPr/>
            <p:nvPr/>
          </p:nvSpPr>
          <p:spPr>
            <a:xfrm>
              <a:off x="3627411" y="2598082"/>
              <a:ext cx="470892" cy="335636"/>
            </a:xfrm>
            <a:custGeom>
              <a:avLst/>
              <a:gdLst/>
              <a:ahLst/>
              <a:cxnLst>
                <a:cxn ang="0">
                  <a:pos x="wd2" y="hd2"/>
                </a:cxn>
                <a:cxn ang="5400000">
                  <a:pos x="wd2" y="hd2"/>
                </a:cxn>
                <a:cxn ang="10800000">
                  <a:pos x="wd2" y="hd2"/>
                </a:cxn>
                <a:cxn ang="16200000">
                  <a:pos x="wd2" y="hd2"/>
                </a:cxn>
              </a:cxnLst>
              <a:rect l="0" t="0" r="r" b="b"/>
              <a:pathLst>
                <a:path w="21600" h="21600" extrusionOk="0">
                  <a:moveTo>
                    <a:pt x="20056" y="17282"/>
                  </a:moveTo>
                  <a:lnTo>
                    <a:pt x="1544" y="17282"/>
                  </a:lnTo>
                  <a:cubicBezTo>
                    <a:pt x="691" y="17282"/>
                    <a:pt x="0" y="18250"/>
                    <a:pt x="0" y="19441"/>
                  </a:cubicBezTo>
                  <a:cubicBezTo>
                    <a:pt x="0" y="20638"/>
                    <a:pt x="691" y="21600"/>
                    <a:pt x="1544" y="21600"/>
                  </a:cubicBezTo>
                  <a:lnTo>
                    <a:pt x="20056" y="21600"/>
                  </a:lnTo>
                  <a:cubicBezTo>
                    <a:pt x="20909" y="21600"/>
                    <a:pt x="21600" y="20638"/>
                    <a:pt x="21600" y="19441"/>
                  </a:cubicBezTo>
                  <a:cubicBezTo>
                    <a:pt x="21600" y="18250"/>
                    <a:pt x="20909" y="17282"/>
                    <a:pt x="20056" y="17282"/>
                  </a:cubicBezTo>
                  <a:close/>
                  <a:moveTo>
                    <a:pt x="1544" y="4321"/>
                  </a:moveTo>
                  <a:lnTo>
                    <a:pt x="20056" y="4321"/>
                  </a:lnTo>
                  <a:cubicBezTo>
                    <a:pt x="20909" y="4321"/>
                    <a:pt x="21600" y="3353"/>
                    <a:pt x="21600" y="2159"/>
                  </a:cubicBezTo>
                  <a:cubicBezTo>
                    <a:pt x="21600" y="965"/>
                    <a:pt x="20909" y="0"/>
                    <a:pt x="20056" y="0"/>
                  </a:cubicBezTo>
                  <a:lnTo>
                    <a:pt x="1544" y="0"/>
                  </a:lnTo>
                  <a:cubicBezTo>
                    <a:pt x="691" y="0"/>
                    <a:pt x="0" y="965"/>
                    <a:pt x="0" y="2159"/>
                  </a:cubicBezTo>
                  <a:cubicBezTo>
                    <a:pt x="0" y="3353"/>
                    <a:pt x="691" y="4321"/>
                    <a:pt x="1544" y="4321"/>
                  </a:cubicBezTo>
                  <a:close/>
                  <a:moveTo>
                    <a:pt x="20056" y="8640"/>
                  </a:moveTo>
                  <a:lnTo>
                    <a:pt x="1544" y="8640"/>
                  </a:lnTo>
                  <a:cubicBezTo>
                    <a:pt x="691" y="8640"/>
                    <a:pt x="0" y="9608"/>
                    <a:pt x="0" y="10799"/>
                  </a:cubicBezTo>
                  <a:cubicBezTo>
                    <a:pt x="0" y="11996"/>
                    <a:pt x="691" y="12958"/>
                    <a:pt x="1544" y="12958"/>
                  </a:cubicBezTo>
                  <a:lnTo>
                    <a:pt x="20056" y="12958"/>
                  </a:lnTo>
                  <a:cubicBezTo>
                    <a:pt x="20909" y="12958"/>
                    <a:pt x="21600" y="11996"/>
                    <a:pt x="21600" y="10799"/>
                  </a:cubicBezTo>
                  <a:cubicBezTo>
                    <a:pt x="21600" y="9608"/>
                    <a:pt x="20909" y="8640"/>
                    <a:pt x="20056" y="8640"/>
                  </a:cubicBezTo>
                  <a:close/>
                </a:path>
              </a:pathLst>
            </a:custGeom>
            <a:solidFill>
              <a:schemeClr val="bg1"/>
            </a:solidFill>
            <a:ln w="12700" cap="flat">
              <a:noFill/>
              <a:miter lim="400000"/>
            </a:ln>
            <a:effectLst/>
          </p:spPr>
          <p:txBody>
            <a:bodyPr lIns="40181" tIns="40181" rIns="40181" bIns="40181" anchor="ctr"/>
            <a:lstStyle/>
            <a:p>
              <a:pPr eaLnBrk="1" hangingPunct="1">
                <a:buFont typeface="Arial" panose="020B0604020202020204" pitchFamily="34" charset="0"/>
                <a:buNone/>
                <a:defRPr sz="3200">
                  <a:solidFill>
                    <a:srgbClr val="FFFFFF"/>
                  </a:solidFill>
                  <a:latin typeface="Helvetica Light"/>
                  <a:ea typeface="Helvetica Light"/>
                  <a:cs typeface="Helvetica Light"/>
                  <a:sym typeface="Helvetica Light"/>
                </a:defRPr>
              </a:pPr>
              <a:endParaRPr sz="3375" noProof="1">
                <a:latin typeface="微软雅黑" panose="020B0503020204020204" pitchFamily="34" charset="-122"/>
                <a:ea typeface="微软雅黑" panose="020B0503020204020204" pitchFamily="34" charset="-122"/>
                <a:cs typeface="Helvetica Light"/>
                <a:sym typeface="Helvetica Light"/>
              </a:endParaRPr>
            </a:p>
          </p:txBody>
        </p:sp>
      </p:grpSp>
      <p:grpSp>
        <p:nvGrpSpPr>
          <p:cNvPr id="30" name="Group 3"/>
          <p:cNvGrpSpPr/>
          <p:nvPr/>
        </p:nvGrpSpPr>
        <p:grpSpPr bwMode="auto">
          <a:xfrm>
            <a:off x="7797507" y="1689100"/>
            <a:ext cx="1230312" cy="1111250"/>
            <a:chOff x="7786303" y="2239870"/>
            <a:chExt cx="1166698" cy="1053563"/>
          </a:xfrm>
        </p:grpSpPr>
        <p:grpSp>
          <p:nvGrpSpPr>
            <p:cNvPr id="31" name="Group 79"/>
            <p:cNvGrpSpPr/>
            <p:nvPr/>
          </p:nvGrpSpPr>
          <p:grpSpPr bwMode="auto">
            <a:xfrm>
              <a:off x="7786303" y="2239870"/>
              <a:ext cx="1166698" cy="1053563"/>
              <a:chOff x="7521576" y="1827213"/>
              <a:chExt cx="1309687" cy="1182687"/>
            </a:xfrm>
          </p:grpSpPr>
          <p:sp>
            <p:nvSpPr>
              <p:cNvPr id="33" name="Freeform 29"/>
              <p:cNvSpPr>
                <a:spLocks noEditPoints="1"/>
              </p:cNvSpPr>
              <p:nvPr/>
            </p:nvSpPr>
            <p:spPr bwMode="auto">
              <a:xfrm>
                <a:off x="7606072" y="1827213"/>
                <a:ext cx="1225191" cy="1169171"/>
              </a:xfrm>
              <a:custGeom>
                <a:avLst/>
                <a:gdLst>
                  <a:gd name="T0" fmla="*/ 132 w 277"/>
                  <a:gd name="T1" fmla="*/ 261 h 264"/>
                  <a:gd name="T2" fmla="*/ 41 w 277"/>
                  <a:gd name="T3" fmla="*/ 223 h 264"/>
                  <a:gd name="T4" fmla="*/ 4 w 277"/>
                  <a:gd name="T5" fmla="*/ 132 h 264"/>
                  <a:gd name="T6" fmla="*/ 41 w 277"/>
                  <a:gd name="T7" fmla="*/ 41 h 264"/>
                  <a:gd name="T8" fmla="*/ 132 w 277"/>
                  <a:gd name="T9" fmla="*/ 4 h 264"/>
                  <a:gd name="T10" fmla="*/ 223 w 277"/>
                  <a:gd name="T11" fmla="*/ 41 h 264"/>
                  <a:gd name="T12" fmla="*/ 223 w 277"/>
                  <a:gd name="T13" fmla="*/ 223 h 264"/>
                  <a:gd name="T14" fmla="*/ 132 w 277"/>
                  <a:gd name="T15" fmla="*/ 261 h 264"/>
                  <a:gd name="T16" fmla="*/ 132 w 277"/>
                  <a:gd name="T17" fmla="*/ 0 h 264"/>
                  <a:gd name="T18" fmla="*/ 39 w 277"/>
                  <a:gd name="T19" fmla="*/ 39 h 264"/>
                  <a:gd name="T20" fmla="*/ 0 w 277"/>
                  <a:gd name="T21" fmla="*/ 132 h 264"/>
                  <a:gd name="T22" fmla="*/ 39 w 277"/>
                  <a:gd name="T23" fmla="*/ 226 h 264"/>
                  <a:gd name="T24" fmla="*/ 132 w 277"/>
                  <a:gd name="T25" fmla="*/ 264 h 264"/>
                  <a:gd name="T26" fmla="*/ 226 w 277"/>
                  <a:gd name="T27" fmla="*/ 226 h 264"/>
                  <a:gd name="T28" fmla="*/ 226 w 277"/>
                  <a:gd name="T29" fmla="*/ 39 h 264"/>
                  <a:gd name="T30" fmla="*/ 132 w 277"/>
                  <a:gd name="T31" fmla="*/ 0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7" h="264">
                    <a:moveTo>
                      <a:pt x="132" y="261"/>
                    </a:moveTo>
                    <a:cubicBezTo>
                      <a:pt x="98" y="261"/>
                      <a:pt x="66" y="248"/>
                      <a:pt x="41" y="223"/>
                    </a:cubicBezTo>
                    <a:cubicBezTo>
                      <a:pt x="17" y="199"/>
                      <a:pt x="4" y="167"/>
                      <a:pt x="4" y="132"/>
                    </a:cubicBezTo>
                    <a:cubicBezTo>
                      <a:pt x="4" y="98"/>
                      <a:pt x="17" y="66"/>
                      <a:pt x="41" y="41"/>
                    </a:cubicBezTo>
                    <a:cubicBezTo>
                      <a:pt x="66" y="17"/>
                      <a:pt x="98" y="4"/>
                      <a:pt x="132" y="4"/>
                    </a:cubicBezTo>
                    <a:cubicBezTo>
                      <a:pt x="167" y="4"/>
                      <a:pt x="199" y="17"/>
                      <a:pt x="223" y="41"/>
                    </a:cubicBezTo>
                    <a:cubicBezTo>
                      <a:pt x="274" y="92"/>
                      <a:pt x="274" y="173"/>
                      <a:pt x="223" y="223"/>
                    </a:cubicBezTo>
                    <a:cubicBezTo>
                      <a:pt x="199" y="248"/>
                      <a:pt x="167" y="261"/>
                      <a:pt x="132" y="261"/>
                    </a:cubicBezTo>
                    <a:moveTo>
                      <a:pt x="132" y="0"/>
                    </a:moveTo>
                    <a:cubicBezTo>
                      <a:pt x="97" y="0"/>
                      <a:pt x="64" y="14"/>
                      <a:pt x="39" y="39"/>
                    </a:cubicBezTo>
                    <a:cubicBezTo>
                      <a:pt x="14" y="64"/>
                      <a:pt x="0" y="97"/>
                      <a:pt x="0" y="132"/>
                    </a:cubicBezTo>
                    <a:cubicBezTo>
                      <a:pt x="0" y="168"/>
                      <a:pt x="14" y="201"/>
                      <a:pt x="39" y="226"/>
                    </a:cubicBezTo>
                    <a:cubicBezTo>
                      <a:pt x="64" y="251"/>
                      <a:pt x="97" y="264"/>
                      <a:pt x="132" y="264"/>
                    </a:cubicBezTo>
                    <a:cubicBezTo>
                      <a:pt x="168" y="264"/>
                      <a:pt x="201" y="251"/>
                      <a:pt x="226" y="226"/>
                    </a:cubicBezTo>
                    <a:cubicBezTo>
                      <a:pt x="277" y="174"/>
                      <a:pt x="277" y="91"/>
                      <a:pt x="226" y="39"/>
                    </a:cubicBezTo>
                    <a:cubicBezTo>
                      <a:pt x="201" y="14"/>
                      <a:pt x="168" y="0"/>
                      <a:pt x="132" y="0"/>
                    </a:cubicBezTo>
                  </a:path>
                </a:pathLst>
              </a:custGeom>
              <a:solidFill>
                <a:schemeClr val="accent5"/>
              </a:solidFill>
              <a:ln>
                <a:solidFill>
                  <a:schemeClr val="accent1"/>
                </a:solidFill>
              </a:ln>
            </p:spPr>
            <p:txBody>
              <a:bodyPr lIns="96435" tIns="48218" rIns="96435" bIns="48218"/>
              <a:lstStyle/>
              <a:p>
                <a:pPr eaLnBrk="1" hangingPunct="1">
                  <a:buFont typeface="Arial" panose="020B0604020202020204" pitchFamily="34" charset="0"/>
                  <a:buNone/>
                  <a:defRPr/>
                </a:pPr>
                <a:endParaRPr lang="id-ID" noProof="1">
                  <a:latin typeface="微软雅黑" panose="020B0503020204020204" pitchFamily="34" charset="-122"/>
                  <a:ea typeface="微软雅黑" panose="020B0503020204020204" pitchFamily="34" charset="-122"/>
                </a:endParaRPr>
              </a:p>
            </p:txBody>
          </p:sp>
          <p:sp>
            <p:nvSpPr>
              <p:cNvPr id="34" name="Freeform 30"/>
              <p:cNvSpPr>
                <a:spLocks noChangeArrowheads="1"/>
              </p:cNvSpPr>
              <p:nvPr/>
            </p:nvSpPr>
            <p:spPr bwMode="auto">
              <a:xfrm>
                <a:off x="7704138" y="1970088"/>
                <a:ext cx="973138" cy="889000"/>
              </a:xfrm>
              <a:custGeom>
                <a:avLst/>
                <a:gdLst>
                  <a:gd name="T0" fmla="*/ 486569 w 220"/>
                  <a:gd name="T1" fmla="*/ 0 h 201"/>
                  <a:gd name="T2" fmla="*/ 172511 w 220"/>
                  <a:gd name="T3" fmla="*/ 132687 h 201"/>
                  <a:gd name="T4" fmla="*/ 172511 w 220"/>
                  <a:gd name="T5" fmla="*/ 756313 h 201"/>
                  <a:gd name="T6" fmla="*/ 486569 w 220"/>
                  <a:gd name="T7" fmla="*/ 889000 h 201"/>
                  <a:gd name="T8" fmla="*/ 800627 w 220"/>
                  <a:gd name="T9" fmla="*/ 756313 h 201"/>
                  <a:gd name="T10" fmla="*/ 800627 w 220"/>
                  <a:gd name="T11" fmla="*/ 132687 h 201"/>
                  <a:gd name="T12" fmla="*/ 486569 w 220"/>
                  <a:gd name="T13" fmla="*/ 0 h 2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0" h="201">
                    <a:moveTo>
                      <a:pt x="110" y="0"/>
                    </a:moveTo>
                    <a:cubicBezTo>
                      <a:pt x="85" y="0"/>
                      <a:pt x="59" y="10"/>
                      <a:pt x="39" y="30"/>
                    </a:cubicBezTo>
                    <a:cubicBezTo>
                      <a:pt x="0" y="69"/>
                      <a:pt x="0" y="132"/>
                      <a:pt x="39" y="171"/>
                    </a:cubicBezTo>
                    <a:cubicBezTo>
                      <a:pt x="59" y="191"/>
                      <a:pt x="85" y="201"/>
                      <a:pt x="110" y="201"/>
                    </a:cubicBezTo>
                    <a:cubicBezTo>
                      <a:pt x="136" y="201"/>
                      <a:pt x="162" y="191"/>
                      <a:pt x="181" y="171"/>
                    </a:cubicBezTo>
                    <a:cubicBezTo>
                      <a:pt x="220" y="132"/>
                      <a:pt x="220" y="69"/>
                      <a:pt x="181" y="30"/>
                    </a:cubicBezTo>
                    <a:cubicBezTo>
                      <a:pt x="162" y="10"/>
                      <a:pt x="136" y="0"/>
                      <a:pt x="110" y="0"/>
                    </a:cubicBezTo>
                  </a:path>
                </a:pathLst>
              </a:custGeom>
              <a:solidFill>
                <a:schemeClr val="accent2"/>
              </a:solidFill>
              <a:ln w="57150">
                <a:solidFill>
                  <a:schemeClr val="accent1"/>
                </a:solidFill>
                <a:round/>
              </a:ln>
            </p:spPr>
            <p:txBody>
              <a:bodyPr/>
              <a:lstStyle/>
              <a:p>
                <a:endParaRPr lang="zh-CN" altLang="en-US"/>
              </a:p>
            </p:txBody>
          </p:sp>
          <p:sp>
            <p:nvSpPr>
              <p:cNvPr id="35" name="Freeform 37"/>
              <p:cNvSpPr/>
              <p:nvPr/>
            </p:nvSpPr>
            <p:spPr bwMode="auto">
              <a:xfrm>
                <a:off x="7521576" y="2682127"/>
                <a:ext cx="324465" cy="327773"/>
              </a:xfrm>
              <a:custGeom>
                <a:avLst/>
                <a:gdLst>
                  <a:gd name="T0" fmla="*/ 23 w 204"/>
                  <a:gd name="T1" fmla="*/ 0 h 206"/>
                  <a:gd name="T2" fmla="*/ 0 w 204"/>
                  <a:gd name="T3" fmla="*/ 206 h 206"/>
                  <a:gd name="T4" fmla="*/ 204 w 204"/>
                  <a:gd name="T5" fmla="*/ 184 h 206"/>
                  <a:gd name="T6" fmla="*/ 23 w 204"/>
                  <a:gd name="T7" fmla="*/ 0 h 206"/>
                </a:gdLst>
                <a:ahLst/>
                <a:cxnLst>
                  <a:cxn ang="0">
                    <a:pos x="T0" y="T1"/>
                  </a:cxn>
                  <a:cxn ang="0">
                    <a:pos x="T2" y="T3"/>
                  </a:cxn>
                  <a:cxn ang="0">
                    <a:pos x="T4" y="T5"/>
                  </a:cxn>
                  <a:cxn ang="0">
                    <a:pos x="T6" y="T7"/>
                  </a:cxn>
                </a:cxnLst>
                <a:rect l="0" t="0" r="r" b="b"/>
                <a:pathLst>
                  <a:path w="204" h="206">
                    <a:moveTo>
                      <a:pt x="23" y="0"/>
                    </a:moveTo>
                    <a:lnTo>
                      <a:pt x="0" y="206"/>
                    </a:lnTo>
                    <a:lnTo>
                      <a:pt x="204" y="184"/>
                    </a:lnTo>
                    <a:lnTo>
                      <a:pt x="23" y="0"/>
                    </a:lnTo>
                    <a:close/>
                  </a:path>
                </a:pathLst>
              </a:custGeom>
              <a:solidFill>
                <a:schemeClr val="accent5"/>
              </a:solidFill>
              <a:ln>
                <a:noFill/>
              </a:ln>
            </p:spPr>
            <p:txBody>
              <a:bodyPr lIns="96435" tIns="48218" rIns="96435" bIns="48218"/>
              <a:lstStyle/>
              <a:p>
                <a:pPr eaLnBrk="1" hangingPunct="1">
                  <a:buFont typeface="Arial" panose="020B0604020202020204" pitchFamily="34" charset="0"/>
                  <a:buNone/>
                  <a:defRPr/>
                </a:pPr>
                <a:endParaRPr lang="id-ID" noProof="1">
                  <a:latin typeface="微软雅黑" panose="020B0503020204020204" pitchFamily="34" charset="-122"/>
                  <a:ea typeface="微软雅黑" panose="020B0503020204020204" pitchFamily="34" charset="-122"/>
                </a:endParaRPr>
              </a:p>
            </p:txBody>
          </p:sp>
          <p:sp>
            <p:nvSpPr>
              <p:cNvPr id="36" name="Freeform 38"/>
              <p:cNvSpPr>
                <a:spLocks noChangeArrowheads="1"/>
              </p:cNvSpPr>
              <p:nvPr/>
            </p:nvSpPr>
            <p:spPr bwMode="auto">
              <a:xfrm>
                <a:off x="7521576" y="2682875"/>
                <a:ext cx="323850" cy="327025"/>
              </a:xfrm>
              <a:custGeom>
                <a:avLst/>
                <a:gdLst>
                  <a:gd name="T0" fmla="*/ 36513 w 204"/>
                  <a:gd name="T1" fmla="*/ 0 h 206"/>
                  <a:gd name="T2" fmla="*/ 0 w 204"/>
                  <a:gd name="T3" fmla="*/ 327025 h 206"/>
                  <a:gd name="T4" fmla="*/ 323850 w 204"/>
                  <a:gd name="T5" fmla="*/ 292100 h 206"/>
                  <a:gd name="T6" fmla="*/ 36513 w 204"/>
                  <a:gd name="T7" fmla="*/ 0 h 2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4" h="206">
                    <a:moveTo>
                      <a:pt x="23" y="0"/>
                    </a:moveTo>
                    <a:lnTo>
                      <a:pt x="0" y="206"/>
                    </a:lnTo>
                    <a:lnTo>
                      <a:pt x="204" y="184"/>
                    </a:lnTo>
                    <a:lnTo>
                      <a:pt x="2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32" name="Freeform 108"/>
            <p:cNvSpPr>
              <a:spLocks noEditPoints="1"/>
            </p:cNvSpPr>
            <p:nvPr/>
          </p:nvSpPr>
          <p:spPr bwMode="auto">
            <a:xfrm>
              <a:off x="8197281" y="2509282"/>
              <a:ext cx="352268" cy="462062"/>
            </a:xfrm>
            <a:custGeom>
              <a:avLst/>
              <a:gdLst>
                <a:gd name="T0" fmla="*/ 104 w 109"/>
                <a:gd name="T1" fmla="*/ 68 h 142"/>
                <a:gd name="T2" fmla="*/ 96 w 109"/>
                <a:gd name="T3" fmla="*/ 68 h 142"/>
                <a:gd name="T4" fmla="*/ 96 w 109"/>
                <a:gd name="T5" fmla="*/ 44 h 142"/>
                <a:gd name="T6" fmla="*/ 84 w 109"/>
                <a:gd name="T7" fmla="*/ 13 h 142"/>
                <a:gd name="T8" fmla="*/ 55 w 109"/>
                <a:gd name="T9" fmla="*/ 0 h 142"/>
                <a:gd name="T10" fmla="*/ 25 w 109"/>
                <a:gd name="T11" fmla="*/ 13 h 142"/>
                <a:gd name="T12" fmla="*/ 13 w 109"/>
                <a:gd name="T13" fmla="*/ 44 h 142"/>
                <a:gd name="T14" fmla="*/ 13 w 109"/>
                <a:gd name="T15" fmla="*/ 68 h 142"/>
                <a:gd name="T16" fmla="*/ 6 w 109"/>
                <a:gd name="T17" fmla="*/ 68 h 142"/>
                <a:gd name="T18" fmla="*/ 0 w 109"/>
                <a:gd name="T19" fmla="*/ 73 h 142"/>
                <a:gd name="T20" fmla="*/ 0 w 109"/>
                <a:gd name="T21" fmla="*/ 137 h 142"/>
                <a:gd name="T22" fmla="*/ 6 w 109"/>
                <a:gd name="T23" fmla="*/ 142 h 142"/>
                <a:gd name="T24" fmla="*/ 104 w 109"/>
                <a:gd name="T25" fmla="*/ 142 h 142"/>
                <a:gd name="T26" fmla="*/ 109 w 109"/>
                <a:gd name="T27" fmla="*/ 137 h 142"/>
                <a:gd name="T28" fmla="*/ 109 w 109"/>
                <a:gd name="T29" fmla="*/ 73 h 142"/>
                <a:gd name="T30" fmla="*/ 104 w 109"/>
                <a:gd name="T31" fmla="*/ 68 h 142"/>
                <a:gd name="T32" fmla="*/ 66 w 109"/>
                <a:gd name="T33" fmla="*/ 124 h 142"/>
                <a:gd name="T34" fmla="*/ 55 w 109"/>
                <a:gd name="T35" fmla="*/ 136 h 142"/>
                <a:gd name="T36" fmla="*/ 43 w 109"/>
                <a:gd name="T37" fmla="*/ 124 h 142"/>
                <a:gd name="T38" fmla="*/ 43 w 109"/>
                <a:gd name="T39" fmla="*/ 103 h 142"/>
                <a:gd name="T40" fmla="*/ 55 w 109"/>
                <a:gd name="T41" fmla="*/ 91 h 142"/>
                <a:gd name="T42" fmla="*/ 66 w 109"/>
                <a:gd name="T43" fmla="*/ 103 h 142"/>
                <a:gd name="T44" fmla="*/ 66 w 109"/>
                <a:gd name="T45" fmla="*/ 124 h 142"/>
                <a:gd name="T46" fmla="*/ 77 w 109"/>
                <a:gd name="T47" fmla="*/ 68 h 142"/>
                <a:gd name="T48" fmla="*/ 33 w 109"/>
                <a:gd name="T49" fmla="*/ 68 h 142"/>
                <a:gd name="T50" fmla="*/ 33 w 109"/>
                <a:gd name="T51" fmla="*/ 44 h 142"/>
                <a:gd name="T52" fmla="*/ 39 w 109"/>
                <a:gd name="T53" fmla="*/ 27 h 142"/>
                <a:gd name="T54" fmla="*/ 55 w 109"/>
                <a:gd name="T55" fmla="*/ 20 h 142"/>
                <a:gd name="T56" fmla="*/ 70 w 109"/>
                <a:gd name="T57" fmla="*/ 27 h 142"/>
                <a:gd name="T58" fmla="*/ 77 w 109"/>
                <a:gd name="T59" fmla="*/ 44 h 142"/>
                <a:gd name="T60" fmla="*/ 77 w 109"/>
                <a:gd name="T61" fmla="*/ 6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9" h="142">
                  <a:moveTo>
                    <a:pt x="104" y="68"/>
                  </a:moveTo>
                  <a:cubicBezTo>
                    <a:pt x="96" y="68"/>
                    <a:pt x="96" y="68"/>
                    <a:pt x="96" y="68"/>
                  </a:cubicBezTo>
                  <a:cubicBezTo>
                    <a:pt x="96" y="44"/>
                    <a:pt x="96" y="44"/>
                    <a:pt x="96" y="44"/>
                  </a:cubicBezTo>
                  <a:cubicBezTo>
                    <a:pt x="96" y="32"/>
                    <a:pt x="92" y="21"/>
                    <a:pt x="84" y="13"/>
                  </a:cubicBezTo>
                  <a:cubicBezTo>
                    <a:pt x="77" y="5"/>
                    <a:pt x="66" y="0"/>
                    <a:pt x="55" y="0"/>
                  </a:cubicBezTo>
                  <a:cubicBezTo>
                    <a:pt x="43" y="0"/>
                    <a:pt x="32" y="5"/>
                    <a:pt x="25" y="13"/>
                  </a:cubicBezTo>
                  <a:cubicBezTo>
                    <a:pt x="17" y="21"/>
                    <a:pt x="13" y="32"/>
                    <a:pt x="13" y="44"/>
                  </a:cubicBezTo>
                  <a:cubicBezTo>
                    <a:pt x="13" y="68"/>
                    <a:pt x="13" y="68"/>
                    <a:pt x="13" y="68"/>
                  </a:cubicBezTo>
                  <a:cubicBezTo>
                    <a:pt x="6" y="68"/>
                    <a:pt x="6" y="68"/>
                    <a:pt x="6" y="68"/>
                  </a:cubicBezTo>
                  <a:cubicBezTo>
                    <a:pt x="3" y="68"/>
                    <a:pt x="0" y="71"/>
                    <a:pt x="0" y="73"/>
                  </a:cubicBezTo>
                  <a:cubicBezTo>
                    <a:pt x="0" y="137"/>
                    <a:pt x="0" y="137"/>
                    <a:pt x="0" y="137"/>
                  </a:cubicBezTo>
                  <a:cubicBezTo>
                    <a:pt x="0" y="140"/>
                    <a:pt x="3" y="142"/>
                    <a:pt x="6" y="142"/>
                  </a:cubicBezTo>
                  <a:cubicBezTo>
                    <a:pt x="104" y="142"/>
                    <a:pt x="104" y="142"/>
                    <a:pt x="104" y="142"/>
                  </a:cubicBezTo>
                  <a:cubicBezTo>
                    <a:pt x="107" y="142"/>
                    <a:pt x="109" y="140"/>
                    <a:pt x="109" y="137"/>
                  </a:cubicBezTo>
                  <a:cubicBezTo>
                    <a:pt x="109" y="73"/>
                    <a:pt x="109" y="73"/>
                    <a:pt x="109" y="73"/>
                  </a:cubicBezTo>
                  <a:cubicBezTo>
                    <a:pt x="109" y="71"/>
                    <a:pt x="107" y="68"/>
                    <a:pt x="104" y="68"/>
                  </a:cubicBezTo>
                  <a:close/>
                  <a:moveTo>
                    <a:pt x="66" y="124"/>
                  </a:moveTo>
                  <a:cubicBezTo>
                    <a:pt x="66" y="131"/>
                    <a:pt x="61" y="136"/>
                    <a:pt x="55" y="136"/>
                  </a:cubicBezTo>
                  <a:cubicBezTo>
                    <a:pt x="48" y="136"/>
                    <a:pt x="43" y="131"/>
                    <a:pt x="43" y="124"/>
                  </a:cubicBezTo>
                  <a:cubicBezTo>
                    <a:pt x="43" y="103"/>
                    <a:pt x="43" y="103"/>
                    <a:pt x="43" y="103"/>
                  </a:cubicBezTo>
                  <a:cubicBezTo>
                    <a:pt x="43" y="96"/>
                    <a:pt x="48" y="91"/>
                    <a:pt x="55" y="91"/>
                  </a:cubicBezTo>
                  <a:cubicBezTo>
                    <a:pt x="61" y="91"/>
                    <a:pt x="66" y="96"/>
                    <a:pt x="66" y="103"/>
                  </a:cubicBezTo>
                  <a:lnTo>
                    <a:pt x="66" y="124"/>
                  </a:lnTo>
                  <a:close/>
                  <a:moveTo>
                    <a:pt x="77" y="68"/>
                  </a:moveTo>
                  <a:cubicBezTo>
                    <a:pt x="33" y="68"/>
                    <a:pt x="33" y="68"/>
                    <a:pt x="33" y="68"/>
                  </a:cubicBezTo>
                  <a:cubicBezTo>
                    <a:pt x="33" y="44"/>
                    <a:pt x="33" y="44"/>
                    <a:pt x="33" y="44"/>
                  </a:cubicBezTo>
                  <a:cubicBezTo>
                    <a:pt x="33" y="37"/>
                    <a:pt x="35" y="31"/>
                    <a:pt x="39" y="27"/>
                  </a:cubicBezTo>
                  <a:cubicBezTo>
                    <a:pt x="43" y="23"/>
                    <a:pt x="49" y="20"/>
                    <a:pt x="55" y="20"/>
                  </a:cubicBezTo>
                  <a:cubicBezTo>
                    <a:pt x="60" y="20"/>
                    <a:pt x="66" y="23"/>
                    <a:pt x="70" y="27"/>
                  </a:cubicBezTo>
                  <a:cubicBezTo>
                    <a:pt x="74" y="31"/>
                    <a:pt x="77" y="37"/>
                    <a:pt x="77" y="44"/>
                  </a:cubicBezTo>
                  <a:lnTo>
                    <a:pt x="77" y="6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8580" tIns="64290" rIns="128580" bIns="64290"/>
            <a:lstStyle/>
            <a:p>
              <a:pPr eaLnBrk="1" hangingPunct="1">
                <a:buFont typeface="Arial" panose="020B0604020202020204" pitchFamily="34" charset="0"/>
                <a:buNone/>
                <a:defRPr/>
              </a:pPr>
              <a:endParaRPr lang="en-US" sz="2530" noProof="1">
                <a:latin typeface="微软雅黑" panose="020B0503020204020204" pitchFamily="34" charset="-122"/>
                <a:ea typeface="微软雅黑" panose="020B0503020204020204" pitchFamily="34" charset="-122"/>
              </a:endParaRPr>
            </a:p>
          </p:txBody>
        </p:sp>
      </p:grpSp>
      <p:grpSp>
        <p:nvGrpSpPr>
          <p:cNvPr id="37" name="Group 2"/>
          <p:cNvGrpSpPr/>
          <p:nvPr/>
        </p:nvGrpSpPr>
        <p:grpSpPr bwMode="auto">
          <a:xfrm>
            <a:off x="2822282" y="3913188"/>
            <a:ext cx="1393825" cy="1098550"/>
            <a:chOff x="3069659" y="4348355"/>
            <a:chExt cx="1320842" cy="1042251"/>
          </a:xfrm>
        </p:grpSpPr>
        <p:sp>
          <p:nvSpPr>
            <p:cNvPr id="38" name="Freeform 32"/>
            <p:cNvSpPr>
              <a:spLocks noChangeArrowheads="1"/>
            </p:cNvSpPr>
            <p:nvPr/>
          </p:nvSpPr>
          <p:spPr bwMode="auto">
            <a:xfrm>
              <a:off x="4033739" y="4700487"/>
              <a:ext cx="227683" cy="362030"/>
            </a:xfrm>
            <a:custGeom>
              <a:avLst/>
              <a:gdLst>
                <a:gd name="T0" fmla="*/ 0 w 161"/>
                <a:gd name="T1" fmla="*/ 0 h 256"/>
                <a:gd name="T2" fmla="*/ 0 w 161"/>
                <a:gd name="T3" fmla="*/ 362030 h 256"/>
                <a:gd name="T4" fmla="*/ 227683 w 161"/>
                <a:gd name="T5" fmla="*/ 181015 h 256"/>
                <a:gd name="T6" fmla="*/ 0 w 161"/>
                <a:gd name="T7" fmla="*/ 0 h 2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1" h="256">
                  <a:moveTo>
                    <a:pt x="0" y="0"/>
                  </a:moveTo>
                  <a:lnTo>
                    <a:pt x="0" y="256"/>
                  </a:lnTo>
                  <a:lnTo>
                    <a:pt x="161" y="12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39" name="Group 92"/>
            <p:cNvGrpSpPr/>
            <p:nvPr/>
          </p:nvGrpSpPr>
          <p:grpSpPr bwMode="auto">
            <a:xfrm flipH="1">
              <a:off x="3069659" y="4348355"/>
              <a:ext cx="1320842" cy="1042251"/>
              <a:chOff x="8162926" y="4165599"/>
              <a:chExt cx="1482723" cy="1169988"/>
            </a:xfrm>
          </p:grpSpPr>
          <p:sp>
            <p:nvSpPr>
              <p:cNvPr id="41" name="Freeform 20"/>
              <p:cNvSpPr>
                <a:spLocks noEditPoints="1"/>
              </p:cNvSpPr>
              <p:nvPr/>
            </p:nvSpPr>
            <p:spPr bwMode="auto">
              <a:xfrm>
                <a:off x="8477034" y="4165599"/>
                <a:ext cx="1168615" cy="1169988"/>
              </a:xfrm>
              <a:custGeom>
                <a:avLst/>
                <a:gdLst>
                  <a:gd name="T0" fmla="*/ 132 w 264"/>
                  <a:gd name="T1" fmla="*/ 261 h 264"/>
                  <a:gd name="T2" fmla="*/ 3 w 264"/>
                  <a:gd name="T3" fmla="*/ 132 h 264"/>
                  <a:gd name="T4" fmla="*/ 132 w 264"/>
                  <a:gd name="T5" fmla="*/ 4 h 264"/>
                  <a:gd name="T6" fmla="*/ 260 w 264"/>
                  <a:gd name="T7" fmla="*/ 132 h 264"/>
                  <a:gd name="T8" fmla="*/ 132 w 264"/>
                  <a:gd name="T9" fmla="*/ 261 h 264"/>
                  <a:gd name="T10" fmla="*/ 132 w 264"/>
                  <a:gd name="T11" fmla="*/ 0 h 264"/>
                  <a:gd name="T12" fmla="*/ 0 w 264"/>
                  <a:gd name="T13" fmla="*/ 132 h 264"/>
                  <a:gd name="T14" fmla="*/ 132 w 264"/>
                  <a:gd name="T15" fmla="*/ 264 h 264"/>
                  <a:gd name="T16" fmla="*/ 264 w 264"/>
                  <a:gd name="T17" fmla="*/ 132 h 264"/>
                  <a:gd name="T18" fmla="*/ 132 w 264"/>
                  <a:gd name="T19" fmla="*/ 0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4" h="264">
                    <a:moveTo>
                      <a:pt x="132" y="261"/>
                    </a:moveTo>
                    <a:cubicBezTo>
                      <a:pt x="61" y="261"/>
                      <a:pt x="3" y="203"/>
                      <a:pt x="3" y="132"/>
                    </a:cubicBezTo>
                    <a:cubicBezTo>
                      <a:pt x="3" y="61"/>
                      <a:pt x="61" y="4"/>
                      <a:pt x="132" y="4"/>
                    </a:cubicBezTo>
                    <a:cubicBezTo>
                      <a:pt x="203" y="4"/>
                      <a:pt x="260" y="61"/>
                      <a:pt x="260" y="132"/>
                    </a:cubicBezTo>
                    <a:cubicBezTo>
                      <a:pt x="260" y="203"/>
                      <a:pt x="203" y="261"/>
                      <a:pt x="132" y="261"/>
                    </a:cubicBezTo>
                    <a:moveTo>
                      <a:pt x="132" y="0"/>
                    </a:moveTo>
                    <a:cubicBezTo>
                      <a:pt x="59" y="0"/>
                      <a:pt x="0" y="60"/>
                      <a:pt x="0" y="132"/>
                    </a:cubicBezTo>
                    <a:cubicBezTo>
                      <a:pt x="0" y="205"/>
                      <a:pt x="59" y="264"/>
                      <a:pt x="132" y="264"/>
                    </a:cubicBezTo>
                    <a:cubicBezTo>
                      <a:pt x="204" y="264"/>
                      <a:pt x="264" y="205"/>
                      <a:pt x="264" y="132"/>
                    </a:cubicBezTo>
                    <a:cubicBezTo>
                      <a:pt x="264" y="60"/>
                      <a:pt x="204" y="0"/>
                      <a:pt x="132" y="0"/>
                    </a:cubicBezTo>
                  </a:path>
                </a:pathLst>
              </a:custGeom>
              <a:solidFill>
                <a:schemeClr val="accent5"/>
              </a:solidFill>
              <a:ln>
                <a:solidFill>
                  <a:schemeClr val="accent1"/>
                </a:solidFill>
              </a:ln>
            </p:spPr>
            <p:txBody>
              <a:bodyPr lIns="96435" tIns="48218" rIns="96435" bIns="48218"/>
              <a:lstStyle/>
              <a:p>
                <a:pPr eaLnBrk="1" hangingPunct="1">
                  <a:buFont typeface="Arial" panose="020B0604020202020204" pitchFamily="34" charset="0"/>
                  <a:buNone/>
                  <a:defRPr/>
                </a:pPr>
                <a:endParaRPr lang="id-ID" noProof="1">
                  <a:latin typeface="微软雅黑" panose="020B0503020204020204" pitchFamily="34" charset="-122"/>
                  <a:ea typeface="微软雅黑" panose="020B0503020204020204" pitchFamily="34" charset="-122"/>
                </a:endParaRPr>
              </a:p>
            </p:txBody>
          </p:sp>
          <p:sp>
            <p:nvSpPr>
              <p:cNvPr id="42" name="Oval 21"/>
              <p:cNvSpPr>
                <a:spLocks noChangeArrowheads="1"/>
              </p:cNvSpPr>
              <p:nvPr/>
            </p:nvSpPr>
            <p:spPr bwMode="auto">
              <a:xfrm>
                <a:off x="8615363" y="4308475"/>
                <a:ext cx="889000" cy="889000"/>
              </a:xfrm>
              <a:prstGeom prst="ellipse">
                <a:avLst/>
              </a:prstGeom>
              <a:solidFill>
                <a:schemeClr val="accent2"/>
              </a:solidFill>
              <a:ln w="57150">
                <a:solidFill>
                  <a:schemeClr val="accent1"/>
                </a:solidFill>
                <a:round/>
              </a:ln>
            </p:spPr>
            <p:txBody>
              <a:bodyPr lIns="96435" tIns="48218" rIns="96435" bIns="48218"/>
              <a:lstStyle/>
              <a:p>
                <a:pPr eaLnBrk="1" hangingPunct="1">
                  <a:buFont typeface="Arial" panose="020B0604020202020204" pitchFamily="34" charset="0"/>
                  <a:buNone/>
                </a:pPr>
                <a:endParaRPr lang="id-ID" altLang="en-US">
                  <a:latin typeface="微软雅黑" panose="020B0503020204020204" pitchFamily="34" charset="-122"/>
                  <a:ea typeface="微软雅黑" panose="020B0503020204020204" pitchFamily="34" charset="-122"/>
                </a:endParaRPr>
              </a:p>
            </p:txBody>
          </p:sp>
          <p:sp>
            <p:nvSpPr>
              <p:cNvPr id="43" name="Freeform 35"/>
              <p:cNvSpPr/>
              <p:nvPr/>
            </p:nvSpPr>
            <p:spPr bwMode="auto">
              <a:xfrm>
                <a:off x="8162926" y="4561231"/>
                <a:ext cx="256690" cy="405776"/>
              </a:xfrm>
              <a:custGeom>
                <a:avLst/>
                <a:gdLst>
                  <a:gd name="T0" fmla="*/ 162 w 162"/>
                  <a:gd name="T1" fmla="*/ 0 h 256"/>
                  <a:gd name="T2" fmla="*/ 0 w 162"/>
                  <a:gd name="T3" fmla="*/ 128 h 256"/>
                  <a:gd name="T4" fmla="*/ 162 w 162"/>
                  <a:gd name="T5" fmla="*/ 256 h 256"/>
                  <a:gd name="T6" fmla="*/ 162 w 162"/>
                  <a:gd name="T7" fmla="*/ 0 h 256"/>
                </a:gdLst>
                <a:ahLst/>
                <a:cxnLst>
                  <a:cxn ang="0">
                    <a:pos x="T0" y="T1"/>
                  </a:cxn>
                  <a:cxn ang="0">
                    <a:pos x="T2" y="T3"/>
                  </a:cxn>
                  <a:cxn ang="0">
                    <a:pos x="T4" y="T5"/>
                  </a:cxn>
                  <a:cxn ang="0">
                    <a:pos x="T6" y="T7"/>
                  </a:cxn>
                </a:cxnLst>
                <a:rect l="0" t="0" r="r" b="b"/>
                <a:pathLst>
                  <a:path w="162" h="256">
                    <a:moveTo>
                      <a:pt x="162" y="0"/>
                    </a:moveTo>
                    <a:lnTo>
                      <a:pt x="0" y="128"/>
                    </a:lnTo>
                    <a:lnTo>
                      <a:pt x="162" y="256"/>
                    </a:lnTo>
                    <a:lnTo>
                      <a:pt x="162" y="0"/>
                    </a:lnTo>
                    <a:close/>
                  </a:path>
                </a:pathLst>
              </a:custGeom>
              <a:solidFill>
                <a:schemeClr val="accent5"/>
              </a:solidFill>
              <a:ln>
                <a:noFill/>
              </a:ln>
            </p:spPr>
            <p:txBody>
              <a:bodyPr lIns="96435" tIns="48218" rIns="96435" bIns="48218"/>
              <a:lstStyle/>
              <a:p>
                <a:pPr eaLnBrk="1" hangingPunct="1">
                  <a:buFont typeface="Arial" panose="020B0604020202020204" pitchFamily="34" charset="0"/>
                  <a:buNone/>
                  <a:defRPr/>
                </a:pPr>
                <a:endParaRPr lang="id-ID" noProof="1">
                  <a:latin typeface="微软雅黑" panose="020B0503020204020204" pitchFamily="34" charset="-122"/>
                  <a:ea typeface="微软雅黑" panose="020B0503020204020204" pitchFamily="34" charset="-122"/>
                </a:endParaRPr>
              </a:p>
            </p:txBody>
          </p:sp>
          <p:sp>
            <p:nvSpPr>
              <p:cNvPr id="44" name="Freeform 36"/>
              <p:cNvSpPr>
                <a:spLocks noChangeArrowheads="1"/>
              </p:cNvSpPr>
              <p:nvPr/>
            </p:nvSpPr>
            <p:spPr bwMode="auto">
              <a:xfrm>
                <a:off x="8162926" y="4560888"/>
                <a:ext cx="257175" cy="406400"/>
              </a:xfrm>
              <a:custGeom>
                <a:avLst/>
                <a:gdLst>
                  <a:gd name="T0" fmla="*/ 257175 w 162"/>
                  <a:gd name="T1" fmla="*/ 0 h 256"/>
                  <a:gd name="T2" fmla="*/ 0 w 162"/>
                  <a:gd name="T3" fmla="*/ 203200 h 256"/>
                  <a:gd name="T4" fmla="*/ 257175 w 162"/>
                  <a:gd name="T5" fmla="*/ 406400 h 256"/>
                  <a:gd name="T6" fmla="*/ 257175 w 162"/>
                  <a:gd name="T7" fmla="*/ 0 h 2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2" h="256">
                    <a:moveTo>
                      <a:pt x="162" y="0"/>
                    </a:moveTo>
                    <a:lnTo>
                      <a:pt x="0" y="128"/>
                    </a:lnTo>
                    <a:lnTo>
                      <a:pt x="162" y="256"/>
                    </a:lnTo>
                    <a:lnTo>
                      <a:pt x="1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40" name="Shape 565"/>
            <p:cNvSpPr/>
            <p:nvPr/>
          </p:nvSpPr>
          <p:spPr>
            <a:xfrm flipV="1">
              <a:off x="3370534" y="4636028"/>
              <a:ext cx="466357" cy="466904"/>
            </a:xfrm>
            <a:custGeom>
              <a:avLst/>
              <a:gdLst/>
              <a:ahLst/>
              <a:cxnLst>
                <a:cxn ang="0">
                  <a:pos x="wd2" y="hd2"/>
                </a:cxn>
                <a:cxn ang="5400000">
                  <a:pos x="wd2" y="hd2"/>
                </a:cxn>
                <a:cxn ang="10800000">
                  <a:pos x="wd2" y="hd2"/>
                </a:cxn>
                <a:cxn ang="16200000">
                  <a:pos x="wd2" y="hd2"/>
                </a:cxn>
              </a:cxnLst>
              <a:rect l="0" t="0" r="r" b="b"/>
              <a:pathLst>
                <a:path w="21600" h="21600" extrusionOk="0">
                  <a:moveTo>
                    <a:pt x="10800" y="15497"/>
                  </a:moveTo>
                  <a:cubicBezTo>
                    <a:pt x="8207" y="15497"/>
                    <a:pt x="6104" y="13394"/>
                    <a:pt x="6104" y="10801"/>
                  </a:cubicBezTo>
                  <a:cubicBezTo>
                    <a:pt x="6104" y="8206"/>
                    <a:pt x="8207" y="6103"/>
                    <a:pt x="10800" y="6103"/>
                  </a:cubicBezTo>
                  <a:cubicBezTo>
                    <a:pt x="13395" y="6103"/>
                    <a:pt x="15497" y="8206"/>
                    <a:pt x="15497" y="10801"/>
                  </a:cubicBezTo>
                  <a:cubicBezTo>
                    <a:pt x="15497" y="13394"/>
                    <a:pt x="13395" y="15497"/>
                    <a:pt x="10800" y="15497"/>
                  </a:cubicBezTo>
                  <a:close/>
                  <a:moveTo>
                    <a:pt x="19522" y="10801"/>
                  </a:moveTo>
                  <a:cubicBezTo>
                    <a:pt x="19522" y="9454"/>
                    <a:pt x="20352" y="8390"/>
                    <a:pt x="21600" y="7659"/>
                  </a:cubicBezTo>
                  <a:cubicBezTo>
                    <a:pt x="21376" y="6908"/>
                    <a:pt x="21077" y="6187"/>
                    <a:pt x="20711" y="5509"/>
                  </a:cubicBezTo>
                  <a:cubicBezTo>
                    <a:pt x="19310" y="5876"/>
                    <a:pt x="18177" y="5328"/>
                    <a:pt x="17225" y="4375"/>
                  </a:cubicBezTo>
                  <a:cubicBezTo>
                    <a:pt x="16273" y="3423"/>
                    <a:pt x="15982" y="2288"/>
                    <a:pt x="16347" y="889"/>
                  </a:cubicBezTo>
                  <a:cubicBezTo>
                    <a:pt x="15671" y="522"/>
                    <a:pt x="14951" y="225"/>
                    <a:pt x="14198" y="0"/>
                  </a:cubicBezTo>
                  <a:cubicBezTo>
                    <a:pt x="13467" y="1248"/>
                    <a:pt x="12147" y="2078"/>
                    <a:pt x="10800" y="2078"/>
                  </a:cubicBezTo>
                  <a:cubicBezTo>
                    <a:pt x="9453" y="2078"/>
                    <a:pt x="8134" y="1248"/>
                    <a:pt x="7403" y="0"/>
                  </a:cubicBezTo>
                  <a:cubicBezTo>
                    <a:pt x="6651" y="225"/>
                    <a:pt x="5931" y="522"/>
                    <a:pt x="5253" y="889"/>
                  </a:cubicBezTo>
                  <a:cubicBezTo>
                    <a:pt x="5620" y="2288"/>
                    <a:pt x="5329" y="3422"/>
                    <a:pt x="4375" y="4375"/>
                  </a:cubicBezTo>
                  <a:cubicBezTo>
                    <a:pt x="3423" y="5328"/>
                    <a:pt x="2290" y="5876"/>
                    <a:pt x="890" y="5510"/>
                  </a:cubicBezTo>
                  <a:cubicBezTo>
                    <a:pt x="523" y="6187"/>
                    <a:pt x="224" y="6908"/>
                    <a:pt x="0" y="7659"/>
                  </a:cubicBezTo>
                  <a:cubicBezTo>
                    <a:pt x="1249" y="8390"/>
                    <a:pt x="2078" y="9454"/>
                    <a:pt x="2078" y="10801"/>
                  </a:cubicBezTo>
                  <a:cubicBezTo>
                    <a:pt x="2078" y="12146"/>
                    <a:pt x="1249" y="13467"/>
                    <a:pt x="0" y="14198"/>
                  </a:cubicBezTo>
                  <a:cubicBezTo>
                    <a:pt x="224" y="14950"/>
                    <a:pt x="523" y="15670"/>
                    <a:pt x="890" y="16348"/>
                  </a:cubicBezTo>
                  <a:cubicBezTo>
                    <a:pt x="2290" y="15981"/>
                    <a:pt x="3423" y="16272"/>
                    <a:pt x="4375" y="17226"/>
                  </a:cubicBezTo>
                  <a:cubicBezTo>
                    <a:pt x="5327" y="18178"/>
                    <a:pt x="5620" y="19312"/>
                    <a:pt x="5253" y="20711"/>
                  </a:cubicBezTo>
                  <a:cubicBezTo>
                    <a:pt x="5931" y="21078"/>
                    <a:pt x="6651" y="21377"/>
                    <a:pt x="7403" y="21600"/>
                  </a:cubicBezTo>
                  <a:cubicBezTo>
                    <a:pt x="8134" y="20352"/>
                    <a:pt x="9453" y="19524"/>
                    <a:pt x="10800" y="19524"/>
                  </a:cubicBezTo>
                  <a:cubicBezTo>
                    <a:pt x="12147" y="19524"/>
                    <a:pt x="13467" y="20352"/>
                    <a:pt x="14198" y="21600"/>
                  </a:cubicBezTo>
                  <a:cubicBezTo>
                    <a:pt x="14951" y="21375"/>
                    <a:pt x="15671" y="21078"/>
                    <a:pt x="16349" y="20711"/>
                  </a:cubicBezTo>
                  <a:cubicBezTo>
                    <a:pt x="15982" y="19312"/>
                    <a:pt x="16273" y="18178"/>
                    <a:pt x="17225" y="17226"/>
                  </a:cubicBezTo>
                  <a:cubicBezTo>
                    <a:pt x="18177" y="16272"/>
                    <a:pt x="19310" y="15724"/>
                    <a:pt x="20711" y="16091"/>
                  </a:cubicBezTo>
                  <a:cubicBezTo>
                    <a:pt x="21077" y="15413"/>
                    <a:pt x="21376" y="14693"/>
                    <a:pt x="21600" y="13941"/>
                  </a:cubicBezTo>
                  <a:cubicBezTo>
                    <a:pt x="20352" y="13210"/>
                    <a:pt x="19522" y="12146"/>
                    <a:pt x="19522" y="10801"/>
                  </a:cubicBezTo>
                  <a:close/>
                </a:path>
              </a:pathLst>
            </a:custGeom>
            <a:solidFill>
              <a:srgbClr val="FFFFFF"/>
            </a:solidFill>
            <a:ln w="12700" cap="flat">
              <a:noFill/>
              <a:miter lim="400000"/>
            </a:ln>
            <a:effectLst/>
          </p:spPr>
          <p:txBody>
            <a:bodyPr lIns="40181" tIns="40181" rIns="40181" bIns="40181" anchor="ctr"/>
            <a:lstStyle/>
            <a:p>
              <a:pPr eaLnBrk="1" hangingPunct="1">
                <a:buFont typeface="Arial" panose="020B0604020202020204" pitchFamily="34" charset="0"/>
                <a:buNone/>
                <a:defRPr sz="3100" b="1">
                  <a:latin typeface="Kontrapunkt Bob Bold"/>
                  <a:ea typeface="Kontrapunkt Bob Bold"/>
                  <a:cs typeface="Kontrapunkt Bob Bold"/>
                  <a:sym typeface="Kontrapunkt Bob Bold"/>
                </a:defRPr>
              </a:pPr>
              <a:endParaRPr sz="3270" b="1" noProof="1">
                <a:latin typeface="微软雅黑" panose="020B0503020204020204" pitchFamily="34" charset="-122"/>
                <a:ea typeface="微软雅黑" panose="020B0503020204020204" pitchFamily="34" charset="-122"/>
                <a:cs typeface="Kontrapunkt Bob Bold"/>
                <a:sym typeface="Kontrapunkt Bob Bold"/>
              </a:endParaRPr>
            </a:p>
          </p:txBody>
        </p:sp>
      </p:grpSp>
      <p:grpSp>
        <p:nvGrpSpPr>
          <p:cNvPr id="45" name="Group 4"/>
          <p:cNvGrpSpPr/>
          <p:nvPr/>
        </p:nvGrpSpPr>
        <p:grpSpPr bwMode="auto">
          <a:xfrm>
            <a:off x="7886407" y="3913188"/>
            <a:ext cx="1393825" cy="1098550"/>
            <a:chOff x="7871404" y="4348356"/>
            <a:chExt cx="1320844" cy="1042251"/>
          </a:xfrm>
        </p:grpSpPr>
        <p:grpSp>
          <p:nvGrpSpPr>
            <p:cNvPr id="46" name="Group 73"/>
            <p:cNvGrpSpPr/>
            <p:nvPr/>
          </p:nvGrpSpPr>
          <p:grpSpPr bwMode="auto">
            <a:xfrm>
              <a:off x="7871404" y="4348356"/>
              <a:ext cx="1320844" cy="1042251"/>
              <a:chOff x="8162926" y="4165600"/>
              <a:chExt cx="1482725" cy="1169988"/>
            </a:xfrm>
          </p:grpSpPr>
          <p:sp>
            <p:nvSpPr>
              <p:cNvPr id="48" name="Freeform 20"/>
              <p:cNvSpPr>
                <a:spLocks noEditPoints="1"/>
              </p:cNvSpPr>
              <p:nvPr/>
            </p:nvSpPr>
            <p:spPr bwMode="auto">
              <a:xfrm>
                <a:off x="8477034" y="4165600"/>
                <a:ext cx="1168617" cy="1169988"/>
              </a:xfrm>
              <a:custGeom>
                <a:avLst/>
                <a:gdLst>
                  <a:gd name="T0" fmla="*/ 132 w 264"/>
                  <a:gd name="T1" fmla="*/ 261 h 264"/>
                  <a:gd name="T2" fmla="*/ 3 w 264"/>
                  <a:gd name="T3" fmla="*/ 132 h 264"/>
                  <a:gd name="T4" fmla="*/ 132 w 264"/>
                  <a:gd name="T5" fmla="*/ 4 h 264"/>
                  <a:gd name="T6" fmla="*/ 260 w 264"/>
                  <a:gd name="T7" fmla="*/ 132 h 264"/>
                  <a:gd name="T8" fmla="*/ 132 w 264"/>
                  <a:gd name="T9" fmla="*/ 261 h 264"/>
                  <a:gd name="T10" fmla="*/ 132 w 264"/>
                  <a:gd name="T11" fmla="*/ 0 h 264"/>
                  <a:gd name="T12" fmla="*/ 0 w 264"/>
                  <a:gd name="T13" fmla="*/ 132 h 264"/>
                  <a:gd name="T14" fmla="*/ 132 w 264"/>
                  <a:gd name="T15" fmla="*/ 264 h 264"/>
                  <a:gd name="T16" fmla="*/ 264 w 264"/>
                  <a:gd name="T17" fmla="*/ 132 h 264"/>
                  <a:gd name="T18" fmla="*/ 132 w 264"/>
                  <a:gd name="T19" fmla="*/ 0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4" h="264">
                    <a:moveTo>
                      <a:pt x="132" y="261"/>
                    </a:moveTo>
                    <a:cubicBezTo>
                      <a:pt x="61" y="261"/>
                      <a:pt x="3" y="203"/>
                      <a:pt x="3" y="132"/>
                    </a:cubicBezTo>
                    <a:cubicBezTo>
                      <a:pt x="3" y="61"/>
                      <a:pt x="61" y="4"/>
                      <a:pt x="132" y="4"/>
                    </a:cubicBezTo>
                    <a:cubicBezTo>
                      <a:pt x="203" y="4"/>
                      <a:pt x="260" y="61"/>
                      <a:pt x="260" y="132"/>
                    </a:cubicBezTo>
                    <a:cubicBezTo>
                      <a:pt x="260" y="203"/>
                      <a:pt x="203" y="261"/>
                      <a:pt x="132" y="261"/>
                    </a:cubicBezTo>
                    <a:moveTo>
                      <a:pt x="132" y="0"/>
                    </a:moveTo>
                    <a:cubicBezTo>
                      <a:pt x="59" y="0"/>
                      <a:pt x="0" y="60"/>
                      <a:pt x="0" y="132"/>
                    </a:cubicBezTo>
                    <a:cubicBezTo>
                      <a:pt x="0" y="205"/>
                      <a:pt x="59" y="264"/>
                      <a:pt x="132" y="264"/>
                    </a:cubicBezTo>
                    <a:cubicBezTo>
                      <a:pt x="204" y="264"/>
                      <a:pt x="264" y="205"/>
                      <a:pt x="264" y="132"/>
                    </a:cubicBezTo>
                    <a:cubicBezTo>
                      <a:pt x="264" y="60"/>
                      <a:pt x="204" y="0"/>
                      <a:pt x="132" y="0"/>
                    </a:cubicBezTo>
                  </a:path>
                </a:pathLst>
              </a:custGeom>
              <a:solidFill>
                <a:schemeClr val="accent5"/>
              </a:solidFill>
              <a:ln>
                <a:solidFill>
                  <a:schemeClr val="accent1"/>
                </a:solidFill>
              </a:ln>
            </p:spPr>
            <p:txBody>
              <a:bodyPr lIns="96435" tIns="48218" rIns="96435" bIns="48218"/>
              <a:lstStyle/>
              <a:p>
                <a:pPr eaLnBrk="1" hangingPunct="1">
                  <a:buFont typeface="Arial" panose="020B0604020202020204" pitchFamily="34" charset="0"/>
                  <a:buNone/>
                  <a:defRPr/>
                </a:pPr>
                <a:endParaRPr lang="id-ID" noProof="1">
                  <a:latin typeface="微软雅黑" panose="020B0503020204020204" pitchFamily="34" charset="-122"/>
                  <a:ea typeface="微软雅黑" panose="020B0503020204020204" pitchFamily="34" charset="-122"/>
                </a:endParaRPr>
              </a:p>
            </p:txBody>
          </p:sp>
          <p:sp>
            <p:nvSpPr>
              <p:cNvPr id="49" name="Oval 21"/>
              <p:cNvSpPr>
                <a:spLocks noChangeArrowheads="1"/>
              </p:cNvSpPr>
              <p:nvPr/>
            </p:nvSpPr>
            <p:spPr bwMode="auto">
              <a:xfrm>
                <a:off x="8615363" y="4308475"/>
                <a:ext cx="889000" cy="889000"/>
              </a:xfrm>
              <a:prstGeom prst="ellipse">
                <a:avLst/>
              </a:prstGeom>
              <a:solidFill>
                <a:schemeClr val="accent2"/>
              </a:solidFill>
              <a:ln w="57150">
                <a:solidFill>
                  <a:schemeClr val="accent1"/>
                </a:solidFill>
                <a:round/>
              </a:ln>
            </p:spPr>
            <p:txBody>
              <a:bodyPr lIns="96435" tIns="48218" rIns="96435" bIns="48218"/>
              <a:lstStyle/>
              <a:p>
                <a:pPr eaLnBrk="1" hangingPunct="1">
                  <a:buFont typeface="Arial" panose="020B0604020202020204" pitchFamily="34" charset="0"/>
                  <a:buNone/>
                </a:pPr>
                <a:r>
                  <a:rPr lang="en-US" altLang="en-US">
                    <a:latin typeface="微软雅黑" panose="020B0503020204020204" pitchFamily="34" charset="-122"/>
                    <a:ea typeface="微软雅黑" panose="020B0503020204020204" pitchFamily="34" charset="-122"/>
                  </a:rPr>
                  <a:t> </a:t>
                </a:r>
              </a:p>
            </p:txBody>
          </p:sp>
          <p:sp>
            <p:nvSpPr>
              <p:cNvPr id="50" name="Freeform 35"/>
              <p:cNvSpPr/>
              <p:nvPr/>
            </p:nvSpPr>
            <p:spPr bwMode="auto">
              <a:xfrm>
                <a:off x="8162926" y="4561232"/>
                <a:ext cx="256690" cy="405776"/>
              </a:xfrm>
              <a:custGeom>
                <a:avLst/>
                <a:gdLst>
                  <a:gd name="T0" fmla="*/ 162 w 162"/>
                  <a:gd name="T1" fmla="*/ 0 h 256"/>
                  <a:gd name="T2" fmla="*/ 0 w 162"/>
                  <a:gd name="T3" fmla="*/ 128 h 256"/>
                  <a:gd name="T4" fmla="*/ 162 w 162"/>
                  <a:gd name="T5" fmla="*/ 256 h 256"/>
                  <a:gd name="T6" fmla="*/ 162 w 162"/>
                  <a:gd name="T7" fmla="*/ 0 h 256"/>
                </a:gdLst>
                <a:ahLst/>
                <a:cxnLst>
                  <a:cxn ang="0">
                    <a:pos x="T0" y="T1"/>
                  </a:cxn>
                  <a:cxn ang="0">
                    <a:pos x="T2" y="T3"/>
                  </a:cxn>
                  <a:cxn ang="0">
                    <a:pos x="T4" y="T5"/>
                  </a:cxn>
                  <a:cxn ang="0">
                    <a:pos x="T6" y="T7"/>
                  </a:cxn>
                </a:cxnLst>
                <a:rect l="0" t="0" r="r" b="b"/>
                <a:pathLst>
                  <a:path w="162" h="256">
                    <a:moveTo>
                      <a:pt x="162" y="0"/>
                    </a:moveTo>
                    <a:lnTo>
                      <a:pt x="0" y="128"/>
                    </a:lnTo>
                    <a:lnTo>
                      <a:pt x="162" y="256"/>
                    </a:lnTo>
                    <a:lnTo>
                      <a:pt x="162" y="0"/>
                    </a:lnTo>
                    <a:close/>
                  </a:path>
                </a:pathLst>
              </a:custGeom>
              <a:solidFill>
                <a:schemeClr val="accent5"/>
              </a:solidFill>
              <a:ln>
                <a:noFill/>
              </a:ln>
            </p:spPr>
            <p:txBody>
              <a:bodyPr lIns="96435" tIns="48218" rIns="96435" bIns="48218"/>
              <a:lstStyle/>
              <a:p>
                <a:pPr eaLnBrk="1" hangingPunct="1">
                  <a:buFont typeface="Arial" panose="020B0604020202020204" pitchFamily="34" charset="0"/>
                  <a:buNone/>
                  <a:defRPr/>
                </a:pPr>
                <a:endParaRPr lang="id-ID" noProof="1">
                  <a:latin typeface="微软雅黑" panose="020B0503020204020204" pitchFamily="34" charset="-122"/>
                  <a:ea typeface="微软雅黑" panose="020B0503020204020204" pitchFamily="34" charset="-122"/>
                </a:endParaRPr>
              </a:p>
            </p:txBody>
          </p:sp>
          <p:sp>
            <p:nvSpPr>
              <p:cNvPr id="51" name="Freeform 36"/>
              <p:cNvSpPr>
                <a:spLocks noChangeArrowheads="1"/>
              </p:cNvSpPr>
              <p:nvPr/>
            </p:nvSpPr>
            <p:spPr bwMode="auto">
              <a:xfrm>
                <a:off x="8162926" y="4560888"/>
                <a:ext cx="257175" cy="406400"/>
              </a:xfrm>
              <a:custGeom>
                <a:avLst/>
                <a:gdLst>
                  <a:gd name="T0" fmla="*/ 257175 w 162"/>
                  <a:gd name="T1" fmla="*/ 0 h 256"/>
                  <a:gd name="T2" fmla="*/ 0 w 162"/>
                  <a:gd name="T3" fmla="*/ 203200 h 256"/>
                  <a:gd name="T4" fmla="*/ 257175 w 162"/>
                  <a:gd name="T5" fmla="*/ 406400 h 256"/>
                  <a:gd name="T6" fmla="*/ 257175 w 162"/>
                  <a:gd name="T7" fmla="*/ 0 h 2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2" h="256">
                    <a:moveTo>
                      <a:pt x="162" y="0"/>
                    </a:moveTo>
                    <a:lnTo>
                      <a:pt x="0" y="128"/>
                    </a:lnTo>
                    <a:lnTo>
                      <a:pt x="162" y="256"/>
                    </a:lnTo>
                    <a:lnTo>
                      <a:pt x="1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47" name="Shape 4617"/>
            <p:cNvSpPr/>
            <p:nvPr/>
          </p:nvSpPr>
          <p:spPr>
            <a:xfrm>
              <a:off x="8455103" y="4649585"/>
              <a:ext cx="451313" cy="451843"/>
            </a:xfrm>
            <a:custGeom>
              <a:avLst/>
              <a:gdLst/>
              <a:ahLst/>
              <a:cxnLst>
                <a:cxn ang="0">
                  <a:pos x="wd2" y="hd2"/>
                </a:cxn>
                <a:cxn ang="5400000">
                  <a:pos x="wd2" y="hd2"/>
                </a:cxn>
                <a:cxn ang="10800000">
                  <a:pos x="wd2" y="hd2"/>
                </a:cxn>
                <a:cxn ang="16200000">
                  <a:pos x="wd2" y="hd2"/>
                </a:cxn>
              </a:cxnLst>
              <a:rect l="0" t="0" r="r" b="b"/>
              <a:pathLst>
                <a:path w="21600" h="21600" extrusionOk="0">
                  <a:moveTo>
                    <a:pt x="11679" y="19547"/>
                  </a:moveTo>
                  <a:lnTo>
                    <a:pt x="11679" y="14693"/>
                  </a:lnTo>
                  <a:lnTo>
                    <a:pt x="9921" y="14693"/>
                  </a:lnTo>
                  <a:lnTo>
                    <a:pt x="9921" y="19547"/>
                  </a:lnTo>
                  <a:cubicBezTo>
                    <a:pt x="5768" y="19134"/>
                    <a:pt x="2465" y="15832"/>
                    <a:pt x="2052" y="11679"/>
                  </a:cubicBezTo>
                  <a:lnTo>
                    <a:pt x="6907" y="11679"/>
                  </a:lnTo>
                  <a:lnTo>
                    <a:pt x="6907" y="9921"/>
                  </a:lnTo>
                  <a:lnTo>
                    <a:pt x="2052" y="9921"/>
                  </a:lnTo>
                  <a:cubicBezTo>
                    <a:pt x="2465" y="5768"/>
                    <a:pt x="5768" y="2466"/>
                    <a:pt x="9921" y="2054"/>
                  </a:cubicBezTo>
                  <a:lnTo>
                    <a:pt x="9921" y="6907"/>
                  </a:lnTo>
                  <a:lnTo>
                    <a:pt x="11679" y="6907"/>
                  </a:lnTo>
                  <a:lnTo>
                    <a:pt x="11679" y="2054"/>
                  </a:lnTo>
                  <a:cubicBezTo>
                    <a:pt x="15832" y="2466"/>
                    <a:pt x="19135" y="5768"/>
                    <a:pt x="19548" y="9921"/>
                  </a:cubicBezTo>
                  <a:lnTo>
                    <a:pt x="14693" y="9921"/>
                  </a:lnTo>
                  <a:lnTo>
                    <a:pt x="14693" y="11679"/>
                  </a:lnTo>
                  <a:lnTo>
                    <a:pt x="19548" y="11679"/>
                  </a:lnTo>
                  <a:cubicBezTo>
                    <a:pt x="19135" y="15832"/>
                    <a:pt x="15832" y="19134"/>
                    <a:pt x="11679" y="19547"/>
                  </a:cubicBezTo>
                  <a:close/>
                  <a:moveTo>
                    <a:pt x="10799" y="0"/>
                  </a:moveTo>
                  <a:cubicBezTo>
                    <a:pt x="4835" y="0"/>
                    <a:pt x="0" y="4836"/>
                    <a:pt x="0" y="10800"/>
                  </a:cubicBezTo>
                  <a:cubicBezTo>
                    <a:pt x="0" y="16765"/>
                    <a:pt x="4835" y="21600"/>
                    <a:pt x="10799" y="21600"/>
                  </a:cubicBezTo>
                  <a:cubicBezTo>
                    <a:pt x="16765" y="21600"/>
                    <a:pt x="21600" y="16765"/>
                    <a:pt x="21600" y="10800"/>
                  </a:cubicBezTo>
                  <a:cubicBezTo>
                    <a:pt x="21600" y="4836"/>
                    <a:pt x="16765" y="0"/>
                    <a:pt x="10799" y="0"/>
                  </a:cubicBezTo>
                  <a:close/>
                </a:path>
              </a:pathLst>
            </a:custGeom>
            <a:solidFill>
              <a:srgbClr val="FFFFFF"/>
            </a:solidFill>
            <a:ln w="12700" cap="flat">
              <a:noFill/>
              <a:miter lim="400000"/>
            </a:ln>
            <a:effectLst/>
          </p:spPr>
          <p:txBody>
            <a:bodyPr lIns="40181" tIns="40181" rIns="40181" bIns="40181" anchor="ctr"/>
            <a:lstStyle/>
            <a:p>
              <a:pPr eaLnBrk="1" hangingPunct="1">
                <a:buFont typeface="Arial" panose="020B0604020202020204" pitchFamily="34" charset="0"/>
                <a:buNone/>
                <a:defRPr sz="3100" b="1">
                  <a:latin typeface="Kontrapunkt Bob Bold"/>
                  <a:ea typeface="Kontrapunkt Bob Bold"/>
                  <a:cs typeface="Kontrapunkt Bob Bold"/>
                  <a:sym typeface="Kontrapunkt Bob Bold"/>
                </a:defRPr>
              </a:pPr>
              <a:endParaRPr sz="3270" b="1" noProof="1">
                <a:latin typeface="微软雅黑" panose="020B0503020204020204" pitchFamily="34" charset="-122"/>
                <a:ea typeface="微软雅黑" panose="020B0503020204020204" pitchFamily="34" charset="-122"/>
                <a:cs typeface="Kontrapunkt Bob Bold"/>
                <a:sym typeface="Kontrapunkt Bob Bold"/>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trips(downRight)">
                                      <p:cBhvr>
                                        <p:cTn id="7" dur="500"/>
                                        <p:tgtEl>
                                          <p:spTgt spid="22"/>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right)">
                                      <p:cBhvr>
                                        <p:cTn id="11" dur="500"/>
                                        <p:tgtEl>
                                          <p:spTgt spid="19"/>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strips(downLeft)">
                                      <p:cBhvr>
                                        <p:cTn id="15" dur="500"/>
                                        <p:tgtEl>
                                          <p:spTgt spid="30"/>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left)">
                                      <p:cBhvr>
                                        <p:cTn id="23" dur="500"/>
                                        <p:tgtEl>
                                          <p:spTgt spid="37"/>
                                        </p:tgtEl>
                                      </p:cBhvr>
                                    </p:animEffect>
                                  </p:childTnLst>
                                </p:cTn>
                              </p:par>
                            </p:childTnLst>
                          </p:cTn>
                        </p:par>
                        <p:par>
                          <p:cTn id="24" fill="hold">
                            <p:stCondLst>
                              <p:cond delay="2500"/>
                            </p:stCondLst>
                            <p:childTnLst>
                              <p:par>
                                <p:cTn id="25" presetID="22" presetClass="entr" presetSubtype="2"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right)">
                                      <p:cBhvr>
                                        <p:cTn id="27" dur="500"/>
                                        <p:tgtEl>
                                          <p:spTgt spid="16"/>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right)">
                                      <p:cBhvr>
                                        <p:cTn id="31" dur="500"/>
                                        <p:tgtEl>
                                          <p:spTgt spid="45"/>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组合 32"/>
          <p:cNvGrpSpPr/>
          <p:nvPr/>
        </p:nvGrpSpPr>
        <p:grpSpPr bwMode="auto">
          <a:xfrm>
            <a:off x="1313881" y="3179792"/>
            <a:ext cx="2967608" cy="506412"/>
            <a:chOff x="-1032447" y="0"/>
            <a:chExt cx="2967616" cy="506624"/>
          </a:xfrm>
          <a:solidFill>
            <a:schemeClr val="accent1"/>
          </a:solidFill>
        </p:grpSpPr>
        <p:sp>
          <p:nvSpPr>
            <p:cNvPr id="7" name="圆角矩形 33"/>
            <p:cNvSpPr>
              <a:spLocks noChangeArrowheads="1"/>
            </p:cNvSpPr>
            <p:nvPr/>
          </p:nvSpPr>
          <p:spPr bwMode="auto">
            <a:xfrm>
              <a:off x="-1032447" y="73989"/>
              <a:ext cx="2967616" cy="432635"/>
            </a:xfrm>
            <a:prstGeom prst="roundRect">
              <a:avLst>
                <a:gd name="adj" fmla="val 16667"/>
              </a:avLst>
            </a:prstGeom>
            <a:solidFill>
              <a:schemeClr val="accent1"/>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8" name="等腰三角形 34"/>
            <p:cNvSpPr>
              <a:spLocks noChangeArrowheads="1"/>
            </p:cNvSpPr>
            <p:nvPr/>
          </p:nvSpPr>
          <p:spPr bwMode="auto">
            <a:xfrm>
              <a:off x="902659" y="0"/>
              <a:ext cx="129852" cy="95220"/>
            </a:xfrm>
            <a:prstGeom prst="triangle">
              <a:avLst>
                <a:gd name="adj" fmla="val 50000"/>
              </a:avLst>
            </a:prstGeom>
            <a:solidFill>
              <a:schemeClr val="accent1"/>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grpSp>
        <p:nvGrpSpPr>
          <p:cNvPr id="9" name="组合 36"/>
          <p:cNvGrpSpPr/>
          <p:nvPr/>
        </p:nvGrpSpPr>
        <p:grpSpPr bwMode="auto">
          <a:xfrm flipV="1">
            <a:off x="4165600" y="3254404"/>
            <a:ext cx="1935163" cy="506413"/>
            <a:chOff x="0" y="0"/>
            <a:chExt cx="1935168" cy="506624"/>
          </a:xfrm>
          <a:solidFill>
            <a:schemeClr val="accent2"/>
          </a:solidFill>
        </p:grpSpPr>
        <p:sp>
          <p:nvSpPr>
            <p:cNvPr id="10" name="圆角矩形 37"/>
            <p:cNvSpPr>
              <a:spLocks noChangeArrowheads="1"/>
            </p:cNvSpPr>
            <p:nvPr/>
          </p:nvSpPr>
          <p:spPr bwMode="auto">
            <a:xfrm>
              <a:off x="0" y="73989"/>
              <a:ext cx="1935168" cy="432635"/>
            </a:xfrm>
            <a:prstGeom prst="roundRect">
              <a:avLst>
                <a:gd name="adj" fmla="val 16667"/>
              </a:avLst>
            </a:prstGeom>
            <a:solidFill>
              <a:schemeClr val="accent2"/>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1" name="等腰三角形 38"/>
            <p:cNvSpPr>
              <a:spLocks noChangeArrowheads="1"/>
            </p:cNvSpPr>
            <p:nvPr/>
          </p:nvSpPr>
          <p:spPr bwMode="auto">
            <a:xfrm>
              <a:off x="902659" y="0"/>
              <a:ext cx="129852" cy="95220"/>
            </a:xfrm>
            <a:prstGeom prst="triangle">
              <a:avLst>
                <a:gd name="adj" fmla="val 50000"/>
              </a:avLst>
            </a:prstGeom>
            <a:solidFill>
              <a:schemeClr val="accent2"/>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grpSp>
        <p:nvGrpSpPr>
          <p:cNvPr id="12" name="组合 40"/>
          <p:cNvGrpSpPr/>
          <p:nvPr/>
        </p:nvGrpSpPr>
        <p:grpSpPr bwMode="auto">
          <a:xfrm>
            <a:off x="5988050" y="3179792"/>
            <a:ext cx="1936750" cy="506412"/>
            <a:chOff x="0" y="0"/>
            <a:chExt cx="1935168" cy="506624"/>
          </a:xfrm>
          <a:solidFill>
            <a:schemeClr val="accent1"/>
          </a:solidFill>
        </p:grpSpPr>
        <p:sp>
          <p:nvSpPr>
            <p:cNvPr id="13" name="圆角矩形 41"/>
            <p:cNvSpPr>
              <a:spLocks noChangeArrowheads="1"/>
            </p:cNvSpPr>
            <p:nvPr/>
          </p:nvSpPr>
          <p:spPr bwMode="auto">
            <a:xfrm>
              <a:off x="0" y="73989"/>
              <a:ext cx="1935168" cy="432635"/>
            </a:xfrm>
            <a:prstGeom prst="roundRect">
              <a:avLst>
                <a:gd name="adj" fmla="val 16667"/>
              </a:avLst>
            </a:prstGeom>
            <a:solidFill>
              <a:schemeClr val="accent3"/>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 name="等腰三角形 42"/>
            <p:cNvSpPr>
              <a:spLocks noChangeArrowheads="1"/>
            </p:cNvSpPr>
            <p:nvPr/>
          </p:nvSpPr>
          <p:spPr bwMode="auto">
            <a:xfrm>
              <a:off x="902659" y="0"/>
              <a:ext cx="129852" cy="95220"/>
            </a:xfrm>
            <a:prstGeom prst="triangle">
              <a:avLst>
                <a:gd name="adj" fmla="val 50000"/>
              </a:avLst>
            </a:prstGeom>
            <a:solidFill>
              <a:schemeClr val="accent3"/>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15" name="TextBox 46"/>
          <p:cNvSpPr>
            <a:spLocks noChangeArrowheads="1"/>
          </p:cNvSpPr>
          <p:nvPr/>
        </p:nvSpPr>
        <p:spPr bwMode="auto">
          <a:xfrm>
            <a:off x="2614613" y="4279929"/>
            <a:ext cx="1397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TextBox 47"/>
          <p:cNvSpPr>
            <a:spLocks noChangeArrowheads="1"/>
          </p:cNvSpPr>
          <p:nvPr/>
        </p:nvSpPr>
        <p:spPr bwMode="auto">
          <a:xfrm>
            <a:off x="2716213" y="3987829"/>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17" name="TextBox 50"/>
          <p:cNvSpPr>
            <a:spLocks noChangeArrowheads="1"/>
          </p:cNvSpPr>
          <p:nvPr/>
        </p:nvSpPr>
        <p:spPr bwMode="auto">
          <a:xfrm>
            <a:off x="2716213" y="3378229"/>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18" name="TextBox 51"/>
          <p:cNvSpPr>
            <a:spLocks noChangeArrowheads="1"/>
          </p:cNvSpPr>
          <p:nvPr/>
        </p:nvSpPr>
        <p:spPr bwMode="auto">
          <a:xfrm>
            <a:off x="4535488" y="3378229"/>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19" name="TextBox 52"/>
          <p:cNvSpPr>
            <a:spLocks noChangeArrowheads="1"/>
          </p:cNvSpPr>
          <p:nvPr/>
        </p:nvSpPr>
        <p:spPr bwMode="auto">
          <a:xfrm>
            <a:off x="6438900" y="3378229"/>
            <a:ext cx="1193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grpSp>
        <p:nvGrpSpPr>
          <p:cNvPr id="20" name="组合 53"/>
          <p:cNvGrpSpPr/>
          <p:nvPr/>
        </p:nvGrpSpPr>
        <p:grpSpPr bwMode="auto">
          <a:xfrm flipV="1">
            <a:off x="7807324" y="3254403"/>
            <a:ext cx="2867595" cy="506414"/>
            <a:chOff x="-1" y="0"/>
            <a:chExt cx="2865253" cy="506625"/>
          </a:xfrm>
          <a:solidFill>
            <a:schemeClr val="accent2"/>
          </a:solidFill>
        </p:grpSpPr>
        <p:sp>
          <p:nvSpPr>
            <p:cNvPr id="21" name="圆角矩形 54"/>
            <p:cNvSpPr>
              <a:spLocks noChangeArrowheads="1"/>
            </p:cNvSpPr>
            <p:nvPr/>
          </p:nvSpPr>
          <p:spPr bwMode="auto">
            <a:xfrm>
              <a:off x="-1" y="73990"/>
              <a:ext cx="2865253" cy="432635"/>
            </a:xfrm>
            <a:prstGeom prst="roundRect">
              <a:avLst>
                <a:gd name="adj" fmla="val 16667"/>
              </a:avLst>
            </a:prstGeom>
            <a:solidFill>
              <a:schemeClr val="accent4"/>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2" name="等腰三角形 55"/>
            <p:cNvSpPr>
              <a:spLocks noChangeArrowheads="1"/>
            </p:cNvSpPr>
            <p:nvPr/>
          </p:nvSpPr>
          <p:spPr bwMode="auto">
            <a:xfrm>
              <a:off x="902659" y="0"/>
              <a:ext cx="129852" cy="95220"/>
            </a:xfrm>
            <a:prstGeom prst="triangle">
              <a:avLst>
                <a:gd name="adj" fmla="val 50000"/>
              </a:avLst>
            </a:prstGeom>
            <a:solidFill>
              <a:schemeClr val="accent4"/>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23" name="TextBox 56"/>
          <p:cNvSpPr>
            <a:spLocks noChangeArrowheads="1"/>
          </p:cNvSpPr>
          <p:nvPr/>
        </p:nvSpPr>
        <p:spPr bwMode="auto">
          <a:xfrm>
            <a:off x="8112125" y="3378229"/>
            <a:ext cx="11953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24" name="TextBox 57"/>
          <p:cNvSpPr>
            <a:spLocks noChangeArrowheads="1"/>
          </p:cNvSpPr>
          <p:nvPr/>
        </p:nvSpPr>
        <p:spPr bwMode="auto">
          <a:xfrm>
            <a:off x="4498975" y="2055842"/>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TextBox 58"/>
          <p:cNvSpPr>
            <a:spLocks noChangeArrowheads="1"/>
          </p:cNvSpPr>
          <p:nvPr/>
        </p:nvSpPr>
        <p:spPr bwMode="auto">
          <a:xfrm>
            <a:off x="4600575" y="1762154"/>
            <a:ext cx="11938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26" name="TextBox 59"/>
          <p:cNvSpPr>
            <a:spLocks noChangeArrowheads="1"/>
          </p:cNvSpPr>
          <p:nvPr/>
        </p:nvSpPr>
        <p:spPr bwMode="auto">
          <a:xfrm>
            <a:off x="6257925" y="4292629"/>
            <a:ext cx="13970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TextBox 62"/>
          <p:cNvSpPr>
            <a:spLocks noChangeArrowheads="1"/>
          </p:cNvSpPr>
          <p:nvPr/>
        </p:nvSpPr>
        <p:spPr bwMode="auto">
          <a:xfrm>
            <a:off x="6357938" y="3998942"/>
            <a:ext cx="119538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28" name="TextBox 63"/>
          <p:cNvSpPr>
            <a:spLocks noChangeArrowheads="1"/>
          </p:cNvSpPr>
          <p:nvPr/>
        </p:nvSpPr>
        <p:spPr bwMode="auto">
          <a:xfrm>
            <a:off x="8012113" y="2055842"/>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TextBox 66"/>
          <p:cNvSpPr>
            <a:spLocks noChangeArrowheads="1"/>
          </p:cNvSpPr>
          <p:nvPr/>
        </p:nvSpPr>
        <p:spPr bwMode="auto">
          <a:xfrm>
            <a:off x="8112125" y="1762154"/>
            <a:ext cx="11953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grpSp>
        <p:nvGrpSpPr>
          <p:cNvPr id="30" name="组合 29"/>
          <p:cNvGrpSpPr/>
          <p:nvPr/>
        </p:nvGrpSpPr>
        <p:grpSpPr>
          <a:xfrm>
            <a:off x="2577070" y="1663011"/>
            <a:ext cx="1465428" cy="1465428"/>
            <a:chOff x="4184106" y="2952206"/>
            <a:chExt cx="3823790" cy="3823790"/>
          </a:xfrm>
        </p:grpSpPr>
        <p:sp>
          <p:nvSpPr>
            <p:cNvPr id="31" name="椭圆 30"/>
            <p:cNvSpPr/>
            <p:nvPr/>
          </p:nvSpPr>
          <p:spPr>
            <a:xfrm>
              <a:off x="4184106" y="2952206"/>
              <a:ext cx="3823790" cy="3823790"/>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nvGrpSpPr>
            <p:cNvPr id="32" name="组合 31"/>
            <p:cNvGrpSpPr/>
            <p:nvPr/>
          </p:nvGrpSpPr>
          <p:grpSpPr>
            <a:xfrm>
              <a:off x="4710169" y="3478269"/>
              <a:ext cx="2771663" cy="2771663"/>
              <a:chOff x="2193191" y="1899415"/>
              <a:chExt cx="2421376" cy="2421376"/>
            </a:xfrm>
            <a:effectLst/>
          </p:grpSpPr>
          <p:sp>
            <p:nvSpPr>
              <p:cNvPr id="33" name="椭圆 32"/>
              <p:cNvSpPr/>
              <p:nvPr/>
            </p:nvSpPr>
            <p:spPr>
              <a:xfrm>
                <a:off x="2193191" y="1899415"/>
                <a:ext cx="2421376" cy="2421376"/>
              </a:xfrm>
              <a:prstGeom prst="ellipse">
                <a:avLst/>
              </a:prstGeom>
              <a:solidFill>
                <a:schemeClr val="accent1"/>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1">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sp>
            <p:nvSpPr>
              <p:cNvPr id="34" name="椭圆 33"/>
              <p:cNvSpPr/>
              <p:nvPr/>
            </p:nvSpPr>
            <p:spPr>
              <a:xfrm>
                <a:off x="2386802" y="2093026"/>
                <a:ext cx="2034160" cy="2034160"/>
              </a:xfrm>
              <a:prstGeom prst="ellipse">
                <a:avLst/>
              </a:prstGeom>
              <a:solidFill>
                <a:schemeClr val="bg1">
                  <a:lumMod val="95000"/>
                </a:schemeClr>
              </a:solidFill>
              <a:ln w="50800">
                <a:noFill/>
              </a:ln>
              <a:effectLst>
                <a:outerShdw blurRad="76200" dist="38100" dir="2700000" algn="tl" rotWithShape="0">
                  <a:schemeClr val="accent1">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grpSp>
      <p:grpSp>
        <p:nvGrpSpPr>
          <p:cNvPr id="35" name="组合 34"/>
          <p:cNvGrpSpPr/>
          <p:nvPr/>
        </p:nvGrpSpPr>
        <p:grpSpPr>
          <a:xfrm>
            <a:off x="4465395" y="3713227"/>
            <a:ext cx="1465428" cy="1465428"/>
            <a:chOff x="4184106" y="2952206"/>
            <a:chExt cx="3823790" cy="3823790"/>
          </a:xfrm>
        </p:grpSpPr>
        <p:sp>
          <p:nvSpPr>
            <p:cNvPr id="36" name="椭圆 35"/>
            <p:cNvSpPr/>
            <p:nvPr/>
          </p:nvSpPr>
          <p:spPr>
            <a:xfrm>
              <a:off x="4184106" y="2952206"/>
              <a:ext cx="3823790" cy="3823790"/>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nvGrpSpPr>
            <p:cNvPr id="37" name="组合 36"/>
            <p:cNvGrpSpPr/>
            <p:nvPr/>
          </p:nvGrpSpPr>
          <p:grpSpPr>
            <a:xfrm>
              <a:off x="4710169" y="3478269"/>
              <a:ext cx="2771663" cy="2771663"/>
              <a:chOff x="2193191" y="1899415"/>
              <a:chExt cx="2421376" cy="2421376"/>
            </a:xfrm>
            <a:effectLst/>
          </p:grpSpPr>
          <p:sp>
            <p:nvSpPr>
              <p:cNvPr id="38" name="椭圆 37"/>
              <p:cNvSpPr/>
              <p:nvPr/>
            </p:nvSpPr>
            <p:spPr>
              <a:xfrm>
                <a:off x="2193191" y="1899415"/>
                <a:ext cx="2421376" cy="2421376"/>
              </a:xfrm>
              <a:prstGeom prst="ellipse">
                <a:avLst/>
              </a:prstGeom>
              <a:solidFill>
                <a:schemeClr val="accent2"/>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2">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sp>
            <p:nvSpPr>
              <p:cNvPr id="39" name="椭圆 38"/>
              <p:cNvSpPr/>
              <p:nvPr/>
            </p:nvSpPr>
            <p:spPr>
              <a:xfrm>
                <a:off x="2386802" y="2093026"/>
                <a:ext cx="2034160" cy="2034160"/>
              </a:xfrm>
              <a:prstGeom prst="ellipse">
                <a:avLst/>
              </a:prstGeom>
              <a:solidFill>
                <a:schemeClr val="bg1">
                  <a:lumMod val="95000"/>
                </a:schemeClr>
              </a:solidFill>
              <a:ln w="50800">
                <a:noFill/>
              </a:ln>
              <a:effectLst>
                <a:outerShdw blurRad="76200" dist="38100" dir="2700000" algn="tl" rotWithShape="0">
                  <a:schemeClr val="accent2">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grpSp>
      <p:grpSp>
        <p:nvGrpSpPr>
          <p:cNvPr id="40" name="组合 39"/>
          <p:cNvGrpSpPr/>
          <p:nvPr/>
        </p:nvGrpSpPr>
        <p:grpSpPr>
          <a:xfrm>
            <a:off x="6223712" y="1649563"/>
            <a:ext cx="1465428" cy="1465428"/>
            <a:chOff x="4184106" y="2952206"/>
            <a:chExt cx="3823790" cy="3823790"/>
          </a:xfrm>
        </p:grpSpPr>
        <p:sp>
          <p:nvSpPr>
            <p:cNvPr id="41" name="椭圆 40"/>
            <p:cNvSpPr/>
            <p:nvPr/>
          </p:nvSpPr>
          <p:spPr>
            <a:xfrm>
              <a:off x="4184106" y="2952206"/>
              <a:ext cx="3823790" cy="3823790"/>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nvGrpSpPr>
            <p:cNvPr id="42" name="组合 41"/>
            <p:cNvGrpSpPr/>
            <p:nvPr/>
          </p:nvGrpSpPr>
          <p:grpSpPr>
            <a:xfrm>
              <a:off x="4710169" y="3478269"/>
              <a:ext cx="2771663" cy="2771663"/>
              <a:chOff x="2193191" y="1899415"/>
              <a:chExt cx="2421376" cy="2421376"/>
            </a:xfrm>
            <a:effectLst/>
          </p:grpSpPr>
          <p:sp>
            <p:nvSpPr>
              <p:cNvPr id="43" name="椭圆 42"/>
              <p:cNvSpPr/>
              <p:nvPr/>
            </p:nvSpPr>
            <p:spPr>
              <a:xfrm>
                <a:off x="2193191" y="1899415"/>
                <a:ext cx="2421376" cy="2421376"/>
              </a:xfrm>
              <a:prstGeom prst="ellipse">
                <a:avLst/>
              </a:prstGeom>
              <a:solidFill>
                <a:schemeClr val="accent3"/>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sp>
            <p:nvSpPr>
              <p:cNvPr id="44" name="椭圆 43"/>
              <p:cNvSpPr/>
              <p:nvPr/>
            </p:nvSpPr>
            <p:spPr>
              <a:xfrm>
                <a:off x="2386802" y="2093026"/>
                <a:ext cx="2034160" cy="2034160"/>
              </a:xfrm>
              <a:prstGeom prst="ellipse">
                <a:avLst/>
              </a:prstGeom>
              <a:solidFill>
                <a:schemeClr val="bg1">
                  <a:lumMod val="95000"/>
                </a:schemeClr>
              </a:solidFill>
              <a:ln w="50800">
                <a:noFill/>
              </a:ln>
              <a:effectLst>
                <a:outerShdw blurRad="76200" dist="38100" dir="2700000" algn="tl" rotWithShape="0">
                  <a:schemeClr val="accent3">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grpSp>
      <p:grpSp>
        <p:nvGrpSpPr>
          <p:cNvPr id="45" name="组合 44"/>
          <p:cNvGrpSpPr/>
          <p:nvPr/>
        </p:nvGrpSpPr>
        <p:grpSpPr>
          <a:xfrm>
            <a:off x="8042987" y="3724139"/>
            <a:ext cx="1465428" cy="1465428"/>
            <a:chOff x="4184106" y="2952206"/>
            <a:chExt cx="3823790" cy="3823790"/>
          </a:xfrm>
        </p:grpSpPr>
        <p:sp>
          <p:nvSpPr>
            <p:cNvPr id="46" name="椭圆 45"/>
            <p:cNvSpPr/>
            <p:nvPr/>
          </p:nvSpPr>
          <p:spPr>
            <a:xfrm>
              <a:off x="4184106" y="2952206"/>
              <a:ext cx="3823790" cy="3823790"/>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nvGrpSpPr>
            <p:cNvPr id="47" name="组合 46"/>
            <p:cNvGrpSpPr/>
            <p:nvPr/>
          </p:nvGrpSpPr>
          <p:grpSpPr>
            <a:xfrm>
              <a:off x="4710167" y="3478267"/>
              <a:ext cx="2771663" cy="2771663"/>
              <a:chOff x="2193190" y="1899413"/>
              <a:chExt cx="2421376" cy="2421376"/>
            </a:xfrm>
            <a:effectLst/>
          </p:grpSpPr>
          <p:sp>
            <p:nvSpPr>
              <p:cNvPr id="48" name="椭圆 47"/>
              <p:cNvSpPr/>
              <p:nvPr/>
            </p:nvSpPr>
            <p:spPr>
              <a:xfrm>
                <a:off x="2193190" y="1899413"/>
                <a:ext cx="2421376" cy="2421376"/>
              </a:xfrm>
              <a:prstGeom prst="ellipse">
                <a:avLst/>
              </a:prstGeom>
              <a:solidFill>
                <a:schemeClr val="accent4"/>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4">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sp>
            <p:nvSpPr>
              <p:cNvPr id="49" name="椭圆 48"/>
              <p:cNvSpPr/>
              <p:nvPr/>
            </p:nvSpPr>
            <p:spPr>
              <a:xfrm>
                <a:off x="2386802" y="2093027"/>
                <a:ext cx="2034160" cy="2034159"/>
              </a:xfrm>
              <a:prstGeom prst="ellipse">
                <a:avLst/>
              </a:prstGeom>
              <a:solidFill>
                <a:schemeClr val="bg1">
                  <a:lumMod val="95000"/>
                </a:schemeClr>
              </a:solidFill>
              <a:ln w="50800">
                <a:noFill/>
              </a:ln>
              <a:effectLst>
                <a:outerShdw blurRad="76200" dist="38100" dir="2700000" algn="tl" rotWithShape="0">
                  <a:schemeClr val="accent4">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100">
                  <a:solidFill>
                    <a:srgbClr val="FFFFFF"/>
                  </a:solidFill>
                  <a:latin typeface="Calibri" panose="020F0502020204030204"/>
                  <a:ea typeface="宋体" panose="02010600030101010101" pitchFamily="2" charset="-122"/>
                </a:endParaRPr>
              </a:p>
            </p:txBody>
          </p:sp>
        </p:grpSp>
      </p:grpSp>
      <p:sp>
        <p:nvSpPr>
          <p:cNvPr id="50" name="TextBox 78"/>
          <p:cNvSpPr txBox="1"/>
          <p:nvPr/>
        </p:nvSpPr>
        <p:spPr>
          <a:xfrm>
            <a:off x="2859468" y="2113130"/>
            <a:ext cx="894905" cy="544256"/>
          </a:xfrm>
          <a:prstGeom prst="rect">
            <a:avLst/>
          </a:prstGeom>
          <a:noFill/>
        </p:spPr>
        <p:txBody>
          <a:bodyPr wrap="square" lIns="112274" tIns="56136" rIns="112274" bIns="56136"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关键字</a:t>
            </a:r>
          </a:p>
        </p:txBody>
      </p:sp>
      <p:sp>
        <p:nvSpPr>
          <p:cNvPr id="51" name="TextBox 79"/>
          <p:cNvSpPr txBox="1"/>
          <p:nvPr/>
        </p:nvSpPr>
        <p:spPr>
          <a:xfrm>
            <a:off x="4747793" y="4163346"/>
            <a:ext cx="894905" cy="544256"/>
          </a:xfrm>
          <a:prstGeom prst="rect">
            <a:avLst/>
          </a:prstGeom>
          <a:noFill/>
        </p:spPr>
        <p:txBody>
          <a:bodyPr wrap="square" lIns="112274" tIns="56136" rIns="112274" bIns="56136"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关键字</a:t>
            </a:r>
          </a:p>
        </p:txBody>
      </p:sp>
      <p:sp>
        <p:nvSpPr>
          <p:cNvPr id="52" name="TextBox 80"/>
          <p:cNvSpPr txBox="1"/>
          <p:nvPr/>
        </p:nvSpPr>
        <p:spPr>
          <a:xfrm>
            <a:off x="6506110" y="2099682"/>
            <a:ext cx="894905" cy="544256"/>
          </a:xfrm>
          <a:prstGeom prst="rect">
            <a:avLst/>
          </a:prstGeom>
          <a:noFill/>
        </p:spPr>
        <p:txBody>
          <a:bodyPr wrap="square" lIns="112274" tIns="56136" rIns="112274" bIns="56136"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关键字</a:t>
            </a:r>
          </a:p>
        </p:txBody>
      </p:sp>
      <p:sp>
        <p:nvSpPr>
          <p:cNvPr id="53" name="TextBox 81"/>
          <p:cNvSpPr txBox="1"/>
          <p:nvPr/>
        </p:nvSpPr>
        <p:spPr>
          <a:xfrm>
            <a:off x="8325385" y="4174258"/>
            <a:ext cx="894905" cy="544256"/>
          </a:xfrm>
          <a:prstGeom prst="rect">
            <a:avLst/>
          </a:prstGeom>
          <a:noFill/>
        </p:spPr>
        <p:txBody>
          <a:bodyPr wrap="square" lIns="112274" tIns="56136" rIns="112274" bIns="56136"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关键字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300" fill="hold"/>
                                        <p:tgtEl>
                                          <p:spTgt spid="17"/>
                                        </p:tgtEl>
                                        <p:attrNameLst>
                                          <p:attrName>ppt_w</p:attrName>
                                        </p:attrNameLst>
                                      </p:cBhvr>
                                      <p:tavLst>
                                        <p:tav tm="0">
                                          <p:val>
                                            <p:fltVal val="0"/>
                                          </p:val>
                                        </p:tav>
                                        <p:tav tm="100000">
                                          <p:val>
                                            <p:strVal val="#ppt_w"/>
                                          </p:val>
                                        </p:tav>
                                      </p:tavLst>
                                    </p:anim>
                                    <p:anim calcmode="lin" valueType="num">
                                      <p:cBhvr>
                                        <p:cTn id="8" dur="300" fill="hold"/>
                                        <p:tgtEl>
                                          <p:spTgt spid="17"/>
                                        </p:tgtEl>
                                        <p:attrNameLst>
                                          <p:attrName>ppt_h</p:attrName>
                                        </p:attrNameLst>
                                      </p:cBhvr>
                                      <p:tavLst>
                                        <p:tav tm="0">
                                          <p:val>
                                            <p:fltVal val="0"/>
                                          </p:val>
                                        </p:tav>
                                        <p:tav tm="100000">
                                          <p:val>
                                            <p:strVal val="#ppt_h"/>
                                          </p:val>
                                        </p:tav>
                                      </p:tavLst>
                                    </p:anim>
                                    <p:animEffect>
                                      <p:cBhvr>
                                        <p:cTn id="9" dur="300"/>
                                        <p:tgtEl>
                                          <p:spTgt spid="17"/>
                                        </p:tgtEl>
                                      </p:cBhvr>
                                    </p:animEffect>
                                  </p:childTnLst>
                                </p:cTn>
                              </p:par>
                              <p:par>
                                <p:cTn id="10" presetID="10"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300" fill="hold"/>
                                        <p:tgtEl>
                                          <p:spTgt spid="6"/>
                                        </p:tgtEl>
                                        <p:attrNameLst>
                                          <p:attrName>ppt_w</p:attrName>
                                        </p:attrNameLst>
                                      </p:cBhvr>
                                      <p:tavLst>
                                        <p:tav tm="0">
                                          <p:val>
                                            <p:fltVal val="0"/>
                                          </p:val>
                                        </p:tav>
                                        <p:tav tm="100000">
                                          <p:val>
                                            <p:strVal val="#ppt_w"/>
                                          </p:val>
                                        </p:tav>
                                      </p:tavLst>
                                    </p:anim>
                                    <p:anim calcmode="lin" valueType="num">
                                      <p:cBhvr>
                                        <p:cTn id="13" dur="300" fill="hold"/>
                                        <p:tgtEl>
                                          <p:spTgt spid="6"/>
                                        </p:tgtEl>
                                        <p:attrNameLst>
                                          <p:attrName>ppt_h</p:attrName>
                                        </p:attrNameLst>
                                      </p:cBhvr>
                                      <p:tavLst>
                                        <p:tav tm="0">
                                          <p:val>
                                            <p:fltVal val="0"/>
                                          </p:val>
                                        </p:tav>
                                        <p:tav tm="100000">
                                          <p:val>
                                            <p:strVal val="#ppt_h"/>
                                          </p:val>
                                        </p:tav>
                                      </p:tavLst>
                                    </p:anim>
                                    <p:animEffect>
                                      <p:cBhvr>
                                        <p:cTn id="14" dur="300"/>
                                        <p:tgtEl>
                                          <p:spTgt spid="6"/>
                                        </p:tgtEl>
                                      </p:cBhvr>
                                    </p:animEffect>
                                  </p:childTnLst>
                                </p:cTn>
                              </p:par>
                            </p:childTnLst>
                          </p:cTn>
                        </p:par>
                        <p:par>
                          <p:cTn id="15" fill="hold">
                            <p:stCondLst>
                              <p:cond delay="500"/>
                            </p:stCondLst>
                            <p:childTnLst>
                              <p:par>
                                <p:cTn id="16" presetID="53" presetClass="entr" presetSubtype="16"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 calcmode="lin" valueType="num">
                                      <p:cBhvr>
                                        <p:cTn id="18" dur="500" fill="hold"/>
                                        <p:tgtEl>
                                          <p:spTgt spid="30"/>
                                        </p:tgtEl>
                                        <p:attrNameLst>
                                          <p:attrName>ppt_w</p:attrName>
                                        </p:attrNameLst>
                                      </p:cBhvr>
                                      <p:tavLst>
                                        <p:tav tm="0">
                                          <p:val>
                                            <p:fltVal val="0"/>
                                          </p:val>
                                        </p:tav>
                                        <p:tav tm="100000">
                                          <p:val>
                                            <p:strVal val="#ppt_w"/>
                                          </p:val>
                                        </p:tav>
                                      </p:tavLst>
                                    </p:anim>
                                    <p:anim calcmode="lin" valueType="num">
                                      <p:cBhvr>
                                        <p:cTn id="19" dur="500" fill="hold"/>
                                        <p:tgtEl>
                                          <p:spTgt spid="30"/>
                                        </p:tgtEl>
                                        <p:attrNameLst>
                                          <p:attrName>ppt_h</p:attrName>
                                        </p:attrNameLst>
                                      </p:cBhvr>
                                      <p:tavLst>
                                        <p:tav tm="0">
                                          <p:val>
                                            <p:fltVal val="0"/>
                                          </p:val>
                                        </p:tav>
                                        <p:tav tm="100000">
                                          <p:val>
                                            <p:strVal val="#ppt_h"/>
                                          </p:val>
                                        </p:tav>
                                      </p:tavLst>
                                    </p:anim>
                                    <p:animEffect transition="in" filter="fade">
                                      <p:cBhvr>
                                        <p:cTn id="20" dur="500"/>
                                        <p:tgtEl>
                                          <p:spTgt spid="30"/>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childTnLst>
                          </p:cTn>
                        </p:par>
                        <p:par>
                          <p:cTn id="26" fill="hold">
                            <p:stCondLst>
                              <p:cond delay="1000"/>
                            </p:stCondLst>
                            <p:childTnLst>
                              <p:par>
                                <p:cTn id="27" presetID="42" presetClass="entr" presetSubtype="0"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p:cBhvr>
                                        <p:cTn id="29" dur="600"/>
                                        <p:tgtEl>
                                          <p:spTgt spid="16"/>
                                        </p:tgtEl>
                                      </p:cBhvr>
                                    </p:animEffect>
                                    <p:anim calcmode="lin" valueType="num">
                                      <p:cBhvr>
                                        <p:cTn id="30" dur="600" fill="hold"/>
                                        <p:tgtEl>
                                          <p:spTgt spid="16"/>
                                        </p:tgtEl>
                                        <p:attrNameLst>
                                          <p:attrName>ppt_x</p:attrName>
                                        </p:attrNameLst>
                                      </p:cBhvr>
                                      <p:tavLst>
                                        <p:tav tm="0">
                                          <p:val>
                                            <p:strVal val="#ppt_x"/>
                                          </p:val>
                                        </p:tav>
                                        <p:tav tm="100000">
                                          <p:val>
                                            <p:strVal val="#ppt_x"/>
                                          </p:val>
                                        </p:tav>
                                      </p:tavLst>
                                    </p:anim>
                                    <p:anim calcmode="lin" valueType="num">
                                      <p:cBhvr>
                                        <p:cTn id="31" dur="600" fill="hold"/>
                                        <p:tgtEl>
                                          <p:spTgt spid="1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p:cBhvr>
                                        <p:cTn id="34" dur="600"/>
                                        <p:tgtEl>
                                          <p:spTgt spid="15"/>
                                        </p:tgtEl>
                                      </p:cBhvr>
                                    </p:animEffect>
                                    <p:anim calcmode="lin" valueType="num">
                                      <p:cBhvr>
                                        <p:cTn id="35" dur="600" fill="hold"/>
                                        <p:tgtEl>
                                          <p:spTgt spid="15"/>
                                        </p:tgtEl>
                                        <p:attrNameLst>
                                          <p:attrName>ppt_x</p:attrName>
                                        </p:attrNameLst>
                                      </p:cBhvr>
                                      <p:tavLst>
                                        <p:tav tm="0">
                                          <p:val>
                                            <p:strVal val="#ppt_x"/>
                                          </p:val>
                                        </p:tav>
                                        <p:tav tm="100000">
                                          <p:val>
                                            <p:strVal val="#ppt_x"/>
                                          </p:val>
                                        </p:tav>
                                      </p:tavLst>
                                    </p:anim>
                                    <p:anim calcmode="lin" valueType="num">
                                      <p:cBhvr>
                                        <p:cTn id="36" dur="600" fill="hold"/>
                                        <p:tgtEl>
                                          <p:spTgt spid="15"/>
                                        </p:tgtEl>
                                        <p:attrNameLst>
                                          <p:attrName>ppt_y</p:attrName>
                                        </p:attrNameLst>
                                      </p:cBhvr>
                                      <p:tavLst>
                                        <p:tav tm="0">
                                          <p:val>
                                            <p:strVal val="#ppt_y+.1"/>
                                          </p:val>
                                        </p:tav>
                                        <p:tav tm="100000">
                                          <p:val>
                                            <p:strVal val="#ppt_y"/>
                                          </p:val>
                                        </p:tav>
                                      </p:tavLst>
                                    </p:anim>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300" fill="hold"/>
                                        <p:tgtEl>
                                          <p:spTgt spid="18"/>
                                        </p:tgtEl>
                                        <p:attrNameLst>
                                          <p:attrName>ppt_w</p:attrName>
                                        </p:attrNameLst>
                                      </p:cBhvr>
                                      <p:tavLst>
                                        <p:tav tm="0">
                                          <p:val>
                                            <p:fltVal val="0"/>
                                          </p:val>
                                        </p:tav>
                                        <p:tav tm="100000">
                                          <p:val>
                                            <p:strVal val="#ppt_w"/>
                                          </p:val>
                                        </p:tav>
                                      </p:tavLst>
                                    </p:anim>
                                    <p:anim calcmode="lin" valueType="num">
                                      <p:cBhvr>
                                        <p:cTn id="41" dur="300" fill="hold"/>
                                        <p:tgtEl>
                                          <p:spTgt spid="18"/>
                                        </p:tgtEl>
                                        <p:attrNameLst>
                                          <p:attrName>ppt_h</p:attrName>
                                        </p:attrNameLst>
                                      </p:cBhvr>
                                      <p:tavLst>
                                        <p:tav tm="0">
                                          <p:val>
                                            <p:fltVal val="0"/>
                                          </p:val>
                                        </p:tav>
                                        <p:tav tm="100000">
                                          <p:val>
                                            <p:strVal val="#ppt_h"/>
                                          </p:val>
                                        </p:tav>
                                      </p:tavLst>
                                    </p:anim>
                                    <p:animEffect>
                                      <p:cBhvr>
                                        <p:cTn id="42" dur="300"/>
                                        <p:tgtEl>
                                          <p:spTgt spid="18"/>
                                        </p:tgtEl>
                                      </p:cBhvr>
                                    </p:animEffect>
                                  </p:childTnLst>
                                </p:cTn>
                              </p:par>
                              <p:par>
                                <p:cTn id="43" presetID="10" presetClass="entr" presetSubtype="0" fill="hold" nodeType="with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300" fill="hold"/>
                                        <p:tgtEl>
                                          <p:spTgt spid="9"/>
                                        </p:tgtEl>
                                        <p:attrNameLst>
                                          <p:attrName>ppt_w</p:attrName>
                                        </p:attrNameLst>
                                      </p:cBhvr>
                                      <p:tavLst>
                                        <p:tav tm="0">
                                          <p:val>
                                            <p:fltVal val="0"/>
                                          </p:val>
                                        </p:tav>
                                        <p:tav tm="100000">
                                          <p:val>
                                            <p:strVal val="#ppt_w"/>
                                          </p:val>
                                        </p:tav>
                                      </p:tavLst>
                                    </p:anim>
                                    <p:anim calcmode="lin" valueType="num">
                                      <p:cBhvr>
                                        <p:cTn id="46" dur="300" fill="hold"/>
                                        <p:tgtEl>
                                          <p:spTgt spid="9"/>
                                        </p:tgtEl>
                                        <p:attrNameLst>
                                          <p:attrName>ppt_h</p:attrName>
                                        </p:attrNameLst>
                                      </p:cBhvr>
                                      <p:tavLst>
                                        <p:tav tm="0">
                                          <p:val>
                                            <p:fltVal val="0"/>
                                          </p:val>
                                        </p:tav>
                                        <p:tav tm="100000">
                                          <p:val>
                                            <p:strVal val="#ppt_h"/>
                                          </p:val>
                                        </p:tav>
                                      </p:tavLst>
                                    </p:anim>
                                    <p:animEffect>
                                      <p:cBhvr>
                                        <p:cTn id="47" dur="300"/>
                                        <p:tgtEl>
                                          <p:spTgt spid="9"/>
                                        </p:tgtEl>
                                      </p:cBhvr>
                                    </p:animEffect>
                                  </p:childTnLst>
                                </p:cTn>
                              </p:par>
                            </p:childTnLst>
                          </p:cTn>
                        </p:par>
                        <p:par>
                          <p:cTn id="48" fill="hold">
                            <p:stCondLst>
                              <p:cond delay="2500"/>
                            </p:stCondLst>
                            <p:childTnLst>
                              <p:par>
                                <p:cTn id="49" presetID="53" presetClass="entr" presetSubtype="16" fill="hold"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p:cTn id="51" dur="500" fill="hold"/>
                                        <p:tgtEl>
                                          <p:spTgt spid="35"/>
                                        </p:tgtEl>
                                        <p:attrNameLst>
                                          <p:attrName>ppt_w</p:attrName>
                                        </p:attrNameLst>
                                      </p:cBhvr>
                                      <p:tavLst>
                                        <p:tav tm="0">
                                          <p:val>
                                            <p:fltVal val="0"/>
                                          </p:val>
                                        </p:tav>
                                        <p:tav tm="100000">
                                          <p:val>
                                            <p:strVal val="#ppt_w"/>
                                          </p:val>
                                        </p:tav>
                                      </p:tavLst>
                                    </p:anim>
                                    <p:anim calcmode="lin" valueType="num">
                                      <p:cBhvr>
                                        <p:cTn id="52" dur="500" fill="hold"/>
                                        <p:tgtEl>
                                          <p:spTgt spid="35"/>
                                        </p:tgtEl>
                                        <p:attrNameLst>
                                          <p:attrName>ppt_h</p:attrName>
                                        </p:attrNameLst>
                                      </p:cBhvr>
                                      <p:tavLst>
                                        <p:tav tm="0">
                                          <p:val>
                                            <p:fltVal val="0"/>
                                          </p:val>
                                        </p:tav>
                                        <p:tav tm="100000">
                                          <p:val>
                                            <p:strVal val="#ppt_h"/>
                                          </p:val>
                                        </p:tav>
                                      </p:tavLst>
                                    </p:anim>
                                    <p:animEffect transition="in" filter="fade">
                                      <p:cBhvr>
                                        <p:cTn id="53" dur="500"/>
                                        <p:tgtEl>
                                          <p:spTgt spid="35"/>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51"/>
                                        </p:tgtEl>
                                        <p:attrNameLst>
                                          <p:attrName>style.visibility</p:attrName>
                                        </p:attrNameLst>
                                      </p:cBhvr>
                                      <p:to>
                                        <p:strVal val="visible"/>
                                      </p:to>
                                    </p:set>
                                    <p:anim calcmode="lin" valueType="num">
                                      <p:cBhvr>
                                        <p:cTn id="56" dur="500" fill="hold"/>
                                        <p:tgtEl>
                                          <p:spTgt spid="51"/>
                                        </p:tgtEl>
                                        <p:attrNameLst>
                                          <p:attrName>ppt_w</p:attrName>
                                        </p:attrNameLst>
                                      </p:cBhvr>
                                      <p:tavLst>
                                        <p:tav tm="0">
                                          <p:val>
                                            <p:fltVal val="0"/>
                                          </p:val>
                                        </p:tav>
                                        <p:tav tm="100000">
                                          <p:val>
                                            <p:strVal val="#ppt_w"/>
                                          </p:val>
                                        </p:tav>
                                      </p:tavLst>
                                    </p:anim>
                                    <p:anim calcmode="lin" valueType="num">
                                      <p:cBhvr>
                                        <p:cTn id="57" dur="500" fill="hold"/>
                                        <p:tgtEl>
                                          <p:spTgt spid="51"/>
                                        </p:tgtEl>
                                        <p:attrNameLst>
                                          <p:attrName>ppt_h</p:attrName>
                                        </p:attrNameLst>
                                      </p:cBhvr>
                                      <p:tavLst>
                                        <p:tav tm="0">
                                          <p:val>
                                            <p:fltVal val="0"/>
                                          </p:val>
                                        </p:tav>
                                        <p:tav tm="100000">
                                          <p:val>
                                            <p:strVal val="#ppt_h"/>
                                          </p:val>
                                        </p:tav>
                                      </p:tavLst>
                                    </p:anim>
                                    <p:animEffect transition="in" filter="fade">
                                      <p:cBhvr>
                                        <p:cTn id="58" dur="500"/>
                                        <p:tgtEl>
                                          <p:spTgt spid="51"/>
                                        </p:tgtEl>
                                      </p:cBhvr>
                                    </p:animEffect>
                                  </p:childTnLst>
                                </p:cTn>
                              </p:par>
                            </p:childTnLst>
                          </p:cTn>
                        </p:par>
                        <p:par>
                          <p:cTn id="59" fill="hold">
                            <p:stCondLst>
                              <p:cond delay="3000"/>
                            </p:stCondLst>
                            <p:childTnLst>
                              <p:par>
                                <p:cTn id="60" presetID="47"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p:cBhvr>
                                        <p:cTn id="62" dur="600"/>
                                        <p:tgtEl>
                                          <p:spTgt spid="25"/>
                                        </p:tgtEl>
                                      </p:cBhvr>
                                    </p:animEffect>
                                    <p:anim calcmode="lin" valueType="num">
                                      <p:cBhvr>
                                        <p:cTn id="63" dur="600" fill="hold"/>
                                        <p:tgtEl>
                                          <p:spTgt spid="25"/>
                                        </p:tgtEl>
                                        <p:attrNameLst>
                                          <p:attrName>ppt_x</p:attrName>
                                        </p:attrNameLst>
                                      </p:cBhvr>
                                      <p:tavLst>
                                        <p:tav tm="0">
                                          <p:val>
                                            <p:strVal val="#ppt_x"/>
                                          </p:val>
                                        </p:tav>
                                        <p:tav tm="100000">
                                          <p:val>
                                            <p:strVal val="#ppt_x"/>
                                          </p:val>
                                        </p:tav>
                                      </p:tavLst>
                                    </p:anim>
                                    <p:anim calcmode="lin" valueType="num">
                                      <p:cBhvr>
                                        <p:cTn id="64" dur="600" fill="hold"/>
                                        <p:tgtEl>
                                          <p:spTgt spid="25"/>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p:cBhvr>
                                        <p:cTn id="67" dur="600"/>
                                        <p:tgtEl>
                                          <p:spTgt spid="24"/>
                                        </p:tgtEl>
                                      </p:cBhvr>
                                    </p:animEffect>
                                    <p:anim calcmode="lin" valueType="num">
                                      <p:cBhvr>
                                        <p:cTn id="68" dur="600" fill="hold"/>
                                        <p:tgtEl>
                                          <p:spTgt spid="24"/>
                                        </p:tgtEl>
                                        <p:attrNameLst>
                                          <p:attrName>ppt_x</p:attrName>
                                        </p:attrNameLst>
                                      </p:cBhvr>
                                      <p:tavLst>
                                        <p:tav tm="0">
                                          <p:val>
                                            <p:strVal val="#ppt_x"/>
                                          </p:val>
                                        </p:tav>
                                        <p:tav tm="100000">
                                          <p:val>
                                            <p:strVal val="#ppt_x"/>
                                          </p:val>
                                        </p:tav>
                                      </p:tavLst>
                                    </p:anim>
                                    <p:anim calcmode="lin" valueType="num">
                                      <p:cBhvr>
                                        <p:cTn id="69" dur="600" fill="hold"/>
                                        <p:tgtEl>
                                          <p:spTgt spid="24"/>
                                        </p:tgtEl>
                                        <p:attrNameLst>
                                          <p:attrName>ppt_y</p:attrName>
                                        </p:attrNameLst>
                                      </p:cBhvr>
                                      <p:tavLst>
                                        <p:tav tm="0">
                                          <p:val>
                                            <p:strVal val="#ppt_y-.1"/>
                                          </p:val>
                                        </p:tav>
                                        <p:tav tm="100000">
                                          <p:val>
                                            <p:strVal val="#ppt_y"/>
                                          </p:val>
                                        </p:tav>
                                      </p:tavLst>
                                    </p:anim>
                                  </p:childTnLst>
                                </p:cTn>
                              </p:par>
                            </p:childTnLst>
                          </p:cTn>
                        </p:par>
                        <p:par>
                          <p:cTn id="70" fill="hold">
                            <p:stCondLst>
                              <p:cond delay="4000"/>
                            </p:stCondLst>
                            <p:childTnLst>
                              <p:par>
                                <p:cTn id="71" presetID="10" presetClass="entr" presetSubtype="0" fill="hold" grpId="0" nodeType="after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p:cTn id="73" dur="300" fill="hold"/>
                                        <p:tgtEl>
                                          <p:spTgt spid="19"/>
                                        </p:tgtEl>
                                        <p:attrNameLst>
                                          <p:attrName>ppt_w</p:attrName>
                                        </p:attrNameLst>
                                      </p:cBhvr>
                                      <p:tavLst>
                                        <p:tav tm="0">
                                          <p:val>
                                            <p:fltVal val="0"/>
                                          </p:val>
                                        </p:tav>
                                        <p:tav tm="100000">
                                          <p:val>
                                            <p:strVal val="#ppt_w"/>
                                          </p:val>
                                        </p:tav>
                                      </p:tavLst>
                                    </p:anim>
                                    <p:anim calcmode="lin" valueType="num">
                                      <p:cBhvr>
                                        <p:cTn id="74" dur="300" fill="hold"/>
                                        <p:tgtEl>
                                          <p:spTgt spid="19"/>
                                        </p:tgtEl>
                                        <p:attrNameLst>
                                          <p:attrName>ppt_h</p:attrName>
                                        </p:attrNameLst>
                                      </p:cBhvr>
                                      <p:tavLst>
                                        <p:tav tm="0">
                                          <p:val>
                                            <p:fltVal val="0"/>
                                          </p:val>
                                        </p:tav>
                                        <p:tav tm="100000">
                                          <p:val>
                                            <p:strVal val="#ppt_h"/>
                                          </p:val>
                                        </p:tav>
                                      </p:tavLst>
                                    </p:anim>
                                    <p:animEffect>
                                      <p:cBhvr>
                                        <p:cTn id="75" dur="300"/>
                                        <p:tgtEl>
                                          <p:spTgt spid="19"/>
                                        </p:tgtEl>
                                      </p:cBhvr>
                                    </p:animEffect>
                                  </p:childTnLst>
                                </p:cTn>
                              </p:par>
                              <p:par>
                                <p:cTn id="76" presetID="10" presetClass="entr" presetSubtype="0" fill="hold" nodeType="withEffect">
                                  <p:stCondLst>
                                    <p:cond delay="0"/>
                                  </p:stCondLst>
                                  <p:childTnLst>
                                    <p:set>
                                      <p:cBhvr>
                                        <p:cTn id="77" dur="1" fill="hold">
                                          <p:stCondLst>
                                            <p:cond delay="0"/>
                                          </p:stCondLst>
                                        </p:cTn>
                                        <p:tgtEl>
                                          <p:spTgt spid="12"/>
                                        </p:tgtEl>
                                        <p:attrNameLst>
                                          <p:attrName>style.visibility</p:attrName>
                                        </p:attrNameLst>
                                      </p:cBhvr>
                                      <p:to>
                                        <p:strVal val="visible"/>
                                      </p:to>
                                    </p:set>
                                    <p:anim calcmode="lin" valueType="num">
                                      <p:cBhvr>
                                        <p:cTn id="78" dur="300" fill="hold"/>
                                        <p:tgtEl>
                                          <p:spTgt spid="12"/>
                                        </p:tgtEl>
                                        <p:attrNameLst>
                                          <p:attrName>ppt_w</p:attrName>
                                        </p:attrNameLst>
                                      </p:cBhvr>
                                      <p:tavLst>
                                        <p:tav tm="0">
                                          <p:val>
                                            <p:fltVal val="0"/>
                                          </p:val>
                                        </p:tav>
                                        <p:tav tm="100000">
                                          <p:val>
                                            <p:strVal val="#ppt_w"/>
                                          </p:val>
                                        </p:tav>
                                      </p:tavLst>
                                    </p:anim>
                                    <p:anim calcmode="lin" valueType="num">
                                      <p:cBhvr>
                                        <p:cTn id="79" dur="300" fill="hold"/>
                                        <p:tgtEl>
                                          <p:spTgt spid="12"/>
                                        </p:tgtEl>
                                        <p:attrNameLst>
                                          <p:attrName>ppt_h</p:attrName>
                                        </p:attrNameLst>
                                      </p:cBhvr>
                                      <p:tavLst>
                                        <p:tav tm="0">
                                          <p:val>
                                            <p:fltVal val="0"/>
                                          </p:val>
                                        </p:tav>
                                        <p:tav tm="100000">
                                          <p:val>
                                            <p:strVal val="#ppt_h"/>
                                          </p:val>
                                        </p:tav>
                                      </p:tavLst>
                                    </p:anim>
                                    <p:animEffect>
                                      <p:cBhvr>
                                        <p:cTn id="80" dur="300"/>
                                        <p:tgtEl>
                                          <p:spTgt spid="12"/>
                                        </p:tgtEl>
                                      </p:cBhvr>
                                    </p:animEffect>
                                  </p:childTnLst>
                                </p:cTn>
                              </p:par>
                            </p:childTnLst>
                          </p:cTn>
                        </p:par>
                        <p:par>
                          <p:cTn id="81" fill="hold">
                            <p:stCondLst>
                              <p:cond delay="4500"/>
                            </p:stCondLst>
                            <p:childTnLst>
                              <p:par>
                                <p:cTn id="82" presetID="53" presetClass="entr" presetSubtype="16" fill="hold" nodeType="afterEffect">
                                  <p:stCondLst>
                                    <p:cond delay="0"/>
                                  </p:stCondLst>
                                  <p:childTnLst>
                                    <p:set>
                                      <p:cBhvr>
                                        <p:cTn id="83" dur="1" fill="hold">
                                          <p:stCondLst>
                                            <p:cond delay="0"/>
                                          </p:stCondLst>
                                        </p:cTn>
                                        <p:tgtEl>
                                          <p:spTgt spid="40"/>
                                        </p:tgtEl>
                                        <p:attrNameLst>
                                          <p:attrName>style.visibility</p:attrName>
                                        </p:attrNameLst>
                                      </p:cBhvr>
                                      <p:to>
                                        <p:strVal val="visible"/>
                                      </p:to>
                                    </p:set>
                                    <p:anim calcmode="lin" valueType="num">
                                      <p:cBhvr>
                                        <p:cTn id="84" dur="500" fill="hold"/>
                                        <p:tgtEl>
                                          <p:spTgt spid="40"/>
                                        </p:tgtEl>
                                        <p:attrNameLst>
                                          <p:attrName>ppt_w</p:attrName>
                                        </p:attrNameLst>
                                      </p:cBhvr>
                                      <p:tavLst>
                                        <p:tav tm="0">
                                          <p:val>
                                            <p:fltVal val="0"/>
                                          </p:val>
                                        </p:tav>
                                        <p:tav tm="100000">
                                          <p:val>
                                            <p:strVal val="#ppt_w"/>
                                          </p:val>
                                        </p:tav>
                                      </p:tavLst>
                                    </p:anim>
                                    <p:anim calcmode="lin" valueType="num">
                                      <p:cBhvr>
                                        <p:cTn id="85" dur="500" fill="hold"/>
                                        <p:tgtEl>
                                          <p:spTgt spid="40"/>
                                        </p:tgtEl>
                                        <p:attrNameLst>
                                          <p:attrName>ppt_h</p:attrName>
                                        </p:attrNameLst>
                                      </p:cBhvr>
                                      <p:tavLst>
                                        <p:tav tm="0">
                                          <p:val>
                                            <p:fltVal val="0"/>
                                          </p:val>
                                        </p:tav>
                                        <p:tav tm="100000">
                                          <p:val>
                                            <p:strVal val="#ppt_h"/>
                                          </p:val>
                                        </p:tav>
                                      </p:tavLst>
                                    </p:anim>
                                    <p:animEffect transition="in" filter="fade">
                                      <p:cBhvr>
                                        <p:cTn id="86" dur="500"/>
                                        <p:tgtEl>
                                          <p:spTgt spid="40"/>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52"/>
                                        </p:tgtEl>
                                        <p:attrNameLst>
                                          <p:attrName>style.visibility</p:attrName>
                                        </p:attrNameLst>
                                      </p:cBhvr>
                                      <p:to>
                                        <p:strVal val="visible"/>
                                      </p:to>
                                    </p:set>
                                    <p:anim calcmode="lin" valueType="num">
                                      <p:cBhvr>
                                        <p:cTn id="89" dur="500" fill="hold"/>
                                        <p:tgtEl>
                                          <p:spTgt spid="52"/>
                                        </p:tgtEl>
                                        <p:attrNameLst>
                                          <p:attrName>ppt_w</p:attrName>
                                        </p:attrNameLst>
                                      </p:cBhvr>
                                      <p:tavLst>
                                        <p:tav tm="0">
                                          <p:val>
                                            <p:fltVal val="0"/>
                                          </p:val>
                                        </p:tav>
                                        <p:tav tm="100000">
                                          <p:val>
                                            <p:strVal val="#ppt_w"/>
                                          </p:val>
                                        </p:tav>
                                      </p:tavLst>
                                    </p:anim>
                                    <p:anim calcmode="lin" valueType="num">
                                      <p:cBhvr>
                                        <p:cTn id="90" dur="500" fill="hold"/>
                                        <p:tgtEl>
                                          <p:spTgt spid="52"/>
                                        </p:tgtEl>
                                        <p:attrNameLst>
                                          <p:attrName>ppt_h</p:attrName>
                                        </p:attrNameLst>
                                      </p:cBhvr>
                                      <p:tavLst>
                                        <p:tav tm="0">
                                          <p:val>
                                            <p:fltVal val="0"/>
                                          </p:val>
                                        </p:tav>
                                        <p:tav tm="100000">
                                          <p:val>
                                            <p:strVal val="#ppt_h"/>
                                          </p:val>
                                        </p:tav>
                                      </p:tavLst>
                                    </p:anim>
                                    <p:animEffect transition="in" filter="fade">
                                      <p:cBhvr>
                                        <p:cTn id="91" dur="500"/>
                                        <p:tgtEl>
                                          <p:spTgt spid="52"/>
                                        </p:tgtEl>
                                      </p:cBhvr>
                                    </p:animEffect>
                                  </p:childTnLst>
                                </p:cTn>
                              </p:par>
                            </p:childTnLst>
                          </p:cTn>
                        </p:par>
                        <p:par>
                          <p:cTn id="92" fill="hold">
                            <p:stCondLst>
                              <p:cond delay="5000"/>
                            </p:stCondLst>
                            <p:childTnLst>
                              <p:par>
                                <p:cTn id="93" presetID="42" presetClass="entr" presetSubtype="0" fill="hold" grpId="0" nodeType="afterEffect">
                                  <p:stCondLst>
                                    <p:cond delay="0"/>
                                  </p:stCondLst>
                                  <p:childTnLst>
                                    <p:set>
                                      <p:cBhvr>
                                        <p:cTn id="94" dur="1" fill="hold">
                                          <p:stCondLst>
                                            <p:cond delay="0"/>
                                          </p:stCondLst>
                                        </p:cTn>
                                        <p:tgtEl>
                                          <p:spTgt spid="27"/>
                                        </p:tgtEl>
                                        <p:attrNameLst>
                                          <p:attrName>style.visibility</p:attrName>
                                        </p:attrNameLst>
                                      </p:cBhvr>
                                      <p:to>
                                        <p:strVal val="visible"/>
                                      </p:to>
                                    </p:set>
                                    <p:animEffect>
                                      <p:cBhvr>
                                        <p:cTn id="95" dur="600"/>
                                        <p:tgtEl>
                                          <p:spTgt spid="27"/>
                                        </p:tgtEl>
                                      </p:cBhvr>
                                    </p:animEffect>
                                    <p:anim calcmode="lin" valueType="num">
                                      <p:cBhvr>
                                        <p:cTn id="96" dur="600" fill="hold"/>
                                        <p:tgtEl>
                                          <p:spTgt spid="27"/>
                                        </p:tgtEl>
                                        <p:attrNameLst>
                                          <p:attrName>ppt_x</p:attrName>
                                        </p:attrNameLst>
                                      </p:cBhvr>
                                      <p:tavLst>
                                        <p:tav tm="0">
                                          <p:val>
                                            <p:strVal val="#ppt_x"/>
                                          </p:val>
                                        </p:tav>
                                        <p:tav tm="100000">
                                          <p:val>
                                            <p:strVal val="#ppt_x"/>
                                          </p:val>
                                        </p:tav>
                                      </p:tavLst>
                                    </p:anim>
                                    <p:anim calcmode="lin" valueType="num">
                                      <p:cBhvr>
                                        <p:cTn id="97" dur="600" fill="hold"/>
                                        <p:tgtEl>
                                          <p:spTgt spid="27"/>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26"/>
                                        </p:tgtEl>
                                        <p:attrNameLst>
                                          <p:attrName>style.visibility</p:attrName>
                                        </p:attrNameLst>
                                      </p:cBhvr>
                                      <p:to>
                                        <p:strVal val="visible"/>
                                      </p:to>
                                    </p:set>
                                    <p:animEffect>
                                      <p:cBhvr>
                                        <p:cTn id="100" dur="600"/>
                                        <p:tgtEl>
                                          <p:spTgt spid="26"/>
                                        </p:tgtEl>
                                      </p:cBhvr>
                                    </p:animEffect>
                                    <p:anim calcmode="lin" valueType="num">
                                      <p:cBhvr>
                                        <p:cTn id="101" dur="600" fill="hold"/>
                                        <p:tgtEl>
                                          <p:spTgt spid="26"/>
                                        </p:tgtEl>
                                        <p:attrNameLst>
                                          <p:attrName>ppt_x</p:attrName>
                                        </p:attrNameLst>
                                      </p:cBhvr>
                                      <p:tavLst>
                                        <p:tav tm="0">
                                          <p:val>
                                            <p:strVal val="#ppt_x"/>
                                          </p:val>
                                        </p:tav>
                                        <p:tav tm="100000">
                                          <p:val>
                                            <p:strVal val="#ppt_x"/>
                                          </p:val>
                                        </p:tav>
                                      </p:tavLst>
                                    </p:anim>
                                    <p:anim calcmode="lin" valueType="num">
                                      <p:cBhvr>
                                        <p:cTn id="102" dur="600" fill="hold"/>
                                        <p:tgtEl>
                                          <p:spTgt spid="26"/>
                                        </p:tgtEl>
                                        <p:attrNameLst>
                                          <p:attrName>ppt_y</p:attrName>
                                        </p:attrNameLst>
                                      </p:cBhvr>
                                      <p:tavLst>
                                        <p:tav tm="0">
                                          <p:val>
                                            <p:strVal val="#ppt_y+.1"/>
                                          </p:val>
                                        </p:tav>
                                        <p:tav tm="100000">
                                          <p:val>
                                            <p:strVal val="#ppt_y"/>
                                          </p:val>
                                        </p:tav>
                                      </p:tavLst>
                                    </p:anim>
                                  </p:childTnLst>
                                </p:cTn>
                              </p:par>
                            </p:childTnLst>
                          </p:cTn>
                        </p:par>
                        <p:par>
                          <p:cTn id="103" fill="hold">
                            <p:stCondLst>
                              <p:cond delay="6000"/>
                            </p:stCondLst>
                            <p:childTnLst>
                              <p:par>
                                <p:cTn id="104" presetID="10" presetClass="entr" presetSubtype="0" fill="hold" grpId="0" nodeType="afterEffect">
                                  <p:stCondLst>
                                    <p:cond delay="0"/>
                                  </p:stCondLst>
                                  <p:childTnLst>
                                    <p:set>
                                      <p:cBhvr>
                                        <p:cTn id="105" dur="1" fill="hold">
                                          <p:stCondLst>
                                            <p:cond delay="0"/>
                                          </p:stCondLst>
                                        </p:cTn>
                                        <p:tgtEl>
                                          <p:spTgt spid="23"/>
                                        </p:tgtEl>
                                        <p:attrNameLst>
                                          <p:attrName>style.visibility</p:attrName>
                                        </p:attrNameLst>
                                      </p:cBhvr>
                                      <p:to>
                                        <p:strVal val="visible"/>
                                      </p:to>
                                    </p:set>
                                    <p:anim calcmode="lin" valueType="num">
                                      <p:cBhvr>
                                        <p:cTn id="106" dur="300" fill="hold"/>
                                        <p:tgtEl>
                                          <p:spTgt spid="23"/>
                                        </p:tgtEl>
                                        <p:attrNameLst>
                                          <p:attrName>ppt_w</p:attrName>
                                        </p:attrNameLst>
                                      </p:cBhvr>
                                      <p:tavLst>
                                        <p:tav tm="0">
                                          <p:val>
                                            <p:fltVal val="0"/>
                                          </p:val>
                                        </p:tav>
                                        <p:tav tm="100000">
                                          <p:val>
                                            <p:strVal val="#ppt_w"/>
                                          </p:val>
                                        </p:tav>
                                      </p:tavLst>
                                    </p:anim>
                                    <p:anim calcmode="lin" valueType="num">
                                      <p:cBhvr>
                                        <p:cTn id="107" dur="300" fill="hold"/>
                                        <p:tgtEl>
                                          <p:spTgt spid="23"/>
                                        </p:tgtEl>
                                        <p:attrNameLst>
                                          <p:attrName>ppt_h</p:attrName>
                                        </p:attrNameLst>
                                      </p:cBhvr>
                                      <p:tavLst>
                                        <p:tav tm="0">
                                          <p:val>
                                            <p:fltVal val="0"/>
                                          </p:val>
                                        </p:tav>
                                        <p:tav tm="100000">
                                          <p:val>
                                            <p:strVal val="#ppt_h"/>
                                          </p:val>
                                        </p:tav>
                                      </p:tavLst>
                                    </p:anim>
                                    <p:animEffect>
                                      <p:cBhvr>
                                        <p:cTn id="108" dur="300"/>
                                        <p:tgtEl>
                                          <p:spTgt spid="23"/>
                                        </p:tgtEl>
                                      </p:cBhvr>
                                    </p:animEffect>
                                  </p:childTnLst>
                                </p:cTn>
                              </p:par>
                              <p:par>
                                <p:cTn id="109" presetID="10" presetClass="entr" presetSubtype="0" fill="hold" nodeType="withEffect">
                                  <p:stCondLst>
                                    <p:cond delay="0"/>
                                  </p:stCondLst>
                                  <p:childTnLst>
                                    <p:set>
                                      <p:cBhvr>
                                        <p:cTn id="110" dur="1" fill="hold">
                                          <p:stCondLst>
                                            <p:cond delay="0"/>
                                          </p:stCondLst>
                                        </p:cTn>
                                        <p:tgtEl>
                                          <p:spTgt spid="20"/>
                                        </p:tgtEl>
                                        <p:attrNameLst>
                                          <p:attrName>style.visibility</p:attrName>
                                        </p:attrNameLst>
                                      </p:cBhvr>
                                      <p:to>
                                        <p:strVal val="visible"/>
                                      </p:to>
                                    </p:set>
                                    <p:anim calcmode="lin" valueType="num">
                                      <p:cBhvr>
                                        <p:cTn id="111" dur="300" fill="hold"/>
                                        <p:tgtEl>
                                          <p:spTgt spid="20"/>
                                        </p:tgtEl>
                                        <p:attrNameLst>
                                          <p:attrName>ppt_w</p:attrName>
                                        </p:attrNameLst>
                                      </p:cBhvr>
                                      <p:tavLst>
                                        <p:tav tm="0">
                                          <p:val>
                                            <p:fltVal val="0"/>
                                          </p:val>
                                        </p:tav>
                                        <p:tav tm="100000">
                                          <p:val>
                                            <p:strVal val="#ppt_w"/>
                                          </p:val>
                                        </p:tav>
                                      </p:tavLst>
                                    </p:anim>
                                    <p:anim calcmode="lin" valueType="num">
                                      <p:cBhvr>
                                        <p:cTn id="112" dur="300" fill="hold"/>
                                        <p:tgtEl>
                                          <p:spTgt spid="20"/>
                                        </p:tgtEl>
                                        <p:attrNameLst>
                                          <p:attrName>ppt_h</p:attrName>
                                        </p:attrNameLst>
                                      </p:cBhvr>
                                      <p:tavLst>
                                        <p:tav tm="0">
                                          <p:val>
                                            <p:fltVal val="0"/>
                                          </p:val>
                                        </p:tav>
                                        <p:tav tm="100000">
                                          <p:val>
                                            <p:strVal val="#ppt_h"/>
                                          </p:val>
                                        </p:tav>
                                      </p:tavLst>
                                    </p:anim>
                                    <p:animEffect>
                                      <p:cBhvr>
                                        <p:cTn id="113" dur="300"/>
                                        <p:tgtEl>
                                          <p:spTgt spid="20"/>
                                        </p:tgtEl>
                                      </p:cBhvr>
                                    </p:animEffect>
                                  </p:childTnLst>
                                </p:cTn>
                              </p:par>
                            </p:childTnLst>
                          </p:cTn>
                        </p:par>
                        <p:par>
                          <p:cTn id="114" fill="hold">
                            <p:stCondLst>
                              <p:cond delay="6500"/>
                            </p:stCondLst>
                            <p:childTnLst>
                              <p:par>
                                <p:cTn id="115" presetID="53" presetClass="entr" presetSubtype="16" fill="hold" nodeType="afterEffect">
                                  <p:stCondLst>
                                    <p:cond delay="0"/>
                                  </p:stCondLst>
                                  <p:childTnLst>
                                    <p:set>
                                      <p:cBhvr>
                                        <p:cTn id="116" dur="1" fill="hold">
                                          <p:stCondLst>
                                            <p:cond delay="0"/>
                                          </p:stCondLst>
                                        </p:cTn>
                                        <p:tgtEl>
                                          <p:spTgt spid="45"/>
                                        </p:tgtEl>
                                        <p:attrNameLst>
                                          <p:attrName>style.visibility</p:attrName>
                                        </p:attrNameLst>
                                      </p:cBhvr>
                                      <p:to>
                                        <p:strVal val="visible"/>
                                      </p:to>
                                    </p:set>
                                    <p:anim calcmode="lin" valueType="num">
                                      <p:cBhvr>
                                        <p:cTn id="117" dur="500" fill="hold"/>
                                        <p:tgtEl>
                                          <p:spTgt spid="45"/>
                                        </p:tgtEl>
                                        <p:attrNameLst>
                                          <p:attrName>ppt_w</p:attrName>
                                        </p:attrNameLst>
                                      </p:cBhvr>
                                      <p:tavLst>
                                        <p:tav tm="0">
                                          <p:val>
                                            <p:fltVal val="0"/>
                                          </p:val>
                                        </p:tav>
                                        <p:tav tm="100000">
                                          <p:val>
                                            <p:strVal val="#ppt_w"/>
                                          </p:val>
                                        </p:tav>
                                      </p:tavLst>
                                    </p:anim>
                                    <p:anim calcmode="lin" valueType="num">
                                      <p:cBhvr>
                                        <p:cTn id="118" dur="500" fill="hold"/>
                                        <p:tgtEl>
                                          <p:spTgt spid="45"/>
                                        </p:tgtEl>
                                        <p:attrNameLst>
                                          <p:attrName>ppt_h</p:attrName>
                                        </p:attrNameLst>
                                      </p:cBhvr>
                                      <p:tavLst>
                                        <p:tav tm="0">
                                          <p:val>
                                            <p:fltVal val="0"/>
                                          </p:val>
                                        </p:tav>
                                        <p:tav tm="100000">
                                          <p:val>
                                            <p:strVal val="#ppt_h"/>
                                          </p:val>
                                        </p:tav>
                                      </p:tavLst>
                                    </p:anim>
                                    <p:animEffect transition="in" filter="fade">
                                      <p:cBhvr>
                                        <p:cTn id="119" dur="500"/>
                                        <p:tgtEl>
                                          <p:spTgt spid="45"/>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53"/>
                                        </p:tgtEl>
                                        <p:attrNameLst>
                                          <p:attrName>style.visibility</p:attrName>
                                        </p:attrNameLst>
                                      </p:cBhvr>
                                      <p:to>
                                        <p:strVal val="visible"/>
                                      </p:to>
                                    </p:set>
                                    <p:anim calcmode="lin" valueType="num">
                                      <p:cBhvr>
                                        <p:cTn id="122" dur="500" fill="hold"/>
                                        <p:tgtEl>
                                          <p:spTgt spid="53"/>
                                        </p:tgtEl>
                                        <p:attrNameLst>
                                          <p:attrName>ppt_w</p:attrName>
                                        </p:attrNameLst>
                                      </p:cBhvr>
                                      <p:tavLst>
                                        <p:tav tm="0">
                                          <p:val>
                                            <p:fltVal val="0"/>
                                          </p:val>
                                        </p:tav>
                                        <p:tav tm="100000">
                                          <p:val>
                                            <p:strVal val="#ppt_w"/>
                                          </p:val>
                                        </p:tav>
                                      </p:tavLst>
                                    </p:anim>
                                    <p:anim calcmode="lin" valueType="num">
                                      <p:cBhvr>
                                        <p:cTn id="123" dur="500" fill="hold"/>
                                        <p:tgtEl>
                                          <p:spTgt spid="53"/>
                                        </p:tgtEl>
                                        <p:attrNameLst>
                                          <p:attrName>ppt_h</p:attrName>
                                        </p:attrNameLst>
                                      </p:cBhvr>
                                      <p:tavLst>
                                        <p:tav tm="0">
                                          <p:val>
                                            <p:fltVal val="0"/>
                                          </p:val>
                                        </p:tav>
                                        <p:tav tm="100000">
                                          <p:val>
                                            <p:strVal val="#ppt_h"/>
                                          </p:val>
                                        </p:tav>
                                      </p:tavLst>
                                    </p:anim>
                                    <p:animEffect transition="in" filter="fade">
                                      <p:cBhvr>
                                        <p:cTn id="124" dur="500"/>
                                        <p:tgtEl>
                                          <p:spTgt spid="53"/>
                                        </p:tgtEl>
                                      </p:cBhvr>
                                    </p:animEffect>
                                  </p:childTnLst>
                                </p:cTn>
                              </p:par>
                            </p:childTnLst>
                          </p:cTn>
                        </p:par>
                        <p:par>
                          <p:cTn id="125" fill="hold">
                            <p:stCondLst>
                              <p:cond delay="7000"/>
                            </p:stCondLst>
                            <p:childTnLst>
                              <p:par>
                                <p:cTn id="126" presetID="47" presetClass="entr" presetSubtype="0" fill="hold" grpId="0" nodeType="afterEffect">
                                  <p:stCondLst>
                                    <p:cond delay="0"/>
                                  </p:stCondLst>
                                  <p:childTnLst>
                                    <p:set>
                                      <p:cBhvr>
                                        <p:cTn id="127" dur="1" fill="hold">
                                          <p:stCondLst>
                                            <p:cond delay="0"/>
                                          </p:stCondLst>
                                        </p:cTn>
                                        <p:tgtEl>
                                          <p:spTgt spid="29"/>
                                        </p:tgtEl>
                                        <p:attrNameLst>
                                          <p:attrName>style.visibility</p:attrName>
                                        </p:attrNameLst>
                                      </p:cBhvr>
                                      <p:to>
                                        <p:strVal val="visible"/>
                                      </p:to>
                                    </p:set>
                                    <p:animEffect>
                                      <p:cBhvr>
                                        <p:cTn id="128" dur="600"/>
                                        <p:tgtEl>
                                          <p:spTgt spid="29"/>
                                        </p:tgtEl>
                                      </p:cBhvr>
                                    </p:animEffect>
                                    <p:anim calcmode="lin" valueType="num">
                                      <p:cBhvr>
                                        <p:cTn id="129" dur="600" fill="hold"/>
                                        <p:tgtEl>
                                          <p:spTgt spid="29"/>
                                        </p:tgtEl>
                                        <p:attrNameLst>
                                          <p:attrName>ppt_x</p:attrName>
                                        </p:attrNameLst>
                                      </p:cBhvr>
                                      <p:tavLst>
                                        <p:tav tm="0">
                                          <p:val>
                                            <p:strVal val="#ppt_x"/>
                                          </p:val>
                                        </p:tav>
                                        <p:tav tm="100000">
                                          <p:val>
                                            <p:strVal val="#ppt_x"/>
                                          </p:val>
                                        </p:tav>
                                      </p:tavLst>
                                    </p:anim>
                                    <p:anim calcmode="lin" valueType="num">
                                      <p:cBhvr>
                                        <p:cTn id="130" dur="600" fill="hold"/>
                                        <p:tgtEl>
                                          <p:spTgt spid="29"/>
                                        </p:tgtEl>
                                        <p:attrNameLst>
                                          <p:attrName>ppt_y</p:attrName>
                                        </p:attrNameLst>
                                      </p:cBhvr>
                                      <p:tavLst>
                                        <p:tav tm="0">
                                          <p:val>
                                            <p:strVal val="#ppt_y-.1"/>
                                          </p:val>
                                        </p:tav>
                                        <p:tav tm="100000">
                                          <p:val>
                                            <p:strVal val="#ppt_y"/>
                                          </p:val>
                                        </p:tav>
                                      </p:tavLst>
                                    </p:anim>
                                  </p:childTnLst>
                                </p:cTn>
                              </p:par>
                              <p:par>
                                <p:cTn id="131" presetID="47" presetClass="entr" presetSubtype="0" fill="hold" grpId="0" nodeType="withEffect">
                                  <p:stCondLst>
                                    <p:cond delay="0"/>
                                  </p:stCondLst>
                                  <p:childTnLst>
                                    <p:set>
                                      <p:cBhvr>
                                        <p:cTn id="132" dur="1" fill="hold">
                                          <p:stCondLst>
                                            <p:cond delay="0"/>
                                          </p:stCondLst>
                                        </p:cTn>
                                        <p:tgtEl>
                                          <p:spTgt spid="28"/>
                                        </p:tgtEl>
                                        <p:attrNameLst>
                                          <p:attrName>style.visibility</p:attrName>
                                        </p:attrNameLst>
                                      </p:cBhvr>
                                      <p:to>
                                        <p:strVal val="visible"/>
                                      </p:to>
                                    </p:set>
                                    <p:animEffect>
                                      <p:cBhvr>
                                        <p:cTn id="133" dur="600"/>
                                        <p:tgtEl>
                                          <p:spTgt spid="28"/>
                                        </p:tgtEl>
                                      </p:cBhvr>
                                    </p:animEffect>
                                    <p:anim calcmode="lin" valueType="num">
                                      <p:cBhvr>
                                        <p:cTn id="134" dur="600" fill="hold"/>
                                        <p:tgtEl>
                                          <p:spTgt spid="28"/>
                                        </p:tgtEl>
                                        <p:attrNameLst>
                                          <p:attrName>ppt_x</p:attrName>
                                        </p:attrNameLst>
                                      </p:cBhvr>
                                      <p:tavLst>
                                        <p:tav tm="0">
                                          <p:val>
                                            <p:strVal val="#ppt_x"/>
                                          </p:val>
                                        </p:tav>
                                        <p:tav tm="100000">
                                          <p:val>
                                            <p:strVal val="#ppt_x"/>
                                          </p:val>
                                        </p:tav>
                                      </p:tavLst>
                                    </p:anim>
                                    <p:anim calcmode="lin" valueType="num">
                                      <p:cBhvr>
                                        <p:cTn id="135" dur="6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utoUpdateAnimBg="0"/>
      <p:bldP spid="16" grpId="0" bldLvl="0" autoUpdateAnimBg="0"/>
      <p:bldP spid="17" grpId="0" bldLvl="0" autoUpdateAnimBg="0"/>
      <p:bldP spid="18" grpId="0" bldLvl="0" autoUpdateAnimBg="0"/>
      <p:bldP spid="19" grpId="0" bldLvl="0" autoUpdateAnimBg="0"/>
      <p:bldP spid="23" grpId="0" bldLvl="0" autoUpdateAnimBg="0"/>
      <p:bldP spid="24" grpId="0" bldLvl="0" autoUpdateAnimBg="0"/>
      <p:bldP spid="25" grpId="0" bldLvl="0" autoUpdateAnimBg="0"/>
      <p:bldP spid="26" grpId="0" bldLvl="0" autoUpdateAnimBg="0"/>
      <p:bldP spid="27" grpId="0" bldLvl="0" autoUpdateAnimBg="0"/>
      <p:bldP spid="28" grpId="0" bldLvl="0" autoUpdateAnimBg="0"/>
      <p:bldP spid="29" grpId="0" bldLvl="0" autoUpdateAnimBg="0"/>
      <p:bldP spid="50" grpId="0"/>
      <p:bldP spid="51" grpId="0"/>
      <p:bldP spid="52" grpId="0"/>
      <p:bldP spid="5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组合 5"/>
          <p:cNvGrpSpPr/>
          <p:nvPr/>
        </p:nvGrpSpPr>
        <p:grpSpPr>
          <a:xfrm>
            <a:off x="2918239" y="2014423"/>
            <a:ext cx="1902058" cy="1282133"/>
            <a:chOff x="3237545" y="4561747"/>
            <a:chExt cx="1146960" cy="1146960"/>
          </a:xfrm>
        </p:grpSpPr>
        <p:sp>
          <p:nvSpPr>
            <p:cNvPr id="7" name="圆角矩形 6"/>
            <p:cNvSpPr/>
            <p:nvPr/>
          </p:nvSpPr>
          <p:spPr>
            <a:xfrm>
              <a:off x="3237545" y="4561747"/>
              <a:ext cx="1146960" cy="1146960"/>
            </a:xfrm>
            <a:prstGeom prst="roundRect">
              <a:avLst>
                <a:gd name="adj" fmla="val 9039"/>
              </a:avLst>
            </a:prstGeom>
            <a:solidFill>
              <a:schemeClr val="accent1"/>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sp>
          <p:nvSpPr>
            <p:cNvPr id="8" name="圆角矩形 7"/>
            <p:cNvSpPr/>
            <p:nvPr/>
          </p:nvSpPr>
          <p:spPr>
            <a:xfrm>
              <a:off x="3294838" y="4642031"/>
              <a:ext cx="1032367" cy="986387"/>
            </a:xfrm>
            <a:prstGeom prst="roundRect">
              <a:avLst>
                <a:gd name="adj" fmla="val 9613"/>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grpSp>
      <p:grpSp>
        <p:nvGrpSpPr>
          <p:cNvPr id="9" name="组合 8"/>
          <p:cNvGrpSpPr/>
          <p:nvPr/>
        </p:nvGrpSpPr>
        <p:grpSpPr>
          <a:xfrm>
            <a:off x="5280439" y="2014423"/>
            <a:ext cx="1902058" cy="1282133"/>
            <a:chOff x="3237545" y="4561747"/>
            <a:chExt cx="1146960" cy="1146960"/>
          </a:xfrm>
        </p:grpSpPr>
        <p:sp>
          <p:nvSpPr>
            <p:cNvPr id="10" name="圆角矩形 9"/>
            <p:cNvSpPr/>
            <p:nvPr/>
          </p:nvSpPr>
          <p:spPr>
            <a:xfrm>
              <a:off x="3237545" y="4561747"/>
              <a:ext cx="1146960" cy="1146960"/>
            </a:xfrm>
            <a:prstGeom prst="roundRect">
              <a:avLst>
                <a:gd name="adj" fmla="val 9039"/>
              </a:avLst>
            </a:prstGeom>
            <a:solidFill>
              <a:schemeClr val="accent2"/>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sp>
          <p:nvSpPr>
            <p:cNvPr id="11" name="圆角矩形 10"/>
            <p:cNvSpPr/>
            <p:nvPr/>
          </p:nvSpPr>
          <p:spPr>
            <a:xfrm>
              <a:off x="3294838" y="4642031"/>
              <a:ext cx="1032367" cy="986387"/>
            </a:xfrm>
            <a:prstGeom prst="roundRect">
              <a:avLst>
                <a:gd name="adj" fmla="val 9613"/>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grpSp>
      <p:grpSp>
        <p:nvGrpSpPr>
          <p:cNvPr id="12" name="组合 11"/>
          <p:cNvGrpSpPr/>
          <p:nvPr/>
        </p:nvGrpSpPr>
        <p:grpSpPr>
          <a:xfrm>
            <a:off x="7642640" y="2014423"/>
            <a:ext cx="1902058" cy="1282133"/>
            <a:chOff x="3237545" y="4561747"/>
            <a:chExt cx="1146960" cy="1146960"/>
          </a:xfrm>
        </p:grpSpPr>
        <p:sp>
          <p:nvSpPr>
            <p:cNvPr id="13" name="圆角矩形 12"/>
            <p:cNvSpPr/>
            <p:nvPr/>
          </p:nvSpPr>
          <p:spPr>
            <a:xfrm>
              <a:off x="3237545" y="4561747"/>
              <a:ext cx="1146960" cy="1146960"/>
            </a:xfrm>
            <a:prstGeom prst="roundRect">
              <a:avLst>
                <a:gd name="adj" fmla="val 9039"/>
              </a:avLst>
            </a:prstGeom>
            <a:solidFill>
              <a:schemeClr val="accent3"/>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sp>
          <p:nvSpPr>
            <p:cNvPr id="14" name="圆角矩形 13"/>
            <p:cNvSpPr/>
            <p:nvPr/>
          </p:nvSpPr>
          <p:spPr>
            <a:xfrm>
              <a:off x="3294838" y="4642031"/>
              <a:ext cx="1032367" cy="986387"/>
            </a:xfrm>
            <a:prstGeom prst="roundRect">
              <a:avLst>
                <a:gd name="adj" fmla="val 9613"/>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grpSp>
      <p:grpSp>
        <p:nvGrpSpPr>
          <p:cNvPr id="15" name="组合 14"/>
          <p:cNvGrpSpPr/>
          <p:nvPr/>
        </p:nvGrpSpPr>
        <p:grpSpPr>
          <a:xfrm>
            <a:off x="2918239" y="3566998"/>
            <a:ext cx="1902058" cy="1282133"/>
            <a:chOff x="3237545" y="4561747"/>
            <a:chExt cx="1146960" cy="1146960"/>
          </a:xfrm>
        </p:grpSpPr>
        <p:sp>
          <p:nvSpPr>
            <p:cNvPr id="16" name="圆角矩形 15"/>
            <p:cNvSpPr/>
            <p:nvPr/>
          </p:nvSpPr>
          <p:spPr>
            <a:xfrm>
              <a:off x="3237545" y="4561747"/>
              <a:ext cx="1146960" cy="1146960"/>
            </a:xfrm>
            <a:prstGeom prst="roundRect">
              <a:avLst>
                <a:gd name="adj" fmla="val 9039"/>
              </a:avLst>
            </a:prstGeom>
            <a:solidFill>
              <a:schemeClr val="accent4"/>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sp>
          <p:nvSpPr>
            <p:cNvPr id="17" name="圆角矩形 16"/>
            <p:cNvSpPr/>
            <p:nvPr/>
          </p:nvSpPr>
          <p:spPr>
            <a:xfrm>
              <a:off x="3294838" y="4642031"/>
              <a:ext cx="1032367" cy="986387"/>
            </a:xfrm>
            <a:prstGeom prst="roundRect">
              <a:avLst>
                <a:gd name="adj" fmla="val 9613"/>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grpSp>
      <p:grpSp>
        <p:nvGrpSpPr>
          <p:cNvPr id="18" name="组合 17"/>
          <p:cNvGrpSpPr/>
          <p:nvPr/>
        </p:nvGrpSpPr>
        <p:grpSpPr>
          <a:xfrm>
            <a:off x="5280439" y="3566998"/>
            <a:ext cx="1902058" cy="1282133"/>
            <a:chOff x="3237545" y="4561747"/>
            <a:chExt cx="1146960" cy="1146960"/>
          </a:xfrm>
        </p:grpSpPr>
        <p:sp>
          <p:nvSpPr>
            <p:cNvPr id="19" name="圆角矩形 18"/>
            <p:cNvSpPr/>
            <p:nvPr/>
          </p:nvSpPr>
          <p:spPr>
            <a:xfrm>
              <a:off x="3237545" y="4561747"/>
              <a:ext cx="1146960" cy="1146960"/>
            </a:xfrm>
            <a:prstGeom prst="roundRect">
              <a:avLst>
                <a:gd name="adj" fmla="val 9039"/>
              </a:avLst>
            </a:prstGeom>
            <a:solidFill>
              <a:schemeClr val="accent5"/>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sp>
          <p:nvSpPr>
            <p:cNvPr id="20" name="圆角矩形 19"/>
            <p:cNvSpPr/>
            <p:nvPr/>
          </p:nvSpPr>
          <p:spPr>
            <a:xfrm>
              <a:off x="3294838" y="4642031"/>
              <a:ext cx="1032367" cy="986387"/>
            </a:xfrm>
            <a:prstGeom prst="roundRect">
              <a:avLst>
                <a:gd name="adj" fmla="val 9613"/>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grpSp>
      <p:grpSp>
        <p:nvGrpSpPr>
          <p:cNvPr id="21" name="组合 20"/>
          <p:cNvGrpSpPr/>
          <p:nvPr/>
        </p:nvGrpSpPr>
        <p:grpSpPr>
          <a:xfrm>
            <a:off x="7642640" y="3566998"/>
            <a:ext cx="1902058" cy="1282133"/>
            <a:chOff x="3237545" y="4561747"/>
            <a:chExt cx="1146960" cy="1146960"/>
          </a:xfrm>
        </p:grpSpPr>
        <p:sp>
          <p:nvSpPr>
            <p:cNvPr id="22" name="圆角矩形 21"/>
            <p:cNvSpPr/>
            <p:nvPr/>
          </p:nvSpPr>
          <p:spPr>
            <a:xfrm>
              <a:off x="3237545" y="4561747"/>
              <a:ext cx="1146960" cy="1146960"/>
            </a:xfrm>
            <a:prstGeom prst="roundRect">
              <a:avLst>
                <a:gd name="adj" fmla="val 9039"/>
              </a:avLst>
            </a:prstGeom>
            <a:solidFill>
              <a:schemeClr val="accent6"/>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sp>
          <p:nvSpPr>
            <p:cNvPr id="23" name="圆角矩形 22"/>
            <p:cNvSpPr/>
            <p:nvPr/>
          </p:nvSpPr>
          <p:spPr>
            <a:xfrm>
              <a:off x="3294838" y="4642031"/>
              <a:ext cx="1032367" cy="986387"/>
            </a:xfrm>
            <a:prstGeom prst="roundRect">
              <a:avLst>
                <a:gd name="adj" fmla="val 9613"/>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grpSp>
      <p:grpSp>
        <p:nvGrpSpPr>
          <p:cNvPr id="24" name="组合 23"/>
          <p:cNvGrpSpPr/>
          <p:nvPr/>
        </p:nvGrpSpPr>
        <p:grpSpPr>
          <a:xfrm>
            <a:off x="3730055" y="2245332"/>
            <a:ext cx="271519" cy="241276"/>
            <a:chOff x="3843406" y="5497220"/>
            <a:chExt cx="438051" cy="389258"/>
          </a:xfrm>
          <a:solidFill>
            <a:schemeClr val="accent1"/>
          </a:solidFill>
        </p:grpSpPr>
        <p:sp>
          <p:nvSpPr>
            <p:cNvPr id="25" name="Freeform 63"/>
            <p:cNvSpPr>
              <a:spLocks noEditPoints="1"/>
            </p:cNvSpPr>
            <p:nvPr/>
          </p:nvSpPr>
          <p:spPr bwMode="auto">
            <a:xfrm>
              <a:off x="3843406" y="5497220"/>
              <a:ext cx="438051" cy="389258"/>
            </a:xfrm>
            <a:custGeom>
              <a:avLst/>
              <a:gdLst>
                <a:gd name="T0" fmla="*/ 165 w 171"/>
                <a:gd name="T1" fmla="*/ 0 h 152"/>
                <a:gd name="T2" fmla="*/ 5 w 171"/>
                <a:gd name="T3" fmla="*/ 0 h 152"/>
                <a:gd name="T4" fmla="*/ 0 w 171"/>
                <a:gd name="T5" fmla="*/ 5 h 152"/>
                <a:gd name="T6" fmla="*/ 0 w 171"/>
                <a:gd name="T7" fmla="*/ 146 h 152"/>
                <a:gd name="T8" fmla="*/ 5 w 171"/>
                <a:gd name="T9" fmla="*/ 152 h 152"/>
                <a:gd name="T10" fmla="*/ 165 w 171"/>
                <a:gd name="T11" fmla="*/ 152 h 152"/>
                <a:gd name="T12" fmla="*/ 171 w 171"/>
                <a:gd name="T13" fmla="*/ 146 h 152"/>
                <a:gd name="T14" fmla="*/ 171 w 171"/>
                <a:gd name="T15" fmla="*/ 5 h 152"/>
                <a:gd name="T16" fmla="*/ 165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5" y="0"/>
                  </a:moveTo>
                  <a:cubicBezTo>
                    <a:pt x="5" y="0"/>
                    <a:pt x="5" y="0"/>
                    <a:pt x="5" y="0"/>
                  </a:cubicBezTo>
                  <a:cubicBezTo>
                    <a:pt x="2" y="0"/>
                    <a:pt x="0" y="2"/>
                    <a:pt x="0" y="5"/>
                  </a:cubicBezTo>
                  <a:cubicBezTo>
                    <a:pt x="0" y="146"/>
                    <a:pt x="0" y="146"/>
                    <a:pt x="0" y="146"/>
                  </a:cubicBezTo>
                  <a:cubicBezTo>
                    <a:pt x="0" y="149"/>
                    <a:pt x="2" y="152"/>
                    <a:pt x="5" y="152"/>
                  </a:cubicBezTo>
                  <a:cubicBezTo>
                    <a:pt x="165" y="152"/>
                    <a:pt x="165" y="152"/>
                    <a:pt x="165" y="152"/>
                  </a:cubicBezTo>
                  <a:cubicBezTo>
                    <a:pt x="168" y="152"/>
                    <a:pt x="171" y="149"/>
                    <a:pt x="171" y="146"/>
                  </a:cubicBezTo>
                  <a:cubicBezTo>
                    <a:pt x="171" y="5"/>
                    <a:pt x="171" y="5"/>
                    <a:pt x="171" y="5"/>
                  </a:cubicBezTo>
                  <a:cubicBezTo>
                    <a:pt x="171" y="2"/>
                    <a:pt x="168" y="0"/>
                    <a:pt x="165"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26" name="Freeform 64"/>
            <p:cNvSpPr>
              <a:spLocks noEditPoints="1"/>
            </p:cNvSpPr>
            <p:nvPr/>
          </p:nvSpPr>
          <p:spPr bwMode="auto">
            <a:xfrm>
              <a:off x="3864007" y="5619744"/>
              <a:ext cx="394679" cy="249385"/>
            </a:xfrm>
            <a:custGeom>
              <a:avLst/>
              <a:gdLst>
                <a:gd name="T0" fmla="*/ 0 w 154"/>
                <a:gd name="T1" fmla="*/ 76 h 97"/>
                <a:gd name="T2" fmla="*/ 12 w 154"/>
                <a:gd name="T3" fmla="*/ 97 h 97"/>
                <a:gd name="T4" fmla="*/ 9 w 154"/>
                <a:gd name="T5" fmla="*/ 66 h 97"/>
                <a:gd name="T6" fmla="*/ 8 w 154"/>
                <a:gd name="T7" fmla="*/ 64 h 97"/>
                <a:gd name="T8" fmla="*/ 24 w 154"/>
                <a:gd name="T9" fmla="*/ 32 h 97"/>
                <a:gd name="T10" fmla="*/ 27 w 154"/>
                <a:gd name="T11" fmla="*/ 30 h 97"/>
                <a:gd name="T12" fmla="*/ 27 w 154"/>
                <a:gd name="T13" fmla="*/ 28 h 97"/>
                <a:gd name="T14" fmla="*/ 30 w 154"/>
                <a:gd name="T15" fmla="*/ 26 h 97"/>
                <a:gd name="T16" fmla="*/ 31 w 154"/>
                <a:gd name="T17" fmla="*/ 25 h 97"/>
                <a:gd name="T18" fmla="*/ 30 w 154"/>
                <a:gd name="T19" fmla="*/ 25 h 97"/>
                <a:gd name="T20" fmla="*/ 31 w 154"/>
                <a:gd name="T21" fmla="*/ 23 h 97"/>
                <a:gd name="T22" fmla="*/ 33 w 154"/>
                <a:gd name="T23" fmla="*/ 24 h 97"/>
                <a:gd name="T24" fmla="*/ 44 w 154"/>
                <a:gd name="T25" fmla="*/ 14 h 97"/>
                <a:gd name="T26" fmla="*/ 42 w 154"/>
                <a:gd name="T27" fmla="*/ 16 h 97"/>
                <a:gd name="T28" fmla="*/ 77 w 154"/>
                <a:gd name="T29" fmla="*/ 8 h 97"/>
                <a:gd name="T30" fmla="*/ 114 w 154"/>
                <a:gd name="T31" fmla="*/ 19 h 97"/>
                <a:gd name="T32" fmla="*/ 118 w 154"/>
                <a:gd name="T33" fmla="*/ 22 h 97"/>
                <a:gd name="T34" fmla="*/ 122 w 154"/>
                <a:gd name="T35" fmla="*/ 23 h 97"/>
                <a:gd name="T36" fmla="*/ 123 w 154"/>
                <a:gd name="T37" fmla="*/ 25 h 97"/>
                <a:gd name="T38" fmla="*/ 124 w 154"/>
                <a:gd name="T39" fmla="*/ 26 h 97"/>
                <a:gd name="T40" fmla="*/ 139 w 154"/>
                <a:gd name="T41" fmla="*/ 44 h 97"/>
                <a:gd name="T42" fmla="*/ 140 w 154"/>
                <a:gd name="T43" fmla="*/ 45 h 97"/>
                <a:gd name="T44" fmla="*/ 141 w 154"/>
                <a:gd name="T45" fmla="*/ 52 h 97"/>
                <a:gd name="T46" fmla="*/ 142 w 154"/>
                <a:gd name="T47" fmla="*/ 55 h 97"/>
                <a:gd name="T48" fmla="*/ 143 w 154"/>
                <a:gd name="T49" fmla="*/ 54 h 97"/>
                <a:gd name="T50" fmla="*/ 144 w 154"/>
                <a:gd name="T51" fmla="*/ 57 h 97"/>
                <a:gd name="T52" fmla="*/ 142 w 154"/>
                <a:gd name="T53" fmla="*/ 56 h 97"/>
                <a:gd name="T54" fmla="*/ 143 w 154"/>
                <a:gd name="T55" fmla="*/ 57 h 97"/>
                <a:gd name="T56" fmla="*/ 144 w 154"/>
                <a:gd name="T57" fmla="*/ 62 h 97"/>
                <a:gd name="T58" fmla="*/ 145 w 154"/>
                <a:gd name="T59" fmla="*/ 76 h 97"/>
                <a:gd name="T60" fmla="*/ 144 w 154"/>
                <a:gd name="T61" fmla="*/ 89 h 97"/>
                <a:gd name="T62" fmla="*/ 144 w 154"/>
                <a:gd name="T63" fmla="*/ 95 h 97"/>
                <a:gd name="T64" fmla="*/ 143 w 154"/>
                <a:gd name="T65" fmla="*/ 93 h 97"/>
                <a:gd name="T66" fmla="*/ 151 w 154"/>
                <a:gd name="T67" fmla="*/ 97 h 97"/>
                <a:gd name="T68" fmla="*/ 77 w 154"/>
                <a:gd name="T69" fmla="*/ 0 h 97"/>
                <a:gd name="T70" fmla="*/ 142 w 154"/>
                <a:gd name="T71" fmla="*/ 5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4" h="97">
                  <a:moveTo>
                    <a:pt x="77" y="0"/>
                  </a:moveTo>
                  <a:cubicBezTo>
                    <a:pt x="35" y="0"/>
                    <a:pt x="0" y="34"/>
                    <a:pt x="0" y="76"/>
                  </a:cubicBezTo>
                  <a:cubicBezTo>
                    <a:pt x="0" y="83"/>
                    <a:pt x="1" y="90"/>
                    <a:pt x="3" y="97"/>
                  </a:cubicBezTo>
                  <a:cubicBezTo>
                    <a:pt x="12" y="97"/>
                    <a:pt x="12" y="97"/>
                    <a:pt x="12" y="97"/>
                  </a:cubicBezTo>
                  <a:cubicBezTo>
                    <a:pt x="10" y="91"/>
                    <a:pt x="8" y="84"/>
                    <a:pt x="8" y="76"/>
                  </a:cubicBezTo>
                  <a:cubicBezTo>
                    <a:pt x="8" y="73"/>
                    <a:pt x="9" y="70"/>
                    <a:pt x="9" y="66"/>
                  </a:cubicBezTo>
                  <a:cubicBezTo>
                    <a:pt x="9" y="66"/>
                    <a:pt x="9" y="65"/>
                    <a:pt x="9" y="64"/>
                  </a:cubicBezTo>
                  <a:cubicBezTo>
                    <a:pt x="8" y="64"/>
                    <a:pt x="8" y="64"/>
                    <a:pt x="8" y="64"/>
                  </a:cubicBezTo>
                  <a:cubicBezTo>
                    <a:pt x="10" y="52"/>
                    <a:pt x="15" y="41"/>
                    <a:pt x="23" y="32"/>
                  </a:cubicBezTo>
                  <a:cubicBezTo>
                    <a:pt x="23" y="32"/>
                    <a:pt x="24" y="32"/>
                    <a:pt x="24" y="32"/>
                  </a:cubicBezTo>
                  <a:cubicBezTo>
                    <a:pt x="25" y="32"/>
                    <a:pt x="25" y="31"/>
                    <a:pt x="26" y="31"/>
                  </a:cubicBezTo>
                  <a:cubicBezTo>
                    <a:pt x="26" y="31"/>
                    <a:pt x="26" y="30"/>
                    <a:pt x="27" y="30"/>
                  </a:cubicBezTo>
                  <a:cubicBezTo>
                    <a:pt x="27" y="30"/>
                    <a:pt x="27" y="29"/>
                    <a:pt x="26" y="29"/>
                  </a:cubicBezTo>
                  <a:cubicBezTo>
                    <a:pt x="26" y="28"/>
                    <a:pt x="27" y="29"/>
                    <a:pt x="27" y="28"/>
                  </a:cubicBezTo>
                  <a:cubicBezTo>
                    <a:pt x="27" y="28"/>
                    <a:pt x="28" y="28"/>
                    <a:pt x="28" y="28"/>
                  </a:cubicBezTo>
                  <a:cubicBezTo>
                    <a:pt x="29" y="28"/>
                    <a:pt x="30" y="27"/>
                    <a:pt x="30" y="26"/>
                  </a:cubicBezTo>
                  <a:cubicBezTo>
                    <a:pt x="31" y="26"/>
                    <a:pt x="31" y="25"/>
                    <a:pt x="31" y="25"/>
                  </a:cubicBezTo>
                  <a:cubicBezTo>
                    <a:pt x="31" y="25"/>
                    <a:pt x="31" y="25"/>
                    <a:pt x="31" y="25"/>
                  </a:cubicBezTo>
                  <a:cubicBezTo>
                    <a:pt x="32" y="25"/>
                    <a:pt x="32" y="25"/>
                    <a:pt x="32" y="25"/>
                  </a:cubicBezTo>
                  <a:cubicBezTo>
                    <a:pt x="31" y="25"/>
                    <a:pt x="31" y="25"/>
                    <a:pt x="30" y="25"/>
                  </a:cubicBezTo>
                  <a:cubicBezTo>
                    <a:pt x="30" y="25"/>
                    <a:pt x="30" y="24"/>
                    <a:pt x="30" y="24"/>
                  </a:cubicBezTo>
                  <a:cubicBezTo>
                    <a:pt x="30" y="24"/>
                    <a:pt x="31" y="24"/>
                    <a:pt x="31" y="23"/>
                  </a:cubicBezTo>
                  <a:cubicBezTo>
                    <a:pt x="31" y="24"/>
                    <a:pt x="32" y="24"/>
                    <a:pt x="33" y="24"/>
                  </a:cubicBezTo>
                  <a:cubicBezTo>
                    <a:pt x="33" y="24"/>
                    <a:pt x="33" y="24"/>
                    <a:pt x="33" y="24"/>
                  </a:cubicBezTo>
                  <a:cubicBezTo>
                    <a:pt x="33" y="23"/>
                    <a:pt x="32" y="23"/>
                    <a:pt x="32" y="23"/>
                  </a:cubicBezTo>
                  <a:cubicBezTo>
                    <a:pt x="36" y="19"/>
                    <a:pt x="40" y="17"/>
                    <a:pt x="44" y="14"/>
                  </a:cubicBezTo>
                  <a:cubicBezTo>
                    <a:pt x="44" y="15"/>
                    <a:pt x="45" y="14"/>
                    <a:pt x="45" y="15"/>
                  </a:cubicBezTo>
                  <a:cubicBezTo>
                    <a:pt x="45" y="16"/>
                    <a:pt x="43" y="16"/>
                    <a:pt x="42" y="16"/>
                  </a:cubicBezTo>
                  <a:cubicBezTo>
                    <a:pt x="42" y="16"/>
                    <a:pt x="42" y="17"/>
                    <a:pt x="42" y="17"/>
                  </a:cubicBezTo>
                  <a:cubicBezTo>
                    <a:pt x="52" y="11"/>
                    <a:pt x="64" y="8"/>
                    <a:pt x="77" y="8"/>
                  </a:cubicBezTo>
                  <a:cubicBezTo>
                    <a:pt x="90" y="8"/>
                    <a:pt x="102" y="11"/>
                    <a:pt x="112" y="17"/>
                  </a:cubicBezTo>
                  <a:cubicBezTo>
                    <a:pt x="113" y="18"/>
                    <a:pt x="114" y="18"/>
                    <a:pt x="114" y="19"/>
                  </a:cubicBezTo>
                  <a:cubicBezTo>
                    <a:pt x="114" y="19"/>
                    <a:pt x="114" y="19"/>
                    <a:pt x="114" y="19"/>
                  </a:cubicBezTo>
                  <a:cubicBezTo>
                    <a:pt x="115" y="20"/>
                    <a:pt x="117" y="21"/>
                    <a:pt x="118" y="22"/>
                  </a:cubicBezTo>
                  <a:cubicBezTo>
                    <a:pt x="119" y="22"/>
                    <a:pt x="120" y="22"/>
                    <a:pt x="120" y="22"/>
                  </a:cubicBezTo>
                  <a:cubicBezTo>
                    <a:pt x="121" y="22"/>
                    <a:pt x="121" y="23"/>
                    <a:pt x="122" y="23"/>
                  </a:cubicBezTo>
                  <a:cubicBezTo>
                    <a:pt x="122" y="24"/>
                    <a:pt x="122" y="24"/>
                    <a:pt x="121" y="24"/>
                  </a:cubicBezTo>
                  <a:cubicBezTo>
                    <a:pt x="122" y="25"/>
                    <a:pt x="122" y="25"/>
                    <a:pt x="123" y="25"/>
                  </a:cubicBezTo>
                  <a:cubicBezTo>
                    <a:pt x="123" y="25"/>
                    <a:pt x="123" y="26"/>
                    <a:pt x="123" y="26"/>
                  </a:cubicBezTo>
                  <a:cubicBezTo>
                    <a:pt x="124" y="26"/>
                    <a:pt x="124" y="26"/>
                    <a:pt x="124" y="26"/>
                  </a:cubicBezTo>
                  <a:cubicBezTo>
                    <a:pt x="125" y="26"/>
                    <a:pt x="125" y="26"/>
                    <a:pt x="126" y="26"/>
                  </a:cubicBezTo>
                  <a:cubicBezTo>
                    <a:pt x="131" y="31"/>
                    <a:pt x="136" y="37"/>
                    <a:pt x="139" y="44"/>
                  </a:cubicBezTo>
                  <a:cubicBezTo>
                    <a:pt x="139" y="44"/>
                    <a:pt x="138" y="44"/>
                    <a:pt x="138" y="45"/>
                  </a:cubicBezTo>
                  <a:cubicBezTo>
                    <a:pt x="138" y="46"/>
                    <a:pt x="139" y="46"/>
                    <a:pt x="140" y="45"/>
                  </a:cubicBezTo>
                  <a:cubicBezTo>
                    <a:pt x="140" y="46"/>
                    <a:pt x="141" y="47"/>
                    <a:pt x="141" y="48"/>
                  </a:cubicBezTo>
                  <a:cubicBezTo>
                    <a:pt x="141" y="49"/>
                    <a:pt x="141" y="51"/>
                    <a:pt x="141" y="52"/>
                  </a:cubicBezTo>
                  <a:cubicBezTo>
                    <a:pt x="141" y="52"/>
                    <a:pt x="141" y="52"/>
                    <a:pt x="141" y="52"/>
                  </a:cubicBezTo>
                  <a:cubicBezTo>
                    <a:pt x="141" y="53"/>
                    <a:pt x="142" y="54"/>
                    <a:pt x="142" y="55"/>
                  </a:cubicBezTo>
                  <a:cubicBezTo>
                    <a:pt x="142" y="54"/>
                    <a:pt x="142" y="54"/>
                    <a:pt x="142" y="53"/>
                  </a:cubicBezTo>
                  <a:cubicBezTo>
                    <a:pt x="143" y="53"/>
                    <a:pt x="143" y="53"/>
                    <a:pt x="143" y="54"/>
                  </a:cubicBezTo>
                  <a:cubicBezTo>
                    <a:pt x="144" y="55"/>
                    <a:pt x="144" y="55"/>
                    <a:pt x="144" y="56"/>
                  </a:cubicBezTo>
                  <a:cubicBezTo>
                    <a:pt x="144" y="56"/>
                    <a:pt x="144" y="57"/>
                    <a:pt x="144" y="57"/>
                  </a:cubicBezTo>
                  <a:cubicBezTo>
                    <a:pt x="143" y="57"/>
                    <a:pt x="144" y="56"/>
                    <a:pt x="143" y="56"/>
                  </a:cubicBezTo>
                  <a:cubicBezTo>
                    <a:pt x="143" y="56"/>
                    <a:pt x="143" y="56"/>
                    <a:pt x="142" y="56"/>
                  </a:cubicBezTo>
                  <a:cubicBezTo>
                    <a:pt x="143" y="56"/>
                    <a:pt x="143" y="57"/>
                    <a:pt x="143" y="57"/>
                  </a:cubicBezTo>
                  <a:cubicBezTo>
                    <a:pt x="143" y="57"/>
                    <a:pt x="143" y="57"/>
                    <a:pt x="143" y="57"/>
                  </a:cubicBezTo>
                  <a:cubicBezTo>
                    <a:pt x="143" y="57"/>
                    <a:pt x="143" y="57"/>
                    <a:pt x="143" y="57"/>
                  </a:cubicBezTo>
                  <a:cubicBezTo>
                    <a:pt x="143" y="59"/>
                    <a:pt x="144" y="60"/>
                    <a:pt x="144" y="62"/>
                  </a:cubicBezTo>
                  <a:cubicBezTo>
                    <a:pt x="144" y="62"/>
                    <a:pt x="144" y="62"/>
                    <a:pt x="144" y="62"/>
                  </a:cubicBezTo>
                  <a:cubicBezTo>
                    <a:pt x="145" y="67"/>
                    <a:pt x="145" y="71"/>
                    <a:pt x="145" y="76"/>
                  </a:cubicBezTo>
                  <a:cubicBezTo>
                    <a:pt x="145" y="81"/>
                    <a:pt x="145" y="85"/>
                    <a:pt x="144" y="89"/>
                  </a:cubicBezTo>
                  <a:cubicBezTo>
                    <a:pt x="144" y="89"/>
                    <a:pt x="144" y="89"/>
                    <a:pt x="144" y="89"/>
                  </a:cubicBezTo>
                  <a:cubicBezTo>
                    <a:pt x="145" y="90"/>
                    <a:pt x="145" y="90"/>
                    <a:pt x="146" y="90"/>
                  </a:cubicBezTo>
                  <a:cubicBezTo>
                    <a:pt x="145" y="92"/>
                    <a:pt x="145" y="94"/>
                    <a:pt x="144" y="95"/>
                  </a:cubicBezTo>
                  <a:cubicBezTo>
                    <a:pt x="144" y="95"/>
                    <a:pt x="144" y="94"/>
                    <a:pt x="144" y="94"/>
                  </a:cubicBezTo>
                  <a:cubicBezTo>
                    <a:pt x="144" y="93"/>
                    <a:pt x="144" y="93"/>
                    <a:pt x="143" y="93"/>
                  </a:cubicBezTo>
                  <a:cubicBezTo>
                    <a:pt x="143" y="94"/>
                    <a:pt x="143" y="96"/>
                    <a:pt x="142" y="97"/>
                  </a:cubicBezTo>
                  <a:cubicBezTo>
                    <a:pt x="151" y="97"/>
                    <a:pt x="151" y="97"/>
                    <a:pt x="151" y="97"/>
                  </a:cubicBezTo>
                  <a:cubicBezTo>
                    <a:pt x="153" y="90"/>
                    <a:pt x="154" y="83"/>
                    <a:pt x="154" y="76"/>
                  </a:cubicBezTo>
                  <a:cubicBezTo>
                    <a:pt x="154" y="34"/>
                    <a:pt x="119" y="0"/>
                    <a:pt x="77" y="0"/>
                  </a:cubicBezTo>
                  <a:close/>
                  <a:moveTo>
                    <a:pt x="143" y="53"/>
                  </a:moveTo>
                  <a:cubicBezTo>
                    <a:pt x="142" y="52"/>
                    <a:pt x="142" y="51"/>
                    <a:pt x="142" y="50"/>
                  </a:cubicBezTo>
                  <a:cubicBezTo>
                    <a:pt x="142" y="51"/>
                    <a:pt x="143" y="52"/>
                    <a:pt x="143" y="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27" name="Freeform 65"/>
            <p:cNvSpPr/>
            <p:nvPr/>
          </p:nvSpPr>
          <p:spPr bwMode="auto">
            <a:xfrm>
              <a:off x="3961592" y="5668537"/>
              <a:ext cx="5422" cy="3253"/>
            </a:xfrm>
            <a:custGeom>
              <a:avLst/>
              <a:gdLst>
                <a:gd name="T0" fmla="*/ 0 w 2"/>
                <a:gd name="T1" fmla="*/ 1 h 1"/>
                <a:gd name="T2" fmla="*/ 2 w 2"/>
                <a:gd name="T3" fmla="*/ 0 h 1"/>
                <a:gd name="T4" fmla="*/ 0 w 2"/>
                <a:gd name="T5" fmla="*/ 1 h 1"/>
                <a:gd name="T6" fmla="*/ 0 w 2"/>
                <a:gd name="T7" fmla="*/ 1 h 1"/>
              </a:gdLst>
              <a:ahLst/>
              <a:cxnLst>
                <a:cxn ang="0">
                  <a:pos x="T0" y="T1"/>
                </a:cxn>
                <a:cxn ang="0">
                  <a:pos x="T2" y="T3"/>
                </a:cxn>
                <a:cxn ang="0">
                  <a:pos x="T4" y="T5"/>
                </a:cxn>
                <a:cxn ang="0">
                  <a:pos x="T6" y="T7"/>
                </a:cxn>
              </a:cxnLst>
              <a:rect l="0" t="0" r="r" b="b"/>
              <a:pathLst>
                <a:path w="2" h="1">
                  <a:moveTo>
                    <a:pt x="0" y="1"/>
                  </a:moveTo>
                  <a:cubicBezTo>
                    <a:pt x="1" y="1"/>
                    <a:pt x="1" y="0"/>
                    <a:pt x="2" y="0"/>
                  </a:cubicBezTo>
                  <a:cubicBezTo>
                    <a:pt x="1" y="0"/>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28" name="Freeform 66"/>
            <p:cNvSpPr/>
            <p:nvPr/>
          </p:nvSpPr>
          <p:spPr bwMode="auto">
            <a:xfrm>
              <a:off x="3969183" y="5666368"/>
              <a:ext cx="2169"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0" y="0"/>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29" name="Freeform 67"/>
            <p:cNvSpPr>
              <a:spLocks noEditPoints="1"/>
            </p:cNvSpPr>
            <p:nvPr/>
          </p:nvSpPr>
          <p:spPr bwMode="auto">
            <a:xfrm>
              <a:off x="3884608" y="5683717"/>
              <a:ext cx="114934" cy="185413"/>
            </a:xfrm>
            <a:custGeom>
              <a:avLst/>
              <a:gdLst>
                <a:gd name="T0" fmla="*/ 23 w 45"/>
                <a:gd name="T1" fmla="*/ 6 h 72"/>
                <a:gd name="T2" fmla="*/ 20 w 45"/>
                <a:gd name="T3" fmla="*/ 3 h 72"/>
                <a:gd name="T4" fmla="*/ 18 w 45"/>
                <a:gd name="T5" fmla="*/ 4 h 72"/>
                <a:gd name="T6" fmla="*/ 18 w 45"/>
                <a:gd name="T7" fmla="*/ 6 h 72"/>
                <a:gd name="T8" fmla="*/ 15 w 45"/>
                <a:gd name="T9" fmla="*/ 7 h 72"/>
                <a:gd name="T10" fmla="*/ 1 w 45"/>
                <a:gd name="T11" fmla="*/ 41 h 72"/>
                <a:gd name="T12" fmla="*/ 3 w 45"/>
                <a:gd name="T13" fmla="*/ 47 h 72"/>
                <a:gd name="T14" fmla="*/ 4 w 45"/>
                <a:gd name="T15" fmla="*/ 44 h 72"/>
                <a:gd name="T16" fmla="*/ 7 w 45"/>
                <a:gd name="T17" fmla="*/ 47 h 72"/>
                <a:gd name="T18" fmla="*/ 14 w 45"/>
                <a:gd name="T19" fmla="*/ 55 h 72"/>
                <a:gd name="T20" fmla="*/ 17 w 45"/>
                <a:gd name="T21" fmla="*/ 57 h 72"/>
                <a:gd name="T22" fmla="*/ 21 w 45"/>
                <a:gd name="T23" fmla="*/ 61 h 72"/>
                <a:gd name="T24" fmla="*/ 20 w 45"/>
                <a:gd name="T25" fmla="*/ 68 h 72"/>
                <a:gd name="T26" fmla="*/ 21 w 45"/>
                <a:gd name="T27" fmla="*/ 72 h 72"/>
                <a:gd name="T28" fmla="*/ 45 w 45"/>
                <a:gd name="T29" fmla="*/ 70 h 72"/>
                <a:gd name="T30" fmla="*/ 42 w 45"/>
                <a:gd name="T31" fmla="*/ 66 h 72"/>
                <a:gd name="T32" fmla="*/ 36 w 45"/>
                <a:gd name="T33" fmla="*/ 64 h 72"/>
                <a:gd name="T34" fmla="*/ 29 w 45"/>
                <a:gd name="T35" fmla="*/ 56 h 72"/>
                <a:gd name="T36" fmla="*/ 26 w 45"/>
                <a:gd name="T37" fmla="*/ 55 h 72"/>
                <a:gd name="T38" fmla="*/ 21 w 45"/>
                <a:gd name="T39" fmla="*/ 58 h 72"/>
                <a:gd name="T40" fmla="*/ 19 w 45"/>
                <a:gd name="T41" fmla="*/ 53 h 72"/>
                <a:gd name="T42" fmla="*/ 14 w 45"/>
                <a:gd name="T43" fmla="*/ 48 h 72"/>
                <a:gd name="T44" fmla="*/ 14 w 45"/>
                <a:gd name="T45" fmla="*/ 43 h 72"/>
                <a:gd name="T46" fmla="*/ 20 w 45"/>
                <a:gd name="T47" fmla="*/ 43 h 72"/>
                <a:gd name="T48" fmla="*/ 20 w 45"/>
                <a:gd name="T49" fmla="*/ 42 h 72"/>
                <a:gd name="T50" fmla="*/ 25 w 45"/>
                <a:gd name="T51" fmla="*/ 37 h 72"/>
                <a:gd name="T52" fmla="*/ 27 w 45"/>
                <a:gd name="T53" fmla="*/ 31 h 72"/>
                <a:gd name="T54" fmla="*/ 32 w 45"/>
                <a:gd name="T55" fmla="*/ 29 h 72"/>
                <a:gd name="T56" fmla="*/ 32 w 45"/>
                <a:gd name="T57" fmla="*/ 25 h 72"/>
                <a:gd name="T58" fmla="*/ 35 w 45"/>
                <a:gd name="T59" fmla="*/ 27 h 72"/>
                <a:gd name="T60" fmla="*/ 37 w 45"/>
                <a:gd name="T61" fmla="*/ 27 h 72"/>
                <a:gd name="T62" fmla="*/ 34 w 45"/>
                <a:gd name="T63" fmla="*/ 21 h 72"/>
                <a:gd name="T64" fmla="*/ 31 w 45"/>
                <a:gd name="T65" fmla="*/ 15 h 72"/>
                <a:gd name="T66" fmla="*/ 30 w 45"/>
                <a:gd name="T67" fmla="*/ 14 h 72"/>
                <a:gd name="T68" fmla="*/ 25 w 45"/>
                <a:gd name="T69" fmla="*/ 13 h 72"/>
                <a:gd name="T70" fmla="*/ 24 w 45"/>
                <a:gd name="T71" fmla="*/ 20 h 72"/>
                <a:gd name="T72" fmla="*/ 21 w 45"/>
                <a:gd name="T73" fmla="*/ 20 h 72"/>
                <a:gd name="T74" fmla="*/ 17 w 45"/>
                <a:gd name="T75" fmla="*/ 16 h 72"/>
                <a:gd name="T76" fmla="*/ 22 w 45"/>
                <a:gd name="T77" fmla="*/ 11 h 72"/>
                <a:gd name="T78" fmla="*/ 25 w 45"/>
                <a:gd name="T79" fmla="*/ 6 h 72"/>
                <a:gd name="T80" fmla="*/ 28 w 45"/>
                <a:gd name="T81" fmla="*/ 6 h 72"/>
                <a:gd name="T82" fmla="*/ 28 w 45"/>
                <a:gd name="T83" fmla="*/ 11 h 72"/>
                <a:gd name="T84" fmla="*/ 32 w 45"/>
                <a:gd name="T85" fmla="*/ 9 h 72"/>
                <a:gd name="T86" fmla="*/ 35 w 45"/>
                <a:gd name="T87" fmla="*/ 8 h 72"/>
                <a:gd name="T88" fmla="*/ 32 w 45"/>
                <a:gd name="T89" fmla="*/ 5 h 72"/>
                <a:gd name="T90" fmla="*/ 29 w 45"/>
                <a:gd name="T91" fmla="*/ 2 h 72"/>
                <a:gd name="T92" fmla="*/ 23 w 45"/>
                <a:gd name="T93" fmla="*/ 0 h 72"/>
                <a:gd name="T94" fmla="*/ 34 w 45"/>
                <a:gd name="T95" fmla="*/ 22 h 72"/>
                <a:gd name="T96" fmla="*/ 3 w 45"/>
                <a:gd name="T97" fmla="*/ 42 h 72"/>
                <a:gd name="T98" fmla="*/ 3 w 45"/>
                <a:gd name="T99" fmla="*/ 4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5" h="72">
                  <a:moveTo>
                    <a:pt x="22" y="1"/>
                  </a:moveTo>
                  <a:cubicBezTo>
                    <a:pt x="21" y="2"/>
                    <a:pt x="21" y="4"/>
                    <a:pt x="22" y="5"/>
                  </a:cubicBezTo>
                  <a:cubicBezTo>
                    <a:pt x="22" y="5"/>
                    <a:pt x="23" y="5"/>
                    <a:pt x="23" y="6"/>
                  </a:cubicBezTo>
                  <a:cubicBezTo>
                    <a:pt x="23" y="6"/>
                    <a:pt x="23" y="7"/>
                    <a:pt x="22" y="8"/>
                  </a:cubicBezTo>
                  <a:cubicBezTo>
                    <a:pt x="22" y="7"/>
                    <a:pt x="23" y="7"/>
                    <a:pt x="22" y="6"/>
                  </a:cubicBezTo>
                  <a:cubicBezTo>
                    <a:pt x="22" y="5"/>
                    <a:pt x="21" y="5"/>
                    <a:pt x="20" y="3"/>
                  </a:cubicBezTo>
                  <a:cubicBezTo>
                    <a:pt x="20" y="3"/>
                    <a:pt x="20" y="3"/>
                    <a:pt x="20" y="3"/>
                  </a:cubicBezTo>
                  <a:cubicBezTo>
                    <a:pt x="20" y="3"/>
                    <a:pt x="19" y="3"/>
                    <a:pt x="19" y="3"/>
                  </a:cubicBezTo>
                  <a:cubicBezTo>
                    <a:pt x="19" y="4"/>
                    <a:pt x="18" y="3"/>
                    <a:pt x="18" y="4"/>
                  </a:cubicBezTo>
                  <a:cubicBezTo>
                    <a:pt x="19" y="4"/>
                    <a:pt x="19" y="5"/>
                    <a:pt x="19" y="5"/>
                  </a:cubicBezTo>
                  <a:cubicBezTo>
                    <a:pt x="19" y="6"/>
                    <a:pt x="19" y="7"/>
                    <a:pt x="18" y="7"/>
                  </a:cubicBezTo>
                  <a:cubicBezTo>
                    <a:pt x="18" y="7"/>
                    <a:pt x="18" y="7"/>
                    <a:pt x="18" y="6"/>
                  </a:cubicBezTo>
                  <a:cubicBezTo>
                    <a:pt x="18" y="6"/>
                    <a:pt x="18" y="6"/>
                    <a:pt x="18" y="6"/>
                  </a:cubicBezTo>
                  <a:cubicBezTo>
                    <a:pt x="17" y="6"/>
                    <a:pt x="17" y="7"/>
                    <a:pt x="16" y="7"/>
                  </a:cubicBezTo>
                  <a:cubicBezTo>
                    <a:pt x="16" y="7"/>
                    <a:pt x="15" y="7"/>
                    <a:pt x="15" y="7"/>
                  </a:cubicBezTo>
                  <a:cubicBezTo>
                    <a:pt x="7" y="16"/>
                    <a:pt x="2" y="27"/>
                    <a:pt x="0" y="39"/>
                  </a:cubicBezTo>
                  <a:cubicBezTo>
                    <a:pt x="0" y="39"/>
                    <a:pt x="0" y="39"/>
                    <a:pt x="1" y="39"/>
                  </a:cubicBezTo>
                  <a:cubicBezTo>
                    <a:pt x="1" y="40"/>
                    <a:pt x="1" y="41"/>
                    <a:pt x="1" y="41"/>
                  </a:cubicBezTo>
                  <a:cubicBezTo>
                    <a:pt x="1" y="42"/>
                    <a:pt x="2" y="43"/>
                    <a:pt x="2" y="43"/>
                  </a:cubicBezTo>
                  <a:cubicBezTo>
                    <a:pt x="2" y="43"/>
                    <a:pt x="2" y="44"/>
                    <a:pt x="2" y="44"/>
                  </a:cubicBezTo>
                  <a:cubicBezTo>
                    <a:pt x="3" y="44"/>
                    <a:pt x="3" y="46"/>
                    <a:pt x="3" y="47"/>
                  </a:cubicBezTo>
                  <a:cubicBezTo>
                    <a:pt x="4" y="46"/>
                    <a:pt x="4" y="47"/>
                    <a:pt x="5" y="47"/>
                  </a:cubicBezTo>
                  <a:cubicBezTo>
                    <a:pt x="5" y="46"/>
                    <a:pt x="4" y="46"/>
                    <a:pt x="4" y="44"/>
                  </a:cubicBezTo>
                  <a:cubicBezTo>
                    <a:pt x="4" y="44"/>
                    <a:pt x="4" y="44"/>
                    <a:pt x="4" y="44"/>
                  </a:cubicBezTo>
                  <a:cubicBezTo>
                    <a:pt x="4" y="44"/>
                    <a:pt x="4" y="44"/>
                    <a:pt x="4" y="44"/>
                  </a:cubicBezTo>
                  <a:cubicBezTo>
                    <a:pt x="5" y="44"/>
                    <a:pt x="5" y="45"/>
                    <a:pt x="5" y="45"/>
                  </a:cubicBezTo>
                  <a:cubicBezTo>
                    <a:pt x="5" y="46"/>
                    <a:pt x="6" y="47"/>
                    <a:pt x="7" y="47"/>
                  </a:cubicBezTo>
                  <a:cubicBezTo>
                    <a:pt x="6" y="49"/>
                    <a:pt x="7" y="50"/>
                    <a:pt x="8" y="52"/>
                  </a:cubicBezTo>
                  <a:cubicBezTo>
                    <a:pt x="10" y="52"/>
                    <a:pt x="11" y="54"/>
                    <a:pt x="13" y="53"/>
                  </a:cubicBezTo>
                  <a:cubicBezTo>
                    <a:pt x="13" y="54"/>
                    <a:pt x="14" y="54"/>
                    <a:pt x="14" y="55"/>
                  </a:cubicBezTo>
                  <a:cubicBezTo>
                    <a:pt x="15" y="55"/>
                    <a:pt x="15" y="55"/>
                    <a:pt x="16" y="55"/>
                  </a:cubicBezTo>
                  <a:cubicBezTo>
                    <a:pt x="16" y="56"/>
                    <a:pt x="16" y="56"/>
                    <a:pt x="17" y="57"/>
                  </a:cubicBezTo>
                  <a:cubicBezTo>
                    <a:pt x="17" y="57"/>
                    <a:pt x="17" y="57"/>
                    <a:pt x="17" y="57"/>
                  </a:cubicBezTo>
                  <a:cubicBezTo>
                    <a:pt x="18" y="57"/>
                    <a:pt x="19" y="59"/>
                    <a:pt x="20" y="59"/>
                  </a:cubicBezTo>
                  <a:cubicBezTo>
                    <a:pt x="20" y="59"/>
                    <a:pt x="20" y="58"/>
                    <a:pt x="20" y="58"/>
                  </a:cubicBezTo>
                  <a:cubicBezTo>
                    <a:pt x="21" y="59"/>
                    <a:pt x="21" y="60"/>
                    <a:pt x="21" y="61"/>
                  </a:cubicBezTo>
                  <a:cubicBezTo>
                    <a:pt x="21" y="61"/>
                    <a:pt x="21" y="61"/>
                    <a:pt x="21" y="62"/>
                  </a:cubicBezTo>
                  <a:cubicBezTo>
                    <a:pt x="21" y="63"/>
                    <a:pt x="20" y="63"/>
                    <a:pt x="20" y="64"/>
                  </a:cubicBezTo>
                  <a:cubicBezTo>
                    <a:pt x="19" y="66"/>
                    <a:pt x="21" y="67"/>
                    <a:pt x="20" y="68"/>
                  </a:cubicBezTo>
                  <a:cubicBezTo>
                    <a:pt x="20" y="69"/>
                    <a:pt x="21" y="69"/>
                    <a:pt x="21" y="69"/>
                  </a:cubicBezTo>
                  <a:cubicBezTo>
                    <a:pt x="21" y="70"/>
                    <a:pt x="21" y="70"/>
                    <a:pt x="20" y="70"/>
                  </a:cubicBezTo>
                  <a:cubicBezTo>
                    <a:pt x="20" y="71"/>
                    <a:pt x="20" y="72"/>
                    <a:pt x="21" y="72"/>
                  </a:cubicBezTo>
                  <a:cubicBezTo>
                    <a:pt x="45" y="72"/>
                    <a:pt x="45" y="72"/>
                    <a:pt x="45" y="72"/>
                  </a:cubicBezTo>
                  <a:cubicBezTo>
                    <a:pt x="45" y="72"/>
                    <a:pt x="45" y="71"/>
                    <a:pt x="45" y="71"/>
                  </a:cubicBezTo>
                  <a:cubicBezTo>
                    <a:pt x="45" y="70"/>
                    <a:pt x="45" y="70"/>
                    <a:pt x="45" y="70"/>
                  </a:cubicBezTo>
                  <a:cubicBezTo>
                    <a:pt x="45" y="69"/>
                    <a:pt x="45" y="68"/>
                    <a:pt x="45" y="67"/>
                  </a:cubicBezTo>
                  <a:cubicBezTo>
                    <a:pt x="44" y="67"/>
                    <a:pt x="44" y="67"/>
                    <a:pt x="44" y="67"/>
                  </a:cubicBezTo>
                  <a:cubicBezTo>
                    <a:pt x="43" y="67"/>
                    <a:pt x="42" y="66"/>
                    <a:pt x="42" y="66"/>
                  </a:cubicBezTo>
                  <a:cubicBezTo>
                    <a:pt x="41" y="66"/>
                    <a:pt x="40" y="66"/>
                    <a:pt x="40" y="66"/>
                  </a:cubicBezTo>
                  <a:cubicBezTo>
                    <a:pt x="39" y="65"/>
                    <a:pt x="38" y="66"/>
                    <a:pt x="38" y="64"/>
                  </a:cubicBezTo>
                  <a:cubicBezTo>
                    <a:pt x="37" y="64"/>
                    <a:pt x="36" y="65"/>
                    <a:pt x="36" y="64"/>
                  </a:cubicBezTo>
                  <a:cubicBezTo>
                    <a:pt x="37" y="63"/>
                    <a:pt x="36" y="59"/>
                    <a:pt x="34" y="60"/>
                  </a:cubicBezTo>
                  <a:cubicBezTo>
                    <a:pt x="33" y="60"/>
                    <a:pt x="32" y="59"/>
                    <a:pt x="32" y="58"/>
                  </a:cubicBezTo>
                  <a:cubicBezTo>
                    <a:pt x="31" y="57"/>
                    <a:pt x="30" y="57"/>
                    <a:pt x="29" y="56"/>
                  </a:cubicBezTo>
                  <a:cubicBezTo>
                    <a:pt x="29" y="56"/>
                    <a:pt x="29" y="57"/>
                    <a:pt x="28" y="57"/>
                  </a:cubicBezTo>
                  <a:cubicBezTo>
                    <a:pt x="28" y="56"/>
                    <a:pt x="27" y="56"/>
                    <a:pt x="27" y="55"/>
                  </a:cubicBezTo>
                  <a:cubicBezTo>
                    <a:pt x="26" y="54"/>
                    <a:pt x="26" y="55"/>
                    <a:pt x="26" y="55"/>
                  </a:cubicBezTo>
                  <a:cubicBezTo>
                    <a:pt x="25" y="55"/>
                    <a:pt x="25" y="55"/>
                    <a:pt x="24" y="54"/>
                  </a:cubicBezTo>
                  <a:cubicBezTo>
                    <a:pt x="24" y="55"/>
                    <a:pt x="24" y="55"/>
                    <a:pt x="23" y="55"/>
                  </a:cubicBezTo>
                  <a:cubicBezTo>
                    <a:pt x="23" y="56"/>
                    <a:pt x="22" y="57"/>
                    <a:pt x="21" y="58"/>
                  </a:cubicBezTo>
                  <a:cubicBezTo>
                    <a:pt x="21" y="57"/>
                    <a:pt x="21" y="56"/>
                    <a:pt x="20" y="56"/>
                  </a:cubicBezTo>
                  <a:cubicBezTo>
                    <a:pt x="20" y="57"/>
                    <a:pt x="20" y="57"/>
                    <a:pt x="19" y="57"/>
                  </a:cubicBezTo>
                  <a:cubicBezTo>
                    <a:pt x="18" y="56"/>
                    <a:pt x="19" y="55"/>
                    <a:pt x="19" y="53"/>
                  </a:cubicBezTo>
                  <a:cubicBezTo>
                    <a:pt x="18" y="52"/>
                    <a:pt x="17" y="52"/>
                    <a:pt x="16" y="52"/>
                  </a:cubicBezTo>
                  <a:cubicBezTo>
                    <a:pt x="16" y="51"/>
                    <a:pt x="17" y="50"/>
                    <a:pt x="17" y="48"/>
                  </a:cubicBezTo>
                  <a:cubicBezTo>
                    <a:pt x="16" y="48"/>
                    <a:pt x="16" y="48"/>
                    <a:pt x="14" y="48"/>
                  </a:cubicBezTo>
                  <a:cubicBezTo>
                    <a:pt x="14" y="49"/>
                    <a:pt x="14" y="50"/>
                    <a:pt x="13" y="50"/>
                  </a:cubicBezTo>
                  <a:cubicBezTo>
                    <a:pt x="10" y="51"/>
                    <a:pt x="12" y="46"/>
                    <a:pt x="12" y="44"/>
                  </a:cubicBezTo>
                  <a:cubicBezTo>
                    <a:pt x="12" y="43"/>
                    <a:pt x="13" y="43"/>
                    <a:pt x="14" y="43"/>
                  </a:cubicBezTo>
                  <a:cubicBezTo>
                    <a:pt x="15" y="42"/>
                    <a:pt x="15" y="43"/>
                    <a:pt x="16" y="43"/>
                  </a:cubicBezTo>
                  <a:cubicBezTo>
                    <a:pt x="16" y="43"/>
                    <a:pt x="16" y="43"/>
                    <a:pt x="17" y="43"/>
                  </a:cubicBezTo>
                  <a:cubicBezTo>
                    <a:pt x="18" y="43"/>
                    <a:pt x="19" y="42"/>
                    <a:pt x="20" y="43"/>
                  </a:cubicBezTo>
                  <a:cubicBezTo>
                    <a:pt x="19" y="45"/>
                    <a:pt x="20" y="46"/>
                    <a:pt x="21" y="46"/>
                  </a:cubicBezTo>
                  <a:cubicBezTo>
                    <a:pt x="21" y="44"/>
                    <a:pt x="21" y="44"/>
                    <a:pt x="21" y="43"/>
                  </a:cubicBezTo>
                  <a:cubicBezTo>
                    <a:pt x="21" y="43"/>
                    <a:pt x="20" y="42"/>
                    <a:pt x="20" y="42"/>
                  </a:cubicBezTo>
                  <a:cubicBezTo>
                    <a:pt x="21" y="40"/>
                    <a:pt x="22" y="39"/>
                    <a:pt x="23" y="38"/>
                  </a:cubicBezTo>
                  <a:cubicBezTo>
                    <a:pt x="24" y="38"/>
                    <a:pt x="24" y="38"/>
                    <a:pt x="23" y="37"/>
                  </a:cubicBezTo>
                  <a:cubicBezTo>
                    <a:pt x="24" y="37"/>
                    <a:pt x="24" y="37"/>
                    <a:pt x="25" y="37"/>
                  </a:cubicBezTo>
                  <a:cubicBezTo>
                    <a:pt x="24" y="35"/>
                    <a:pt x="25" y="35"/>
                    <a:pt x="25" y="34"/>
                  </a:cubicBezTo>
                  <a:cubicBezTo>
                    <a:pt x="26" y="33"/>
                    <a:pt x="27" y="33"/>
                    <a:pt x="27" y="32"/>
                  </a:cubicBezTo>
                  <a:cubicBezTo>
                    <a:pt x="28" y="32"/>
                    <a:pt x="27" y="32"/>
                    <a:pt x="27" y="31"/>
                  </a:cubicBezTo>
                  <a:cubicBezTo>
                    <a:pt x="28" y="30"/>
                    <a:pt x="29" y="30"/>
                    <a:pt x="30" y="29"/>
                  </a:cubicBezTo>
                  <a:cubicBezTo>
                    <a:pt x="30" y="30"/>
                    <a:pt x="30" y="30"/>
                    <a:pt x="30" y="30"/>
                  </a:cubicBezTo>
                  <a:cubicBezTo>
                    <a:pt x="31" y="30"/>
                    <a:pt x="32" y="29"/>
                    <a:pt x="32" y="29"/>
                  </a:cubicBezTo>
                  <a:cubicBezTo>
                    <a:pt x="32" y="28"/>
                    <a:pt x="31" y="28"/>
                    <a:pt x="31" y="27"/>
                  </a:cubicBezTo>
                  <a:cubicBezTo>
                    <a:pt x="31" y="26"/>
                    <a:pt x="32" y="26"/>
                    <a:pt x="32" y="26"/>
                  </a:cubicBezTo>
                  <a:cubicBezTo>
                    <a:pt x="32" y="25"/>
                    <a:pt x="32" y="26"/>
                    <a:pt x="32" y="25"/>
                  </a:cubicBezTo>
                  <a:cubicBezTo>
                    <a:pt x="33" y="26"/>
                    <a:pt x="34" y="23"/>
                    <a:pt x="35" y="24"/>
                  </a:cubicBezTo>
                  <a:cubicBezTo>
                    <a:pt x="35" y="25"/>
                    <a:pt x="34" y="26"/>
                    <a:pt x="33" y="28"/>
                  </a:cubicBezTo>
                  <a:cubicBezTo>
                    <a:pt x="34" y="28"/>
                    <a:pt x="34" y="27"/>
                    <a:pt x="35" y="27"/>
                  </a:cubicBezTo>
                  <a:cubicBezTo>
                    <a:pt x="35" y="28"/>
                    <a:pt x="35" y="29"/>
                    <a:pt x="35" y="29"/>
                  </a:cubicBezTo>
                  <a:cubicBezTo>
                    <a:pt x="35" y="28"/>
                    <a:pt x="36" y="29"/>
                    <a:pt x="37" y="29"/>
                  </a:cubicBezTo>
                  <a:cubicBezTo>
                    <a:pt x="37" y="28"/>
                    <a:pt x="36" y="27"/>
                    <a:pt x="37" y="27"/>
                  </a:cubicBezTo>
                  <a:cubicBezTo>
                    <a:pt x="36" y="27"/>
                    <a:pt x="36" y="26"/>
                    <a:pt x="35" y="25"/>
                  </a:cubicBezTo>
                  <a:cubicBezTo>
                    <a:pt x="36" y="23"/>
                    <a:pt x="36" y="23"/>
                    <a:pt x="35" y="21"/>
                  </a:cubicBezTo>
                  <a:cubicBezTo>
                    <a:pt x="35" y="21"/>
                    <a:pt x="35" y="21"/>
                    <a:pt x="34" y="21"/>
                  </a:cubicBezTo>
                  <a:cubicBezTo>
                    <a:pt x="34" y="20"/>
                    <a:pt x="33" y="20"/>
                    <a:pt x="33" y="19"/>
                  </a:cubicBezTo>
                  <a:cubicBezTo>
                    <a:pt x="33" y="19"/>
                    <a:pt x="33" y="18"/>
                    <a:pt x="33" y="18"/>
                  </a:cubicBezTo>
                  <a:cubicBezTo>
                    <a:pt x="32" y="17"/>
                    <a:pt x="33" y="15"/>
                    <a:pt x="31" y="15"/>
                  </a:cubicBezTo>
                  <a:cubicBezTo>
                    <a:pt x="31" y="16"/>
                    <a:pt x="32" y="17"/>
                    <a:pt x="31" y="17"/>
                  </a:cubicBezTo>
                  <a:cubicBezTo>
                    <a:pt x="31" y="16"/>
                    <a:pt x="30" y="17"/>
                    <a:pt x="30" y="16"/>
                  </a:cubicBezTo>
                  <a:cubicBezTo>
                    <a:pt x="30" y="15"/>
                    <a:pt x="30" y="14"/>
                    <a:pt x="30" y="14"/>
                  </a:cubicBezTo>
                  <a:cubicBezTo>
                    <a:pt x="28" y="14"/>
                    <a:pt x="29" y="13"/>
                    <a:pt x="27" y="13"/>
                  </a:cubicBezTo>
                  <a:cubicBezTo>
                    <a:pt x="27" y="13"/>
                    <a:pt x="27" y="12"/>
                    <a:pt x="26" y="12"/>
                  </a:cubicBezTo>
                  <a:cubicBezTo>
                    <a:pt x="26" y="12"/>
                    <a:pt x="26" y="13"/>
                    <a:pt x="25" y="13"/>
                  </a:cubicBezTo>
                  <a:cubicBezTo>
                    <a:pt x="25" y="15"/>
                    <a:pt x="24" y="17"/>
                    <a:pt x="25" y="19"/>
                  </a:cubicBezTo>
                  <a:cubicBezTo>
                    <a:pt x="24" y="19"/>
                    <a:pt x="24" y="18"/>
                    <a:pt x="23" y="19"/>
                  </a:cubicBezTo>
                  <a:cubicBezTo>
                    <a:pt x="24" y="20"/>
                    <a:pt x="24" y="19"/>
                    <a:pt x="24" y="20"/>
                  </a:cubicBezTo>
                  <a:cubicBezTo>
                    <a:pt x="24" y="20"/>
                    <a:pt x="24" y="22"/>
                    <a:pt x="23" y="23"/>
                  </a:cubicBezTo>
                  <a:cubicBezTo>
                    <a:pt x="23" y="22"/>
                    <a:pt x="23" y="21"/>
                    <a:pt x="22" y="20"/>
                  </a:cubicBezTo>
                  <a:cubicBezTo>
                    <a:pt x="22" y="19"/>
                    <a:pt x="22" y="20"/>
                    <a:pt x="21" y="20"/>
                  </a:cubicBezTo>
                  <a:cubicBezTo>
                    <a:pt x="21" y="19"/>
                    <a:pt x="21" y="20"/>
                    <a:pt x="20" y="20"/>
                  </a:cubicBezTo>
                  <a:cubicBezTo>
                    <a:pt x="20" y="19"/>
                    <a:pt x="19" y="18"/>
                    <a:pt x="18" y="18"/>
                  </a:cubicBezTo>
                  <a:cubicBezTo>
                    <a:pt x="18" y="16"/>
                    <a:pt x="17" y="17"/>
                    <a:pt x="17" y="16"/>
                  </a:cubicBezTo>
                  <a:cubicBezTo>
                    <a:pt x="18" y="16"/>
                    <a:pt x="18" y="15"/>
                    <a:pt x="18" y="15"/>
                  </a:cubicBezTo>
                  <a:cubicBezTo>
                    <a:pt x="18" y="14"/>
                    <a:pt x="19" y="13"/>
                    <a:pt x="20" y="13"/>
                  </a:cubicBezTo>
                  <a:cubicBezTo>
                    <a:pt x="20" y="12"/>
                    <a:pt x="20" y="11"/>
                    <a:pt x="22" y="11"/>
                  </a:cubicBezTo>
                  <a:cubicBezTo>
                    <a:pt x="22" y="10"/>
                    <a:pt x="21" y="10"/>
                    <a:pt x="21" y="10"/>
                  </a:cubicBezTo>
                  <a:cubicBezTo>
                    <a:pt x="23" y="9"/>
                    <a:pt x="24" y="9"/>
                    <a:pt x="25" y="9"/>
                  </a:cubicBezTo>
                  <a:cubicBezTo>
                    <a:pt x="25" y="8"/>
                    <a:pt x="25" y="7"/>
                    <a:pt x="25" y="6"/>
                  </a:cubicBezTo>
                  <a:cubicBezTo>
                    <a:pt x="25" y="5"/>
                    <a:pt x="24" y="5"/>
                    <a:pt x="24" y="5"/>
                  </a:cubicBezTo>
                  <a:cubicBezTo>
                    <a:pt x="25" y="5"/>
                    <a:pt x="26" y="5"/>
                    <a:pt x="26" y="6"/>
                  </a:cubicBezTo>
                  <a:cubicBezTo>
                    <a:pt x="27" y="5"/>
                    <a:pt x="27" y="6"/>
                    <a:pt x="28" y="6"/>
                  </a:cubicBezTo>
                  <a:cubicBezTo>
                    <a:pt x="28" y="7"/>
                    <a:pt x="29" y="6"/>
                    <a:pt x="29" y="8"/>
                  </a:cubicBezTo>
                  <a:cubicBezTo>
                    <a:pt x="29" y="10"/>
                    <a:pt x="26" y="9"/>
                    <a:pt x="26" y="11"/>
                  </a:cubicBezTo>
                  <a:cubicBezTo>
                    <a:pt x="26" y="11"/>
                    <a:pt x="27" y="11"/>
                    <a:pt x="28" y="11"/>
                  </a:cubicBezTo>
                  <a:cubicBezTo>
                    <a:pt x="30" y="12"/>
                    <a:pt x="30" y="14"/>
                    <a:pt x="32" y="14"/>
                  </a:cubicBezTo>
                  <a:cubicBezTo>
                    <a:pt x="32" y="13"/>
                    <a:pt x="33" y="13"/>
                    <a:pt x="32" y="11"/>
                  </a:cubicBezTo>
                  <a:cubicBezTo>
                    <a:pt x="32" y="10"/>
                    <a:pt x="32" y="10"/>
                    <a:pt x="32" y="9"/>
                  </a:cubicBezTo>
                  <a:cubicBezTo>
                    <a:pt x="33" y="9"/>
                    <a:pt x="33" y="10"/>
                    <a:pt x="34" y="11"/>
                  </a:cubicBezTo>
                  <a:cubicBezTo>
                    <a:pt x="34" y="10"/>
                    <a:pt x="33" y="9"/>
                    <a:pt x="34" y="9"/>
                  </a:cubicBezTo>
                  <a:cubicBezTo>
                    <a:pt x="34" y="9"/>
                    <a:pt x="35" y="8"/>
                    <a:pt x="35" y="8"/>
                  </a:cubicBezTo>
                  <a:cubicBezTo>
                    <a:pt x="34" y="8"/>
                    <a:pt x="34" y="7"/>
                    <a:pt x="34" y="7"/>
                  </a:cubicBezTo>
                  <a:cubicBezTo>
                    <a:pt x="33" y="7"/>
                    <a:pt x="32" y="6"/>
                    <a:pt x="32" y="6"/>
                  </a:cubicBezTo>
                  <a:cubicBezTo>
                    <a:pt x="32" y="6"/>
                    <a:pt x="32" y="6"/>
                    <a:pt x="32" y="5"/>
                  </a:cubicBezTo>
                  <a:cubicBezTo>
                    <a:pt x="32" y="4"/>
                    <a:pt x="31" y="4"/>
                    <a:pt x="31" y="3"/>
                  </a:cubicBezTo>
                  <a:cubicBezTo>
                    <a:pt x="31" y="3"/>
                    <a:pt x="30" y="3"/>
                    <a:pt x="29" y="3"/>
                  </a:cubicBezTo>
                  <a:cubicBezTo>
                    <a:pt x="29" y="2"/>
                    <a:pt x="29" y="2"/>
                    <a:pt x="29" y="2"/>
                  </a:cubicBezTo>
                  <a:cubicBezTo>
                    <a:pt x="28" y="2"/>
                    <a:pt x="27" y="2"/>
                    <a:pt x="26" y="2"/>
                  </a:cubicBezTo>
                  <a:cubicBezTo>
                    <a:pt x="26" y="0"/>
                    <a:pt x="24" y="1"/>
                    <a:pt x="24" y="2"/>
                  </a:cubicBezTo>
                  <a:cubicBezTo>
                    <a:pt x="24" y="1"/>
                    <a:pt x="24" y="0"/>
                    <a:pt x="23" y="0"/>
                  </a:cubicBezTo>
                  <a:cubicBezTo>
                    <a:pt x="23" y="0"/>
                    <a:pt x="23" y="0"/>
                    <a:pt x="23" y="0"/>
                  </a:cubicBezTo>
                  <a:cubicBezTo>
                    <a:pt x="23" y="0"/>
                    <a:pt x="23" y="1"/>
                    <a:pt x="22" y="1"/>
                  </a:cubicBezTo>
                  <a:close/>
                  <a:moveTo>
                    <a:pt x="34" y="22"/>
                  </a:moveTo>
                  <a:cubicBezTo>
                    <a:pt x="34" y="22"/>
                    <a:pt x="34" y="22"/>
                    <a:pt x="34" y="22"/>
                  </a:cubicBezTo>
                  <a:cubicBezTo>
                    <a:pt x="34" y="22"/>
                    <a:pt x="34" y="22"/>
                    <a:pt x="34" y="22"/>
                  </a:cubicBezTo>
                  <a:close/>
                  <a:moveTo>
                    <a:pt x="3" y="42"/>
                  </a:moveTo>
                  <a:cubicBezTo>
                    <a:pt x="3" y="41"/>
                    <a:pt x="3" y="42"/>
                    <a:pt x="3" y="42"/>
                  </a:cubicBezTo>
                  <a:cubicBezTo>
                    <a:pt x="3" y="42"/>
                    <a:pt x="3" y="42"/>
                    <a:pt x="3" y="42"/>
                  </a:cubicBezTo>
                  <a:close/>
                  <a:moveTo>
                    <a:pt x="3" y="42"/>
                  </a:moveTo>
                  <a:cubicBezTo>
                    <a:pt x="4" y="42"/>
                    <a:pt x="4" y="43"/>
                    <a:pt x="4" y="43"/>
                  </a:cubicBezTo>
                  <a:cubicBezTo>
                    <a:pt x="4" y="44"/>
                    <a:pt x="3" y="43"/>
                    <a:pt x="3"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30" name="Freeform 68"/>
            <p:cNvSpPr>
              <a:spLocks noEditPoints="1"/>
            </p:cNvSpPr>
            <p:nvPr/>
          </p:nvSpPr>
          <p:spPr bwMode="auto">
            <a:xfrm>
              <a:off x="3940991" y="5655525"/>
              <a:ext cx="37950" cy="31445"/>
            </a:xfrm>
            <a:custGeom>
              <a:avLst/>
              <a:gdLst>
                <a:gd name="T0" fmla="*/ 12 w 15"/>
                <a:gd name="T1" fmla="*/ 2 h 12"/>
                <a:gd name="T2" fmla="*/ 15 w 15"/>
                <a:gd name="T3" fmla="*/ 1 h 12"/>
                <a:gd name="T4" fmla="*/ 14 w 15"/>
                <a:gd name="T5" fmla="*/ 0 h 12"/>
                <a:gd name="T6" fmla="*/ 2 w 15"/>
                <a:gd name="T7" fmla="*/ 9 h 12"/>
                <a:gd name="T8" fmla="*/ 3 w 15"/>
                <a:gd name="T9" fmla="*/ 10 h 12"/>
                <a:gd name="T10" fmla="*/ 3 w 15"/>
                <a:gd name="T11" fmla="*/ 10 h 12"/>
                <a:gd name="T12" fmla="*/ 3 w 15"/>
                <a:gd name="T13" fmla="*/ 10 h 12"/>
                <a:gd name="T14" fmla="*/ 1 w 15"/>
                <a:gd name="T15" fmla="*/ 9 h 12"/>
                <a:gd name="T16" fmla="*/ 0 w 15"/>
                <a:gd name="T17" fmla="*/ 10 h 12"/>
                <a:gd name="T18" fmla="*/ 0 w 15"/>
                <a:gd name="T19" fmla="*/ 11 h 12"/>
                <a:gd name="T20" fmla="*/ 2 w 15"/>
                <a:gd name="T21" fmla="*/ 11 h 12"/>
                <a:gd name="T22" fmla="*/ 5 w 15"/>
                <a:gd name="T23" fmla="*/ 10 h 12"/>
                <a:gd name="T24" fmla="*/ 6 w 15"/>
                <a:gd name="T25" fmla="*/ 9 h 12"/>
                <a:gd name="T26" fmla="*/ 5 w 15"/>
                <a:gd name="T27" fmla="*/ 9 h 12"/>
                <a:gd name="T28" fmla="*/ 7 w 15"/>
                <a:gd name="T29" fmla="*/ 9 h 12"/>
                <a:gd name="T30" fmla="*/ 8 w 15"/>
                <a:gd name="T31" fmla="*/ 6 h 12"/>
                <a:gd name="T32" fmla="*/ 8 w 15"/>
                <a:gd name="T33" fmla="*/ 6 h 12"/>
                <a:gd name="T34" fmla="*/ 10 w 15"/>
                <a:gd name="T35" fmla="*/ 5 h 12"/>
                <a:gd name="T36" fmla="*/ 11 w 15"/>
                <a:gd name="T37" fmla="*/ 5 h 12"/>
                <a:gd name="T38" fmla="*/ 11 w 15"/>
                <a:gd name="T39" fmla="*/ 4 h 12"/>
                <a:gd name="T40" fmla="*/ 12 w 15"/>
                <a:gd name="T41" fmla="*/ 4 h 12"/>
                <a:gd name="T42" fmla="*/ 12 w 15"/>
                <a:gd name="T43" fmla="*/ 3 h 12"/>
                <a:gd name="T44" fmla="*/ 12 w 15"/>
                <a:gd name="T45" fmla="*/ 3 h 12"/>
                <a:gd name="T46" fmla="*/ 12 w 15"/>
                <a:gd name="T47" fmla="*/ 2 h 12"/>
                <a:gd name="T48" fmla="*/ 4 w 15"/>
                <a:gd name="T49" fmla="*/ 10 h 12"/>
                <a:gd name="T50" fmla="*/ 4 w 15"/>
                <a:gd name="T51" fmla="*/ 10 h 12"/>
                <a:gd name="T52" fmla="*/ 4 w 15"/>
                <a:gd name="T53"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 h="12">
                  <a:moveTo>
                    <a:pt x="12" y="2"/>
                  </a:moveTo>
                  <a:cubicBezTo>
                    <a:pt x="13" y="2"/>
                    <a:pt x="15" y="2"/>
                    <a:pt x="15" y="1"/>
                  </a:cubicBezTo>
                  <a:cubicBezTo>
                    <a:pt x="15" y="0"/>
                    <a:pt x="14" y="1"/>
                    <a:pt x="14" y="0"/>
                  </a:cubicBezTo>
                  <a:cubicBezTo>
                    <a:pt x="10" y="3"/>
                    <a:pt x="6" y="5"/>
                    <a:pt x="2" y="9"/>
                  </a:cubicBezTo>
                  <a:cubicBezTo>
                    <a:pt x="2" y="9"/>
                    <a:pt x="3" y="9"/>
                    <a:pt x="3" y="10"/>
                  </a:cubicBezTo>
                  <a:cubicBezTo>
                    <a:pt x="3" y="10"/>
                    <a:pt x="3" y="10"/>
                    <a:pt x="3" y="10"/>
                  </a:cubicBezTo>
                  <a:cubicBezTo>
                    <a:pt x="3" y="10"/>
                    <a:pt x="3" y="10"/>
                    <a:pt x="3" y="10"/>
                  </a:cubicBezTo>
                  <a:cubicBezTo>
                    <a:pt x="2" y="10"/>
                    <a:pt x="1" y="10"/>
                    <a:pt x="1" y="9"/>
                  </a:cubicBezTo>
                  <a:cubicBezTo>
                    <a:pt x="1" y="10"/>
                    <a:pt x="0" y="10"/>
                    <a:pt x="0" y="10"/>
                  </a:cubicBezTo>
                  <a:cubicBezTo>
                    <a:pt x="0" y="10"/>
                    <a:pt x="0" y="11"/>
                    <a:pt x="0" y="11"/>
                  </a:cubicBezTo>
                  <a:cubicBezTo>
                    <a:pt x="1" y="11"/>
                    <a:pt x="1" y="11"/>
                    <a:pt x="2" y="11"/>
                  </a:cubicBezTo>
                  <a:cubicBezTo>
                    <a:pt x="3" y="11"/>
                    <a:pt x="5" y="12"/>
                    <a:pt x="5" y="10"/>
                  </a:cubicBezTo>
                  <a:cubicBezTo>
                    <a:pt x="6" y="10"/>
                    <a:pt x="6" y="10"/>
                    <a:pt x="6" y="9"/>
                  </a:cubicBezTo>
                  <a:cubicBezTo>
                    <a:pt x="6" y="8"/>
                    <a:pt x="5" y="9"/>
                    <a:pt x="5" y="9"/>
                  </a:cubicBezTo>
                  <a:cubicBezTo>
                    <a:pt x="6" y="9"/>
                    <a:pt x="6" y="9"/>
                    <a:pt x="7" y="9"/>
                  </a:cubicBezTo>
                  <a:cubicBezTo>
                    <a:pt x="7" y="7"/>
                    <a:pt x="8" y="7"/>
                    <a:pt x="8" y="6"/>
                  </a:cubicBezTo>
                  <a:cubicBezTo>
                    <a:pt x="8" y="6"/>
                    <a:pt x="8" y="6"/>
                    <a:pt x="8" y="6"/>
                  </a:cubicBezTo>
                  <a:cubicBezTo>
                    <a:pt x="9" y="6"/>
                    <a:pt x="9" y="5"/>
                    <a:pt x="10" y="5"/>
                  </a:cubicBezTo>
                  <a:cubicBezTo>
                    <a:pt x="10" y="5"/>
                    <a:pt x="10" y="5"/>
                    <a:pt x="11" y="5"/>
                  </a:cubicBezTo>
                  <a:cubicBezTo>
                    <a:pt x="11" y="4"/>
                    <a:pt x="11" y="4"/>
                    <a:pt x="11" y="4"/>
                  </a:cubicBezTo>
                  <a:cubicBezTo>
                    <a:pt x="11" y="4"/>
                    <a:pt x="11" y="4"/>
                    <a:pt x="12" y="4"/>
                  </a:cubicBezTo>
                  <a:cubicBezTo>
                    <a:pt x="12" y="4"/>
                    <a:pt x="12" y="3"/>
                    <a:pt x="12" y="3"/>
                  </a:cubicBezTo>
                  <a:cubicBezTo>
                    <a:pt x="12" y="3"/>
                    <a:pt x="12" y="3"/>
                    <a:pt x="12" y="3"/>
                  </a:cubicBezTo>
                  <a:cubicBezTo>
                    <a:pt x="12" y="3"/>
                    <a:pt x="12" y="2"/>
                    <a:pt x="12" y="2"/>
                  </a:cubicBezTo>
                  <a:close/>
                  <a:moveTo>
                    <a:pt x="4" y="10"/>
                  </a:moveTo>
                  <a:cubicBezTo>
                    <a:pt x="4" y="10"/>
                    <a:pt x="4" y="10"/>
                    <a:pt x="4" y="10"/>
                  </a:cubicBezTo>
                  <a:cubicBezTo>
                    <a:pt x="4" y="10"/>
                    <a:pt x="4" y="10"/>
                    <a:pt x="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31" name="Freeform 69"/>
            <p:cNvSpPr/>
            <p:nvPr/>
          </p:nvSpPr>
          <p:spPr bwMode="auto">
            <a:xfrm>
              <a:off x="4192545" y="5812747"/>
              <a:ext cx="2169" cy="4337"/>
            </a:xfrm>
            <a:custGeom>
              <a:avLst/>
              <a:gdLst>
                <a:gd name="T0" fmla="*/ 0 w 1"/>
                <a:gd name="T1" fmla="*/ 2 h 2"/>
                <a:gd name="T2" fmla="*/ 1 w 1"/>
                <a:gd name="T3" fmla="*/ 0 h 2"/>
                <a:gd name="T4" fmla="*/ 0 w 1"/>
                <a:gd name="T5" fmla="*/ 0 h 2"/>
                <a:gd name="T6" fmla="*/ 0 w 1"/>
                <a:gd name="T7" fmla="*/ 2 h 2"/>
              </a:gdLst>
              <a:ahLst/>
              <a:cxnLst>
                <a:cxn ang="0">
                  <a:pos x="T0" y="T1"/>
                </a:cxn>
                <a:cxn ang="0">
                  <a:pos x="T2" y="T3"/>
                </a:cxn>
                <a:cxn ang="0">
                  <a:pos x="T4" y="T5"/>
                </a:cxn>
                <a:cxn ang="0">
                  <a:pos x="T6" y="T7"/>
                </a:cxn>
              </a:cxnLst>
              <a:rect l="0" t="0" r="r" b="b"/>
              <a:pathLst>
                <a:path w="1" h="2">
                  <a:moveTo>
                    <a:pt x="0" y="2"/>
                  </a:moveTo>
                  <a:cubicBezTo>
                    <a:pt x="1" y="2"/>
                    <a:pt x="1" y="1"/>
                    <a:pt x="1" y="0"/>
                  </a:cubicBezTo>
                  <a:cubicBezTo>
                    <a:pt x="1" y="0"/>
                    <a:pt x="1" y="0"/>
                    <a:pt x="0" y="0"/>
                  </a:cubicBezTo>
                  <a:cubicBezTo>
                    <a:pt x="0" y="1"/>
                    <a:pt x="0" y="0"/>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32" name="Freeform 70"/>
            <p:cNvSpPr/>
            <p:nvPr/>
          </p:nvSpPr>
          <p:spPr bwMode="auto">
            <a:xfrm>
              <a:off x="4072189" y="5779134"/>
              <a:ext cx="2169" cy="2169"/>
            </a:xfrm>
            <a:custGeom>
              <a:avLst/>
              <a:gdLst>
                <a:gd name="T0" fmla="*/ 0 w 1"/>
                <a:gd name="T1" fmla="*/ 0 h 1"/>
                <a:gd name="T2" fmla="*/ 1 w 1"/>
                <a:gd name="T3" fmla="*/ 1 h 1"/>
                <a:gd name="T4" fmla="*/ 0 w 1"/>
                <a:gd name="T5" fmla="*/ 0 h 1"/>
                <a:gd name="T6" fmla="*/ 0 w 1"/>
                <a:gd name="T7" fmla="*/ 0 h 1"/>
              </a:gdLst>
              <a:ahLst/>
              <a:cxnLst>
                <a:cxn ang="0">
                  <a:pos x="T0" y="T1"/>
                </a:cxn>
                <a:cxn ang="0">
                  <a:pos x="T2" y="T3"/>
                </a:cxn>
                <a:cxn ang="0">
                  <a:pos x="T4" y="T5"/>
                </a:cxn>
                <a:cxn ang="0">
                  <a:pos x="T6" y="T7"/>
                </a:cxn>
              </a:cxnLst>
              <a:rect l="0" t="0" r="r" b="b"/>
              <a:pathLst>
                <a:path w="1" h="1">
                  <a:moveTo>
                    <a:pt x="0" y="0"/>
                  </a:moveTo>
                  <a:cubicBezTo>
                    <a:pt x="0" y="1"/>
                    <a:pt x="1" y="0"/>
                    <a:pt x="1" y="1"/>
                  </a:cubicBezTo>
                  <a:cubicBezTo>
                    <a:pt x="1" y="0"/>
                    <a:pt x="1"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33" name="Freeform 71"/>
            <p:cNvSpPr/>
            <p:nvPr/>
          </p:nvSpPr>
          <p:spPr bwMode="auto">
            <a:xfrm>
              <a:off x="4030986" y="5724920"/>
              <a:ext cx="9759" cy="22770"/>
            </a:xfrm>
            <a:custGeom>
              <a:avLst/>
              <a:gdLst>
                <a:gd name="T0" fmla="*/ 3 w 4"/>
                <a:gd name="T1" fmla="*/ 5 h 9"/>
                <a:gd name="T2" fmla="*/ 3 w 4"/>
                <a:gd name="T3" fmla="*/ 2 h 9"/>
                <a:gd name="T4" fmla="*/ 2 w 4"/>
                <a:gd name="T5" fmla="*/ 1 h 9"/>
                <a:gd name="T6" fmla="*/ 2 w 4"/>
                <a:gd name="T7" fmla="*/ 0 h 9"/>
                <a:gd name="T8" fmla="*/ 1 w 4"/>
                <a:gd name="T9" fmla="*/ 0 h 9"/>
                <a:gd name="T10" fmla="*/ 0 w 4"/>
                <a:gd name="T11" fmla="*/ 4 h 9"/>
                <a:gd name="T12" fmla="*/ 2 w 4"/>
                <a:gd name="T13" fmla="*/ 4 h 9"/>
                <a:gd name="T14" fmla="*/ 0 w 4"/>
                <a:gd name="T15" fmla="*/ 5 h 9"/>
                <a:gd name="T16" fmla="*/ 1 w 4"/>
                <a:gd name="T17" fmla="*/ 8 h 9"/>
                <a:gd name="T18" fmla="*/ 0 w 4"/>
                <a:gd name="T19" fmla="*/ 9 h 9"/>
                <a:gd name="T20" fmla="*/ 3 w 4"/>
                <a:gd name="T21" fmla="*/ 8 h 9"/>
                <a:gd name="T22" fmla="*/ 4 w 4"/>
                <a:gd name="T23" fmla="*/ 6 h 9"/>
                <a:gd name="T24" fmla="*/ 3 w 4"/>
                <a:gd name="T25"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9">
                  <a:moveTo>
                    <a:pt x="3" y="5"/>
                  </a:moveTo>
                  <a:cubicBezTo>
                    <a:pt x="4" y="3"/>
                    <a:pt x="2" y="3"/>
                    <a:pt x="3" y="2"/>
                  </a:cubicBezTo>
                  <a:cubicBezTo>
                    <a:pt x="2" y="1"/>
                    <a:pt x="2" y="1"/>
                    <a:pt x="2" y="1"/>
                  </a:cubicBezTo>
                  <a:cubicBezTo>
                    <a:pt x="2" y="1"/>
                    <a:pt x="2" y="0"/>
                    <a:pt x="2" y="0"/>
                  </a:cubicBezTo>
                  <a:cubicBezTo>
                    <a:pt x="2" y="0"/>
                    <a:pt x="1" y="0"/>
                    <a:pt x="1" y="0"/>
                  </a:cubicBezTo>
                  <a:cubicBezTo>
                    <a:pt x="1" y="2"/>
                    <a:pt x="0" y="2"/>
                    <a:pt x="0" y="4"/>
                  </a:cubicBezTo>
                  <a:cubicBezTo>
                    <a:pt x="1" y="4"/>
                    <a:pt x="1" y="4"/>
                    <a:pt x="2" y="4"/>
                  </a:cubicBezTo>
                  <a:cubicBezTo>
                    <a:pt x="2" y="5"/>
                    <a:pt x="1" y="6"/>
                    <a:pt x="0" y="5"/>
                  </a:cubicBezTo>
                  <a:cubicBezTo>
                    <a:pt x="0" y="7"/>
                    <a:pt x="0" y="7"/>
                    <a:pt x="1" y="8"/>
                  </a:cubicBezTo>
                  <a:cubicBezTo>
                    <a:pt x="0" y="8"/>
                    <a:pt x="0" y="8"/>
                    <a:pt x="0" y="9"/>
                  </a:cubicBezTo>
                  <a:cubicBezTo>
                    <a:pt x="1" y="9"/>
                    <a:pt x="2" y="8"/>
                    <a:pt x="3" y="8"/>
                  </a:cubicBezTo>
                  <a:cubicBezTo>
                    <a:pt x="4" y="7"/>
                    <a:pt x="3" y="7"/>
                    <a:pt x="4" y="6"/>
                  </a:cubicBezTo>
                  <a:cubicBezTo>
                    <a:pt x="4" y="5"/>
                    <a:pt x="4" y="5"/>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34" name="Freeform 72"/>
            <p:cNvSpPr>
              <a:spLocks noEditPoints="1"/>
            </p:cNvSpPr>
            <p:nvPr/>
          </p:nvSpPr>
          <p:spPr bwMode="auto">
            <a:xfrm>
              <a:off x="4015806" y="5673959"/>
              <a:ext cx="209267" cy="195171"/>
            </a:xfrm>
            <a:custGeom>
              <a:avLst/>
              <a:gdLst>
                <a:gd name="T0" fmla="*/ 80 w 82"/>
                <a:gd name="T1" fmla="*/ 23 h 76"/>
                <a:gd name="T2" fmla="*/ 64 w 82"/>
                <a:gd name="T3" fmla="*/ 4 h 76"/>
                <a:gd name="T4" fmla="*/ 61 w 82"/>
                <a:gd name="T5" fmla="*/ 1 h 76"/>
                <a:gd name="T6" fmla="*/ 56 w 82"/>
                <a:gd name="T7" fmla="*/ 2 h 76"/>
                <a:gd name="T8" fmla="*/ 50 w 82"/>
                <a:gd name="T9" fmla="*/ 4 h 76"/>
                <a:gd name="T10" fmla="*/ 46 w 82"/>
                <a:gd name="T11" fmla="*/ 6 h 76"/>
                <a:gd name="T12" fmla="*/ 43 w 82"/>
                <a:gd name="T13" fmla="*/ 6 h 76"/>
                <a:gd name="T14" fmla="*/ 35 w 82"/>
                <a:gd name="T15" fmla="*/ 10 h 76"/>
                <a:gd name="T16" fmla="*/ 29 w 82"/>
                <a:gd name="T17" fmla="*/ 13 h 76"/>
                <a:gd name="T18" fmla="*/ 29 w 82"/>
                <a:gd name="T19" fmla="*/ 13 h 76"/>
                <a:gd name="T20" fmla="*/ 21 w 82"/>
                <a:gd name="T21" fmla="*/ 7 h 76"/>
                <a:gd name="T22" fmla="*/ 15 w 82"/>
                <a:gd name="T23" fmla="*/ 15 h 76"/>
                <a:gd name="T24" fmla="*/ 12 w 82"/>
                <a:gd name="T25" fmla="*/ 21 h 76"/>
                <a:gd name="T26" fmla="*/ 11 w 82"/>
                <a:gd name="T27" fmla="*/ 25 h 76"/>
                <a:gd name="T28" fmla="*/ 7 w 82"/>
                <a:gd name="T29" fmla="*/ 30 h 76"/>
                <a:gd name="T30" fmla="*/ 8 w 82"/>
                <a:gd name="T31" fmla="*/ 35 h 76"/>
                <a:gd name="T32" fmla="*/ 7 w 82"/>
                <a:gd name="T33" fmla="*/ 41 h 76"/>
                <a:gd name="T34" fmla="*/ 14 w 82"/>
                <a:gd name="T35" fmla="*/ 34 h 76"/>
                <a:gd name="T36" fmla="*/ 15 w 82"/>
                <a:gd name="T37" fmla="*/ 36 h 76"/>
                <a:gd name="T38" fmla="*/ 18 w 82"/>
                <a:gd name="T39" fmla="*/ 40 h 76"/>
                <a:gd name="T40" fmla="*/ 17 w 82"/>
                <a:gd name="T41" fmla="*/ 34 h 76"/>
                <a:gd name="T42" fmla="*/ 20 w 82"/>
                <a:gd name="T43" fmla="*/ 41 h 76"/>
                <a:gd name="T44" fmla="*/ 23 w 82"/>
                <a:gd name="T45" fmla="*/ 40 h 76"/>
                <a:gd name="T46" fmla="*/ 28 w 82"/>
                <a:gd name="T47" fmla="*/ 41 h 76"/>
                <a:gd name="T48" fmla="*/ 20 w 82"/>
                <a:gd name="T49" fmla="*/ 45 h 76"/>
                <a:gd name="T50" fmla="*/ 12 w 82"/>
                <a:gd name="T51" fmla="*/ 41 h 76"/>
                <a:gd name="T52" fmla="*/ 3 w 82"/>
                <a:gd name="T53" fmla="*/ 47 h 76"/>
                <a:gd name="T54" fmla="*/ 2 w 82"/>
                <a:gd name="T55" fmla="*/ 64 h 76"/>
                <a:gd name="T56" fmla="*/ 10 w 82"/>
                <a:gd name="T57" fmla="*/ 65 h 76"/>
                <a:gd name="T58" fmla="*/ 15 w 82"/>
                <a:gd name="T59" fmla="*/ 74 h 76"/>
                <a:gd name="T60" fmla="*/ 32 w 82"/>
                <a:gd name="T61" fmla="*/ 69 h 76"/>
                <a:gd name="T62" fmla="*/ 35 w 82"/>
                <a:gd name="T63" fmla="*/ 60 h 76"/>
                <a:gd name="T64" fmla="*/ 29 w 82"/>
                <a:gd name="T65" fmla="*/ 51 h 76"/>
                <a:gd name="T66" fmla="*/ 34 w 82"/>
                <a:gd name="T67" fmla="*/ 59 h 76"/>
                <a:gd name="T68" fmla="*/ 42 w 82"/>
                <a:gd name="T69" fmla="*/ 52 h 76"/>
                <a:gd name="T70" fmla="*/ 37 w 82"/>
                <a:gd name="T71" fmla="*/ 46 h 76"/>
                <a:gd name="T72" fmla="*/ 44 w 82"/>
                <a:gd name="T73" fmla="*/ 50 h 76"/>
                <a:gd name="T74" fmla="*/ 48 w 82"/>
                <a:gd name="T75" fmla="*/ 53 h 76"/>
                <a:gd name="T76" fmla="*/ 51 w 82"/>
                <a:gd name="T77" fmla="*/ 62 h 76"/>
                <a:gd name="T78" fmla="*/ 55 w 82"/>
                <a:gd name="T79" fmla="*/ 56 h 76"/>
                <a:gd name="T80" fmla="*/ 60 w 82"/>
                <a:gd name="T81" fmla="*/ 55 h 76"/>
                <a:gd name="T82" fmla="*/ 63 w 82"/>
                <a:gd name="T83" fmla="*/ 60 h 76"/>
                <a:gd name="T84" fmla="*/ 66 w 82"/>
                <a:gd name="T85" fmla="*/ 63 h 76"/>
                <a:gd name="T86" fmla="*/ 67 w 82"/>
                <a:gd name="T87" fmla="*/ 62 h 76"/>
                <a:gd name="T88" fmla="*/ 69 w 82"/>
                <a:gd name="T89" fmla="*/ 54 h 76"/>
                <a:gd name="T90" fmla="*/ 75 w 82"/>
                <a:gd name="T91" fmla="*/ 45 h 76"/>
                <a:gd name="T92" fmla="*/ 75 w 82"/>
                <a:gd name="T93" fmla="*/ 40 h 76"/>
                <a:gd name="T94" fmla="*/ 78 w 82"/>
                <a:gd name="T95" fmla="*/ 36 h 76"/>
                <a:gd name="T96" fmla="*/ 82 w 82"/>
                <a:gd name="T97" fmla="*/ 27 h 76"/>
                <a:gd name="T98" fmla="*/ 19 w 82"/>
                <a:gd name="T99" fmla="*/ 24 h 76"/>
                <a:gd name="T100" fmla="*/ 15 w 82"/>
                <a:gd name="T101" fmla="*/ 24 h 76"/>
                <a:gd name="T102" fmla="*/ 18 w 82"/>
                <a:gd name="T103" fmla="*/ 19 h 76"/>
                <a:gd name="T104" fmla="*/ 21 w 82"/>
                <a:gd name="T105" fmla="*/ 19 h 76"/>
                <a:gd name="T106" fmla="*/ 24 w 82"/>
                <a:gd name="T107" fmla="*/ 9 h 76"/>
                <a:gd name="T108" fmla="*/ 28 w 82"/>
                <a:gd name="T109" fmla="*/ 48 h 76"/>
                <a:gd name="T110" fmla="*/ 28 w 82"/>
                <a:gd name="T111" fmla="*/ 15 h 76"/>
                <a:gd name="T112" fmla="*/ 45 w 82"/>
                <a:gd name="T113" fmla="*/ 9 h 76"/>
                <a:gd name="T114" fmla="*/ 61 w 82"/>
                <a:gd name="T115" fmla="*/ 5 h 76"/>
                <a:gd name="T116" fmla="*/ 62 w 82"/>
                <a:gd name="T117" fmla="*/ 4 h 76"/>
                <a:gd name="T118" fmla="*/ 74 w 82"/>
                <a:gd name="T119"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 h="76">
                  <a:moveTo>
                    <a:pt x="82" y="27"/>
                  </a:moveTo>
                  <a:cubicBezTo>
                    <a:pt x="82" y="26"/>
                    <a:pt x="81" y="25"/>
                    <a:pt x="81" y="24"/>
                  </a:cubicBezTo>
                  <a:cubicBezTo>
                    <a:pt x="80" y="25"/>
                    <a:pt x="79" y="25"/>
                    <a:pt x="79" y="24"/>
                  </a:cubicBezTo>
                  <a:cubicBezTo>
                    <a:pt x="79" y="23"/>
                    <a:pt x="80" y="23"/>
                    <a:pt x="80" y="23"/>
                  </a:cubicBezTo>
                  <a:cubicBezTo>
                    <a:pt x="77" y="16"/>
                    <a:pt x="72" y="10"/>
                    <a:pt x="67" y="5"/>
                  </a:cubicBezTo>
                  <a:cubicBezTo>
                    <a:pt x="66" y="5"/>
                    <a:pt x="66" y="5"/>
                    <a:pt x="65" y="5"/>
                  </a:cubicBezTo>
                  <a:cubicBezTo>
                    <a:pt x="65" y="5"/>
                    <a:pt x="65" y="5"/>
                    <a:pt x="64" y="5"/>
                  </a:cubicBezTo>
                  <a:cubicBezTo>
                    <a:pt x="64" y="5"/>
                    <a:pt x="64" y="4"/>
                    <a:pt x="64" y="4"/>
                  </a:cubicBezTo>
                  <a:cubicBezTo>
                    <a:pt x="63" y="4"/>
                    <a:pt x="63" y="4"/>
                    <a:pt x="62" y="4"/>
                  </a:cubicBezTo>
                  <a:cubicBezTo>
                    <a:pt x="62" y="4"/>
                    <a:pt x="62" y="4"/>
                    <a:pt x="62" y="3"/>
                  </a:cubicBezTo>
                  <a:cubicBezTo>
                    <a:pt x="63" y="3"/>
                    <a:pt x="63" y="3"/>
                    <a:pt x="63" y="2"/>
                  </a:cubicBezTo>
                  <a:cubicBezTo>
                    <a:pt x="62" y="2"/>
                    <a:pt x="62" y="1"/>
                    <a:pt x="61" y="1"/>
                  </a:cubicBezTo>
                  <a:cubicBezTo>
                    <a:pt x="61" y="1"/>
                    <a:pt x="60" y="1"/>
                    <a:pt x="59" y="1"/>
                  </a:cubicBezTo>
                  <a:cubicBezTo>
                    <a:pt x="59" y="1"/>
                    <a:pt x="59" y="1"/>
                    <a:pt x="59" y="1"/>
                  </a:cubicBezTo>
                  <a:cubicBezTo>
                    <a:pt x="58" y="1"/>
                    <a:pt x="58" y="0"/>
                    <a:pt x="57" y="0"/>
                  </a:cubicBezTo>
                  <a:cubicBezTo>
                    <a:pt x="57" y="0"/>
                    <a:pt x="56" y="1"/>
                    <a:pt x="56" y="2"/>
                  </a:cubicBezTo>
                  <a:cubicBezTo>
                    <a:pt x="55" y="1"/>
                    <a:pt x="56" y="3"/>
                    <a:pt x="55" y="2"/>
                  </a:cubicBezTo>
                  <a:cubicBezTo>
                    <a:pt x="54" y="2"/>
                    <a:pt x="55" y="1"/>
                    <a:pt x="54" y="2"/>
                  </a:cubicBezTo>
                  <a:cubicBezTo>
                    <a:pt x="53" y="2"/>
                    <a:pt x="52" y="3"/>
                    <a:pt x="51" y="3"/>
                  </a:cubicBezTo>
                  <a:cubicBezTo>
                    <a:pt x="51" y="3"/>
                    <a:pt x="50" y="4"/>
                    <a:pt x="50" y="4"/>
                  </a:cubicBezTo>
                  <a:cubicBezTo>
                    <a:pt x="49" y="4"/>
                    <a:pt x="50" y="5"/>
                    <a:pt x="49" y="5"/>
                  </a:cubicBezTo>
                  <a:cubicBezTo>
                    <a:pt x="48" y="5"/>
                    <a:pt x="47" y="4"/>
                    <a:pt x="48" y="5"/>
                  </a:cubicBezTo>
                  <a:cubicBezTo>
                    <a:pt x="48" y="6"/>
                    <a:pt x="49" y="6"/>
                    <a:pt x="49" y="7"/>
                  </a:cubicBezTo>
                  <a:cubicBezTo>
                    <a:pt x="48" y="7"/>
                    <a:pt x="48" y="6"/>
                    <a:pt x="46" y="6"/>
                  </a:cubicBezTo>
                  <a:cubicBezTo>
                    <a:pt x="46" y="7"/>
                    <a:pt x="46" y="8"/>
                    <a:pt x="46" y="8"/>
                  </a:cubicBezTo>
                  <a:cubicBezTo>
                    <a:pt x="46" y="7"/>
                    <a:pt x="46" y="7"/>
                    <a:pt x="46" y="6"/>
                  </a:cubicBezTo>
                  <a:cubicBezTo>
                    <a:pt x="45" y="6"/>
                    <a:pt x="45" y="7"/>
                    <a:pt x="44" y="7"/>
                  </a:cubicBezTo>
                  <a:cubicBezTo>
                    <a:pt x="44" y="6"/>
                    <a:pt x="44" y="5"/>
                    <a:pt x="43" y="6"/>
                  </a:cubicBezTo>
                  <a:cubicBezTo>
                    <a:pt x="42" y="7"/>
                    <a:pt x="41" y="8"/>
                    <a:pt x="40" y="9"/>
                  </a:cubicBezTo>
                  <a:cubicBezTo>
                    <a:pt x="39" y="9"/>
                    <a:pt x="39" y="8"/>
                    <a:pt x="37" y="8"/>
                  </a:cubicBezTo>
                  <a:cubicBezTo>
                    <a:pt x="37" y="10"/>
                    <a:pt x="39" y="9"/>
                    <a:pt x="38" y="10"/>
                  </a:cubicBezTo>
                  <a:cubicBezTo>
                    <a:pt x="37" y="10"/>
                    <a:pt x="36" y="10"/>
                    <a:pt x="35" y="10"/>
                  </a:cubicBezTo>
                  <a:cubicBezTo>
                    <a:pt x="34" y="10"/>
                    <a:pt x="33" y="11"/>
                    <a:pt x="32" y="12"/>
                  </a:cubicBezTo>
                  <a:cubicBezTo>
                    <a:pt x="32" y="11"/>
                    <a:pt x="32" y="11"/>
                    <a:pt x="32" y="10"/>
                  </a:cubicBezTo>
                  <a:cubicBezTo>
                    <a:pt x="31" y="10"/>
                    <a:pt x="31" y="10"/>
                    <a:pt x="31" y="10"/>
                  </a:cubicBezTo>
                  <a:cubicBezTo>
                    <a:pt x="31" y="11"/>
                    <a:pt x="31" y="13"/>
                    <a:pt x="29" y="13"/>
                  </a:cubicBezTo>
                  <a:cubicBezTo>
                    <a:pt x="29" y="14"/>
                    <a:pt x="28" y="13"/>
                    <a:pt x="28" y="14"/>
                  </a:cubicBezTo>
                  <a:cubicBezTo>
                    <a:pt x="27" y="14"/>
                    <a:pt x="28" y="15"/>
                    <a:pt x="28" y="15"/>
                  </a:cubicBezTo>
                  <a:cubicBezTo>
                    <a:pt x="26" y="15"/>
                    <a:pt x="26" y="13"/>
                    <a:pt x="26" y="12"/>
                  </a:cubicBezTo>
                  <a:cubicBezTo>
                    <a:pt x="27" y="12"/>
                    <a:pt x="29" y="12"/>
                    <a:pt x="29" y="13"/>
                  </a:cubicBezTo>
                  <a:cubicBezTo>
                    <a:pt x="30" y="11"/>
                    <a:pt x="28" y="10"/>
                    <a:pt x="26" y="10"/>
                  </a:cubicBezTo>
                  <a:cubicBezTo>
                    <a:pt x="26" y="9"/>
                    <a:pt x="25" y="9"/>
                    <a:pt x="25" y="9"/>
                  </a:cubicBezTo>
                  <a:cubicBezTo>
                    <a:pt x="24" y="8"/>
                    <a:pt x="24" y="8"/>
                    <a:pt x="23" y="7"/>
                  </a:cubicBezTo>
                  <a:cubicBezTo>
                    <a:pt x="23" y="7"/>
                    <a:pt x="22" y="7"/>
                    <a:pt x="21" y="7"/>
                  </a:cubicBezTo>
                  <a:cubicBezTo>
                    <a:pt x="21" y="8"/>
                    <a:pt x="20" y="8"/>
                    <a:pt x="19" y="9"/>
                  </a:cubicBezTo>
                  <a:cubicBezTo>
                    <a:pt x="19" y="8"/>
                    <a:pt x="19" y="9"/>
                    <a:pt x="19" y="9"/>
                  </a:cubicBezTo>
                  <a:cubicBezTo>
                    <a:pt x="18" y="10"/>
                    <a:pt x="17" y="11"/>
                    <a:pt x="16" y="12"/>
                  </a:cubicBezTo>
                  <a:cubicBezTo>
                    <a:pt x="16" y="13"/>
                    <a:pt x="15" y="14"/>
                    <a:pt x="15" y="15"/>
                  </a:cubicBezTo>
                  <a:cubicBezTo>
                    <a:pt x="14" y="14"/>
                    <a:pt x="14" y="14"/>
                    <a:pt x="14" y="14"/>
                  </a:cubicBezTo>
                  <a:cubicBezTo>
                    <a:pt x="14" y="15"/>
                    <a:pt x="14" y="15"/>
                    <a:pt x="14" y="15"/>
                  </a:cubicBezTo>
                  <a:cubicBezTo>
                    <a:pt x="12" y="15"/>
                    <a:pt x="12" y="17"/>
                    <a:pt x="12" y="18"/>
                  </a:cubicBezTo>
                  <a:cubicBezTo>
                    <a:pt x="12" y="19"/>
                    <a:pt x="12" y="20"/>
                    <a:pt x="12" y="21"/>
                  </a:cubicBezTo>
                  <a:cubicBezTo>
                    <a:pt x="12" y="22"/>
                    <a:pt x="14" y="22"/>
                    <a:pt x="14" y="22"/>
                  </a:cubicBezTo>
                  <a:cubicBezTo>
                    <a:pt x="14" y="23"/>
                    <a:pt x="13" y="23"/>
                    <a:pt x="13" y="24"/>
                  </a:cubicBezTo>
                  <a:cubicBezTo>
                    <a:pt x="14" y="24"/>
                    <a:pt x="14" y="24"/>
                    <a:pt x="14" y="25"/>
                  </a:cubicBezTo>
                  <a:cubicBezTo>
                    <a:pt x="13" y="25"/>
                    <a:pt x="12" y="25"/>
                    <a:pt x="11" y="25"/>
                  </a:cubicBezTo>
                  <a:cubicBezTo>
                    <a:pt x="11" y="26"/>
                    <a:pt x="11" y="26"/>
                    <a:pt x="11" y="27"/>
                  </a:cubicBezTo>
                  <a:cubicBezTo>
                    <a:pt x="10" y="27"/>
                    <a:pt x="10" y="29"/>
                    <a:pt x="9" y="28"/>
                  </a:cubicBezTo>
                  <a:cubicBezTo>
                    <a:pt x="9" y="29"/>
                    <a:pt x="9" y="29"/>
                    <a:pt x="9" y="29"/>
                  </a:cubicBezTo>
                  <a:cubicBezTo>
                    <a:pt x="8" y="29"/>
                    <a:pt x="8" y="30"/>
                    <a:pt x="7" y="30"/>
                  </a:cubicBezTo>
                  <a:cubicBezTo>
                    <a:pt x="7" y="30"/>
                    <a:pt x="6" y="30"/>
                    <a:pt x="6" y="31"/>
                  </a:cubicBezTo>
                  <a:cubicBezTo>
                    <a:pt x="6" y="32"/>
                    <a:pt x="7" y="31"/>
                    <a:pt x="8" y="31"/>
                  </a:cubicBezTo>
                  <a:cubicBezTo>
                    <a:pt x="8" y="33"/>
                    <a:pt x="9" y="32"/>
                    <a:pt x="9" y="34"/>
                  </a:cubicBezTo>
                  <a:cubicBezTo>
                    <a:pt x="8" y="34"/>
                    <a:pt x="8" y="35"/>
                    <a:pt x="8" y="35"/>
                  </a:cubicBezTo>
                  <a:cubicBezTo>
                    <a:pt x="7" y="34"/>
                    <a:pt x="6" y="35"/>
                    <a:pt x="4" y="35"/>
                  </a:cubicBezTo>
                  <a:cubicBezTo>
                    <a:pt x="4" y="36"/>
                    <a:pt x="5" y="38"/>
                    <a:pt x="4" y="38"/>
                  </a:cubicBezTo>
                  <a:cubicBezTo>
                    <a:pt x="4" y="39"/>
                    <a:pt x="5" y="39"/>
                    <a:pt x="4" y="40"/>
                  </a:cubicBezTo>
                  <a:cubicBezTo>
                    <a:pt x="6" y="40"/>
                    <a:pt x="6" y="41"/>
                    <a:pt x="7" y="41"/>
                  </a:cubicBezTo>
                  <a:cubicBezTo>
                    <a:pt x="7" y="40"/>
                    <a:pt x="8" y="40"/>
                    <a:pt x="8" y="41"/>
                  </a:cubicBezTo>
                  <a:cubicBezTo>
                    <a:pt x="9" y="40"/>
                    <a:pt x="10" y="39"/>
                    <a:pt x="10" y="37"/>
                  </a:cubicBezTo>
                  <a:cubicBezTo>
                    <a:pt x="11" y="37"/>
                    <a:pt x="10" y="35"/>
                    <a:pt x="12" y="35"/>
                  </a:cubicBezTo>
                  <a:cubicBezTo>
                    <a:pt x="13" y="35"/>
                    <a:pt x="13" y="35"/>
                    <a:pt x="14" y="34"/>
                  </a:cubicBezTo>
                  <a:cubicBezTo>
                    <a:pt x="13" y="36"/>
                    <a:pt x="14" y="37"/>
                    <a:pt x="14" y="39"/>
                  </a:cubicBezTo>
                  <a:cubicBezTo>
                    <a:pt x="16" y="38"/>
                    <a:pt x="15" y="37"/>
                    <a:pt x="15" y="36"/>
                  </a:cubicBezTo>
                  <a:cubicBezTo>
                    <a:pt x="15" y="36"/>
                    <a:pt x="14" y="35"/>
                    <a:pt x="15" y="35"/>
                  </a:cubicBezTo>
                  <a:cubicBezTo>
                    <a:pt x="15" y="35"/>
                    <a:pt x="15" y="35"/>
                    <a:pt x="15" y="36"/>
                  </a:cubicBezTo>
                  <a:cubicBezTo>
                    <a:pt x="15" y="36"/>
                    <a:pt x="15" y="36"/>
                    <a:pt x="15" y="37"/>
                  </a:cubicBezTo>
                  <a:cubicBezTo>
                    <a:pt x="17" y="37"/>
                    <a:pt x="17" y="37"/>
                    <a:pt x="18" y="38"/>
                  </a:cubicBezTo>
                  <a:cubicBezTo>
                    <a:pt x="18" y="39"/>
                    <a:pt x="17" y="39"/>
                    <a:pt x="16" y="39"/>
                  </a:cubicBezTo>
                  <a:cubicBezTo>
                    <a:pt x="16" y="40"/>
                    <a:pt x="17" y="40"/>
                    <a:pt x="18" y="40"/>
                  </a:cubicBezTo>
                  <a:cubicBezTo>
                    <a:pt x="17" y="39"/>
                    <a:pt x="18" y="39"/>
                    <a:pt x="19" y="38"/>
                  </a:cubicBezTo>
                  <a:cubicBezTo>
                    <a:pt x="19" y="38"/>
                    <a:pt x="18" y="38"/>
                    <a:pt x="18" y="38"/>
                  </a:cubicBezTo>
                  <a:cubicBezTo>
                    <a:pt x="19" y="37"/>
                    <a:pt x="19" y="38"/>
                    <a:pt x="19" y="38"/>
                  </a:cubicBezTo>
                  <a:cubicBezTo>
                    <a:pt x="19" y="36"/>
                    <a:pt x="16" y="36"/>
                    <a:pt x="17" y="34"/>
                  </a:cubicBezTo>
                  <a:cubicBezTo>
                    <a:pt x="17" y="35"/>
                    <a:pt x="19" y="36"/>
                    <a:pt x="19" y="37"/>
                  </a:cubicBezTo>
                  <a:cubicBezTo>
                    <a:pt x="20" y="37"/>
                    <a:pt x="20" y="38"/>
                    <a:pt x="20" y="38"/>
                  </a:cubicBezTo>
                  <a:cubicBezTo>
                    <a:pt x="20" y="38"/>
                    <a:pt x="20" y="38"/>
                    <a:pt x="20" y="39"/>
                  </a:cubicBezTo>
                  <a:cubicBezTo>
                    <a:pt x="20" y="39"/>
                    <a:pt x="20" y="40"/>
                    <a:pt x="20" y="41"/>
                  </a:cubicBezTo>
                  <a:cubicBezTo>
                    <a:pt x="21" y="41"/>
                    <a:pt x="21" y="41"/>
                    <a:pt x="22" y="41"/>
                  </a:cubicBezTo>
                  <a:cubicBezTo>
                    <a:pt x="22" y="40"/>
                    <a:pt x="22" y="39"/>
                    <a:pt x="22" y="38"/>
                  </a:cubicBezTo>
                  <a:cubicBezTo>
                    <a:pt x="22" y="38"/>
                    <a:pt x="23" y="38"/>
                    <a:pt x="23" y="38"/>
                  </a:cubicBezTo>
                  <a:cubicBezTo>
                    <a:pt x="23" y="39"/>
                    <a:pt x="23" y="39"/>
                    <a:pt x="23" y="40"/>
                  </a:cubicBezTo>
                  <a:cubicBezTo>
                    <a:pt x="23" y="40"/>
                    <a:pt x="23" y="40"/>
                    <a:pt x="23" y="41"/>
                  </a:cubicBezTo>
                  <a:cubicBezTo>
                    <a:pt x="24" y="41"/>
                    <a:pt x="26" y="41"/>
                    <a:pt x="26" y="41"/>
                  </a:cubicBezTo>
                  <a:cubicBezTo>
                    <a:pt x="27" y="41"/>
                    <a:pt x="26" y="42"/>
                    <a:pt x="27" y="42"/>
                  </a:cubicBezTo>
                  <a:cubicBezTo>
                    <a:pt x="28" y="42"/>
                    <a:pt x="27" y="40"/>
                    <a:pt x="28" y="41"/>
                  </a:cubicBezTo>
                  <a:cubicBezTo>
                    <a:pt x="28" y="41"/>
                    <a:pt x="28" y="42"/>
                    <a:pt x="28" y="42"/>
                  </a:cubicBezTo>
                  <a:cubicBezTo>
                    <a:pt x="27" y="43"/>
                    <a:pt x="28" y="45"/>
                    <a:pt x="27" y="45"/>
                  </a:cubicBezTo>
                  <a:cubicBezTo>
                    <a:pt x="25" y="44"/>
                    <a:pt x="23" y="44"/>
                    <a:pt x="21" y="44"/>
                  </a:cubicBezTo>
                  <a:cubicBezTo>
                    <a:pt x="20" y="44"/>
                    <a:pt x="20" y="45"/>
                    <a:pt x="20" y="45"/>
                  </a:cubicBezTo>
                  <a:cubicBezTo>
                    <a:pt x="19" y="44"/>
                    <a:pt x="16" y="44"/>
                    <a:pt x="15" y="43"/>
                  </a:cubicBezTo>
                  <a:cubicBezTo>
                    <a:pt x="16" y="42"/>
                    <a:pt x="15" y="42"/>
                    <a:pt x="15" y="41"/>
                  </a:cubicBezTo>
                  <a:cubicBezTo>
                    <a:pt x="16" y="41"/>
                    <a:pt x="16" y="40"/>
                    <a:pt x="15" y="40"/>
                  </a:cubicBezTo>
                  <a:cubicBezTo>
                    <a:pt x="14" y="40"/>
                    <a:pt x="13" y="40"/>
                    <a:pt x="12" y="41"/>
                  </a:cubicBezTo>
                  <a:cubicBezTo>
                    <a:pt x="10" y="41"/>
                    <a:pt x="8" y="41"/>
                    <a:pt x="7" y="42"/>
                  </a:cubicBezTo>
                  <a:cubicBezTo>
                    <a:pt x="7" y="41"/>
                    <a:pt x="7" y="41"/>
                    <a:pt x="6" y="41"/>
                  </a:cubicBezTo>
                  <a:cubicBezTo>
                    <a:pt x="6" y="42"/>
                    <a:pt x="5" y="42"/>
                    <a:pt x="4" y="43"/>
                  </a:cubicBezTo>
                  <a:cubicBezTo>
                    <a:pt x="4" y="44"/>
                    <a:pt x="4" y="46"/>
                    <a:pt x="3" y="47"/>
                  </a:cubicBezTo>
                  <a:cubicBezTo>
                    <a:pt x="3" y="48"/>
                    <a:pt x="2" y="48"/>
                    <a:pt x="1" y="49"/>
                  </a:cubicBezTo>
                  <a:cubicBezTo>
                    <a:pt x="1" y="51"/>
                    <a:pt x="1" y="52"/>
                    <a:pt x="0" y="53"/>
                  </a:cubicBezTo>
                  <a:cubicBezTo>
                    <a:pt x="0" y="55"/>
                    <a:pt x="0" y="57"/>
                    <a:pt x="0" y="60"/>
                  </a:cubicBezTo>
                  <a:cubicBezTo>
                    <a:pt x="1" y="61"/>
                    <a:pt x="2" y="62"/>
                    <a:pt x="2" y="64"/>
                  </a:cubicBezTo>
                  <a:cubicBezTo>
                    <a:pt x="3" y="64"/>
                    <a:pt x="4" y="65"/>
                    <a:pt x="5" y="66"/>
                  </a:cubicBezTo>
                  <a:cubicBezTo>
                    <a:pt x="6" y="65"/>
                    <a:pt x="7" y="65"/>
                    <a:pt x="8" y="65"/>
                  </a:cubicBezTo>
                  <a:cubicBezTo>
                    <a:pt x="9" y="65"/>
                    <a:pt x="9" y="64"/>
                    <a:pt x="10" y="64"/>
                  </a:cubicBezTo>
                  <a:cubicBezTo>
                    <a:pt x="10" y="64"/>
                    <a:pt x="10" y="65"/>
                    <a:pt x="10" y="65"/>
                  </a:cubicBezTo>
                  <a:cubicBezTo>
                    <a:pt x="11" y="65"/>
                    <a:pt x="12" y="66"/>
                    <a:pt x="13" y="66"/>
                  </a:cubicBezTo>
                  <a:cubicBezTo>
                    <a:pt x="13" y="65"/>
                    <a:pt x="13" y="65"/>
                    <a:pt x="14" y="65"/>
                  </a:cubicBezTo>
                  <a:cubicBezTo>
                    <a:pt x="14" y="67"/>
                    <a:pt x="14" y="68"/>
                    <a:pt x="14" y="70"/>
                  </a:cubicBezTo>
                  <a:cubicBezTo>
                    <a:pt x="14" y="71"/>
                    <a:pt x="15" y="73"/>
                    <a:pt x="15" y="74"/>
                  </a:cubicBezTo>
                  <a:cubicBezTo>
                    <a:pt x="15" y="75"/>
                    <a:pt x="15" y="75"/>
                    <a:pt x="16" y="76"/>
                  </a:cubicBezTo>
                  <a:cubicBezTo>
                    <a:pt x="31" y="76"/>
                    <a:pt x="31" y="76"/>
                    <a:pt x="31" y="76"/>
                  </a:cubicBezTo>
                  <a:cubicBezTo>
                    <a:pt x="31" y="75"/>
                    <a:pt x="31" y="74"/>
                    <a:pt x="31" y="73"/>
                  </a:cubicBezTo>
                  <a:cubicBezTo>
                    <a:pt x="32" y="72"/>
                    <a:pt x="32" y="71"/>
                    <a:pt x="32" y="69"/>
                  </a:cubicBezTo>
                  <a:cubicBezTo>
                    <a:pt x="33" y="69"/>
                    <a:pt x="33" y="68"/>
                    <a:pt x="34" y="68"/>
                  </a:cubicBezTo>
                  <a:cubicBezTo>
                    <a:pt x="35" y="66"/>
                    <a:pt x="36" y="64"/>
                    <a:pt x="37" y="62"/>
                  </a:cubicBezTo>
                  <a:cubicBezTo>
                    <a:pt x="37" y="61"/>
                    <a:pt x="38" y="60"/>
                    <a:pt x="37" y="59"/>
                  </a:cubicBezTo>
                  <a:cubicBezTo>
                    <a:pt x="36" y="59"/>
                    <a:pt x="36" y="60"/>
                    <a:pt x="35" y="60"/>
                  </a:cubicBezTo>
                  <a:cubicBezTo>
                    <a:pt x="34" y="60"/>
                    <a:pt x="34" y="60"/>
                    <a:pt x="33" y="60"/>
                  </a:cubicBezTo>
                  <a:cubicBezTo>
                    <a:pt x="33" y="58"/>
                    <a:pt x="32" y="57"/>
                    <a:pt x="31" y="56"/>
                  </a:cubicBezTo>
                  <a:cubicBezTo>
                    <a:pt x="31" y="55"/>
                    <a:pt x="30" y="55"/>
                    <a:pt x="30" y="53"/>
                  </a:cubicBezTo>
                  <a:cubicBezTo>
                    <a:pt x="30" y="52"/>
                    <a:pt x="29" y="52"/>
                    <a:pt x="29" y="51"/>
                  </a:cubicBezTo>
                  <a:cubicBezTo>
                    <a:pt x="29" y="50"/>
                    <a:pt x="28" y="49"/>
                    <a:pt x="29" y="49"/>
                  </a:cubicBezTo>
                  <a:cubicBezTo>
                    <a:pt x="29" y="49"/>
                    <a:pt x="30" y="51"/>
                    <a:pt x="30" y="51"/>
                  </a:cubicBezTo>
                  <a:cubicBezTo>
                    <a:pt x="30" y="53"/>
                    <a:pt x="31" y="54"/>
                    <a:pt x="32" y="55"/>
                  </a:cubicBezTo>
                  <a:cubicBezTo>
                    <a:pt x="33" y="56"/>
                    <a:pt x="33" y="58"/>
                    <a:pt x="34" y="59"/>
                  </a:cubicBezTo>
                  <a:cubicBezTo>
                    <a:pt x="35" y="59"/>
                    <a:pt x="36" y="57"/>
                    <a:pt x="38" y="57"/>
                  </a:cubicBezTo>
                  <a:cubicBezTo>
                    <a:pt x="39" y="57"/>
                    <a:pt x="38" y="56"/>
                    <a:pt x="39" y="56"/>
                  </a:cubicBezTo>
                  <a:cubicBezTo>
                    <a:pt x="40" y="56"/>
                    <a:pt x="40" y="55"/>
                    <a:pt x="41" y="54"/>
                  </a:cubicBezTo>
                  <a:cubicBezTo>
                    <a:pt x="41" y="53"/>
                    <a:pt x="42" y="53"/>
                    <a:pt x="42" y="52"/>
                  </a:cubicBezTo>
                  <a:cubicBezTo>
                    <a:pt x="42" y="51"/>
                    <a:pt x="40" y="51"/>
                    <a:pt x="40" y="50"/>
                  </a:cubicBezTo>
                  <a:cubicBezTo>
                    <a:pt x="40" y="49"/>
                    <a:pt x="39" y="50"/>
                    <a:pt x="39" y="50"/>
                  </a:cubicBezTo>
                  <a:cubicBezTo>
                    <a:pt x="38" y="49"/>
                    <a:pt x="38" y="49"/>
                    <a:pt x="38" y="47"/>
                  </a:cubicBezTo>
                  <a:cubicBezTo>
                    <a:pt x="37" y="47"/>
                    <a:pt x="37" y="47"/>
                    <a:pt x="37" y="46"/>
                  </a:cubicBezTo>
                  <a:cubicBezTo>
                    <a:pt x="37" y="46"/>
                    <a:pt x="37" y="46"/>
                    <a:pt x="37" y="46"/>
                  </a:cubicBezTo>
                  <a:cubicBezTo>
                    <a:pt x="39" y="47"/>
                    <a:pt x="38" y="50"/>
                    <a:pt x="41" y="49"/>
                  </a:cubicBezTo>
                  <a:cubicBezTo>
                    <a:pt x="41" y="50"/>
                    <a:pt x="41" y="50"/>
                    <a:pt x="41" y="51"/>
                  </a:cubicBezTo>
                  <a:cubicBezTo>
                    <a:pt x="42" y="51"/>
                    <a:pt x="42" y="50"/>
                    <a:pt x="44" y="50"/>
                  </a:cubicBezTo>
                  <a:cubicBezTo>
                    <a:pt x="44" y="50"/>
                    <a:pt x="44" y="50"/>
                    <a:pt x="44" y="50"/>
                  </a:cubicBezTo>
                  <a:cubicBezTo>
                    <a:pt x="46" y="50"/>
                    <a:pt x="46" y="51"/>
                    <a:pt x="47" y="52"/>
                  </a:cubicBezTo>
                  <a:cubicBezTo>
                    <a:pt x="47" y="52"/>
                    <a:pt x="47" y="52"/>
                    <a:pt x="47" y="52"/>
                  </a:cubicBezTo>
                  <a:cubicBezTo>
                    <a:pt x="47" y="53"/>
                    <a:pt x="48" y="53"/>
                    <a:pt x="48" y="53"/>
                  </a:cubicBezTo>
                  <a:cubicBezTo>
                    <a:pt x="48" y="54"/>
                    <a:pt x="49" y="54"/>
                    <a:pt x="48" y="55"/>
                  </a:cubicBezTo>
                  <a:cubicBezTo>
                    <a:pt x="49" y="56"/>
                    <a:pt x="49" y="57"/>
                    <a:pt x="50" y="59"/>
                  </a:cubicBezTo>
                  <a:cubicBezTo>
                    <a:pt x="50" y="59"/>
                    <a:pt x="51" y="60"/>
                    <a:pt x="51" y="61"/>
                  </a:cubicBezTo>
                  <a:cubicBezTo>
                    <a:pt x="51" y="61"/>
                    <a:pt x="51" y="62"/>
                    <a:pt x="51" y="62"/>
                  </a:cubicBezTo>
                  <a:cubicBezTo>
                    <a:pt x="51" y="63"/>
                    <a:pt x="52" y="62"/>
                    <a:pt x="53" y="62"/>
                  </a:cubicBezTo>
                  <a:cubicBezTo>
                    <a:pt x="53" y="61"/>
                    <a:pt x="54" y="60"/>
                    <a:pt x="54" y="57"/>
                  </a:cubicBezTo>
                  <a:cubicBezTo>
                    <a:pt x="54" y="57"/>
                    <a:pt x="54" y="57"/>
                    <a:pt x="55" y="57"/>
                  </a:cubicBezTo>
                  <a:cubicBezTo>
                    <a:pt x="55" y="57"/>
                    <a:pt x="55" y="56"/>
                    <a:pt x="55" y="56"/>
                  </a:cubicBezTo>
                  <a:cubicBezTo>
                    <a:pt x="55" y="57"/>
                    <a:pt x="55" y="55"/>
                    <a:pt x="56" y="56"/>
                  </a:cubicBezTo>
                  <a:cubicBezTo>
                    <a:pt x="56" y="54"/>
                    <a:pt x="57" y="54"/>
                    <a:pt x="57" y="53"/>
                  </a:cubicBezTo>
                  <a:cubicBezTo>
                    <a:pt x="57" y="53"/>
                    <a:pt x="58" y="52"/>
                    <a:pt x="59" y="52"/>
                  </a:cubicBezTo>
                  <a:cubicBezTo>
                    <a:pt x="60" y="53"/>
                    <a:pt x="60" y="54"/>
                    <a:pt x="60" y="55"/>
                  </a:cubicBezTo>
                  <a:cubicBezTo>
                    <a:pt x="60" y="55"/>
                    <a:pt x="60" y="55"/>
                    <a:pt x="60" y="56"/>
                  </a:cubicBezTo>
                  <a:cubicBezTo>
                    <a:pt x="60" y="57"/>
                    <a:pt x="62" y="56"/>
                    <a:pt x="63" y="57"/>
                  </a:cubicBezTo>
                  <a:cubicBezTo>
                    <a:pt x="62" y="58"/>
                    <a:pt x="63" y="58"/>
                    <a:pt x="62" y="59"/>
                  </a:cubicBezTo>
                  <a:cubicBezTo>
                    <a:pt x="63" y="59"/>
                    <a:pt x="63" y="59"/>
                    <a:pt x="63" y="60"/>
                  </a:cubicBezTo>
                  <a:cubicBezTo>
                    <a:pt x="63" y="61"/>
                    <a:pt x="63" y="61"/>
                    <a:pt x="63" y="62"/>
                  </a:cubicBezTo>
                  <a:cubicBezTo>
                    <a:pt x="63" y="62"/>
                    <a:pt x="64" y="63"/>
                    <a:pt x="63" y="64"/>
                  </a:cubicBezTo>
                  <a:cubicBezTo>
                    <a:pt x="65" y="65"/>
                    <a:pt x="66" y="66"/>
                    <a:pt x="67" y="67"/>
                  </a:cubicBezTo>
                  <a:cubicBezTo>
                    <a:pt x="67" y="65"/>
                    <a:pt x="66" y="65"/>
                    <a:pt x="66" y="63"/>
                  </a:cubicBezTo>
                  <a:cubicBezTo>
                    <a:pt x="65" y="63"/>
                    <a:pt x="64" y="62"/>
                    <a:pt x="64" y="61"/>
                  </a:cubicBezTo>
                  <a:cubicBezTo>
                    <a:pt x="64" y="60"/>
                    <a:pt x="64" y="59"/>
                    <a:pt x="65" y="59"/>
                  </a:cubicBezTo>
                  <a:cubicBezTo>
                    <a:pt x="65" y="60"/>
                    <a:pt x="65" y="61"/>
                    <a:pt x="66" y="61"/>
                  </a:cubicBezTo>
                  <a:cubicBezTo>
                    <a:pt x="67" y="61"/>
                    <a:pt x="67" y="61"/>
                    <a:pt x="67" y="62"/>
                  </a:cubicBezTo>
                  <a:cubicBezTo>
                    <a:pt x="69" y="62"/>
                    <a:pt x="70" y="59"/>
                    <a:pt x="69" y="56"/>
                  </a:cubicBezTo>
                  <a:cubicBezTo>
                    <a:pt x="69" y="56"/>
                    <a:pt x="68" y="56"/>
                    <a:pt x="68" y="55"/>
                  </a:cubicBezTo>
                  <a:cubicBezTo>
                    <a:pt x="68" y="54"/>
                    <a:pt x="67" y="54"/>
                    <a:pt x="68" y="53"/>
                  </a:cubicBezTo>
                  <a:cubicBezTo>
                    <a:pt x="68" y="53"/>
                    <a:pt x="68" y="54"/>
                    <a:pt x="69" y="54"/>
                  </a:cubicBezTo>
                  <a:cubicBezTo>
                    <a:pt x="69" y="53"/>
                    <a:pt x="71" y="53"/>
                    <a:pt x="72" y="53"/>
                  </a:cubicBezTo>
                  <a:cubicBezTo>
                    <a:pt x="73" y="52"/>
                    <a:pt x="74" y="51"/>
                    <a:pt x="74" y="49"/>
                  </a:cubicBezTo>
                  <a:cubicBezTo>
                    <a:pt x="74" y="49"/>
                    <a:pt x="74" y="48"/>
                    <a:pt x="75" y="48"/>
                  </a:cubicBezTo>
                  <a:cubicBezTo>
                    <a:pt x="75" y="47"/>
                    <a:pt x="75" y="45"/>
                    <a:pt x="75" y="45"/>
                  </a:cubicBezTo>
                  <a:cubicBezTo>
                    <a:pt x="75" y="44"/>
                    <a:pt x="75" y="44"/>
                    <a:pt x="75" y="43"/>
                  </a:cubicBezTo>
                  <a:cubicBezTo>
                    <a:pt x="74" y="43"/>
                    <a:pt x="74" y="42"/>
                    <a:pt x="74" y="42"/>
                  </a:cubicBezTo>
                  <a:cubicBezTo>
                    <a:pt x="74" y="41"/>
                    <a:pt x="74" y="41"/>
                    <a:pt x="74" y="40"/>
                  </a:cubicBezTo>
                  <a:cubicBezTo>
                    <a:pt x="74" y="40"/>
                    <a:pt x="75" y="40"/>
                    <a:pt x="75" y="40"/>
                  </a:cubicBezTo>
                  <a:cubicBezTo>
                    <a:pt x="75" y="39"/>
                    <a:pt x="74" y="38"/>
                    <a:pt x="75" y="38"/>
                  </a:cubicBezTo>
                  <a:cubicBezTo>
                    <a:pt x="75" y="39"/>
                    <a:pt x="76" y="39"/>
                    <a:pt x="77" y="40"/>
                  </a:cubicBezTo>
                  <a:cubicBezTo>
                    <a:pt x="76" y="41"/>
                    <a:pt x="77" y="42"/>
                    <a:pt x="78" y="42"/>
                  </a:cubicBezTo>
                  <a:cubicBezTo>
                    <a:pt x="79" y="41"/>
                    <a:pt x="78" y="38"/>
                    <a:pt x="78" y="36"/>
                  </a:cubicBezTo>
                  <a:cubicBezTo>
                    <a:pt x="79" y="35"/>
                    <a:pt x="80" y="35"/>
                    <a:pt x="80" y="35"/>
                  </a:cubicBezTo>
                  <a:cubicBezTo>
                    <a:pt x="81" y="34"/>
                    <a:pt x="81" y="32"/>
                    <a:pt x="82" y="31"/>
                  </a:cubicBezTo>
                  <a:cubicBezTo>
                    <a:pt x="82" y="31"/>
                    <a:pt x="82" y="31"/>
                    <a:pt x="82" y="31"/>
                  </a:cubicBezTo>
                  <a:cubicBezTo>
                    <a:pt x="82" y="30"/>
                    <a:pt x="82" y="28"/>
                    <a:pt x="82" y="27"/>
                  </a:cubicBezTo>
                  <a:close/>
                  <a:moveTo>
                    <a:pt x="21" y="19"/>
                  </a:moveTo>
                  <a:cubicBezTo>
                    <a:pt x="21" y="20"/>
                    <a:pt x="21" y="21"/>
                    <a:pt x="21" y="22"/>
                  </a:cubicBezTo>
                  <a:cubicBezTo>
                    <a:pt x="21" y="22"/>
                    <a:pt x="21" y="20"/>
                    <a:pt x="20" y="21"/>
                  </a:cubicBezTo>
                  <a:cubicBezTo>
                    <a:pt x="20" y="21"/>
                    <a:pt x="20" y="23"/>
                    <a:pt x="19" y="24"/>
                  </a:cubicBezTo>
                  <a:cubicBezTo>
                    <a:pt x="19" y="24"/>
                    <a:pt x="18" y="24"/>
                    <a:pt x="18" y="24"/>
                  </a:cubicBezTo>
                  <a:cubicBezTo>
                    <a:pt x="17" y="24"/>
                    <a:pt x="17" y="25"/>
                    <a:pt x="16" y="25"/>
                  </a:cubicBezTo>
                  <a:cubicBezTo>
                    <a:pt x="16" y="25"/>
                    <a:pt x="15" y="24"/>
                    <a:pt x="15" y="25"/>
                  </a:cubicBezTo>
                  <a:cubicBezTo>
                    <a:pt x="15" y="25"/>
                    <a:pt x="15" y="24"/>
                    <a:pt x="15" y="24"/>
                  </a:cubicBezTo>
                  <a:cubicBezTo>
                    <a:pt x="15" y="23"/>
                    <a:pt x="15" y="22"/>
                    <a:pt x="15" y="21"/>
                  </a:cubicBezTo>
                  <a:cubicBezTo>
                    <a:pt x="16" y="21"/>
                    <a:pt x="15" y="25"/>
                    <a:pt x="17" y="24"/>
                  </a:cubicBezTo>
                  <a:cubicBezTo>
                    <a:pt x="18" y="23"/>
                    <a:pt x="18" y="21"/>
                    <a:pt x="19" y="20"/>
                  </a:cubicBezTo>
                  <a:cubicBezTo>
                    <a:pt x="19" y="20"/>
                    <a:pt x="18" y="19"/>
                    <a:pt x="18" y="19"/>
                  </a:cubicBezTo>
                  <a:cubicBezTo>
                    <a:pt x="18" y="16"/>
                    <a:pt x="20" y="15"/>
                    <a:pt x="21" y="13"/>
                  </a:cubicBezTo>
                  <a:cubicBezTo>
                    <a:pt x="21" y="13"/>
                    <a:pt x="21" y="13"/>
                    <a:pt x="21" y="14"/>
                  </a:cubicBezTo>
                  <a:cubicBezTo>
                    <a:pt x="21" y="16"/>
                    <a:pt x="19" y="15"/>
                    <a:pt x="19" y="18"/>
                  </a:cubicBezTo>
                  <a:cubicBezTo>
                    <a:pt x="20" y="18"/>
                    <a:pt x="21" y="19"/>
                    <a:pt x="21" y="19"/>
                  </a:cubicBezTo>
                  <a:close/>
                  <a:moveTo>
                    <a:pt x="22" y="20"/>
                  </a:moveTo>
                  <a:cubicBezTo>
                    <a:pt x="22" y="19"/>
                    <a:pt x="23" y="19"/>
                    <a:pt x="23" y="19"/>
                  </a:cubicBezTo>
                  <a:cubicBezTo>
                    <a:pt x="23" y="20"/>
                    <a:pt x="23" y="20"/>
                    <a:pt x="22" y="20"/>
                  </a:cubicBezTo>
                  <a:close/>
                  <a:moveTo>
                    <a:pt x="24" y="9"/>
                  </a:moveTo>
                  <a:cubicBezTo>
                    <a:pt x="24" y="9"/>
                    <a:pt x="24" y="9"/>
                    <a:pt x="24" y="9"/>
                  </a:cubicBezTo>
                  <a:cubicBezTo>
                    <a:pt x="24" y="9"/>
                    <a:pt x="24" y="9"/>
                    <a:pt x="24" y="9"/>
                  </a:cubicBezTo>
                  <a:close/>
                  <a:moveTo>
                    <a:pt x="28" y="48"/>
                  </a:moveTo>
                  <a:cubicBezTo>
                    <a:pt x="28" y="48"/>
                    <a:pt x="28" y="48"/>
                    <a:pt x="28" y="48"/>
                  </a:cubicBezTo>
                  <a:cubicBezTo>
                    <a:pt x="28" y="48"/>
                    <a:pt x="28" y="49"/>
                    <a:pt x="28" y="48"/>
                  </a:cubicBezTo>
                  <a:close/>
                  <a:moveTo>
                    <a:pt x="28" y="15"/>
                  </a:moveTo>
                  <a:cubicBezTo>
                    <a:pt x="28" y="14"/>
                    <a:pt x="29" y="14"/>
                    <a:pt x="29" y="14"/>
                  </a:cubicBezTo>
                  <a:cubicBezTo>
                    <a:pt x="29" y="14"/>
                    <a:pt x="28" y="15"/>
                    <a:pt x="28" y="15"/>
                  </a:cubicBezTo>
                  <a:close/>
                  <a:moveTo>
                    <a:pt x="45" y="9"/>
                  </a:moveTo>
                  <a:cubicBezTo>
                    <a:pt x="44" y="9"/>
                    <a:pt x="45" y="8"/>
                    <a:pt x="45" y="9"/>
                  </a:cubicBezTo>
                  <a:cubicBezTo>
                    <a:pt x="45" y="10"/>
                    <a:pt x="46" y="9"/>
                    <a:pt x="46" y="10"/>
                  </a:cubicBezTo>
                  <a:cubicBezTo>
                    <a:pt x="45" y="10"/>
                    <a:pt x="45" y="10"/>
                    <a:pt x="45" y="9"/>
                  </a:cubicBezTo>
                  <a:close/>
                  <a:moveTo>
                    <a:pt x="60" y="5"/>
                  </a:moveTo>
                  <a:cubicBezTo>
                    <a:pt x="60" y="5"/>
                    <a:pt x="60" y="5"/>
                    <a:pt x="60" y="5"/>
                  </a:cubicBezTo>
                  <a:cubicBezTo>
                    <a:pt x="61" y="5"/>
                    <a:pt x="60" y="5"/>
                    <a:pt x="60" y="5"/>
                  </a:cubicBezTo>
                  <a:close/>
                  <a:moveTo>
                    <a:pt x="61" y="5"/>
                  </a:moveTo>
                  <a:cubicBezTo>
                    <a:pt x="61" y="5"/>
                    <a:pt x="61" y="5"/>
                    <a:pt x="61" y="5"/>
                  </a:cubicBezTo>
                  <a:cubicBezTo>
                    <a:pt x="61" y="5"/>
                    <a:pt x="61" y="5"/>
                    <a:pt x="61" y="5"/>
                  </a:cubicBezTo>
                  <a:close/>
                  <a:moveTo>
                    <a:pt x="62" y="4"/>
                  </a:moveTo>
                  <a:cubicBezTo>
                    <a:pt x="61" y="4"/>
                    <a:pt x="62" y="4"/>
                    <a:pt x="62" y="4"/>
                  </a:cubicBezTo>
                  <a:cubicBezTo>
                    <a:pt x="62" y="4"/>
                    <a:pt x="62" y="4"/>
                    <a:pt x="62" y="4"/>
                  </a:cubicBezTo>
                  <a:close/>
                  <a:moveTo>
                    <a:pt x="72" y="39"/>
                  </a:moveTo>
                  <a:cubicBezTo>
                    <a:pt x="72" y="38"/>
                    <a:pt x="73" y="38"/>
                    <a:pt x="74" y="38"/>
                  </a:cubicBezTo>
                  <a:cubicBezTo>
                    <a:pt x="74" y="38"/>
                    <a:pt x="73" y="39"/>
                    <a:pt x="74" y="39"/>
                  </a:cubicBezTo>
                  <a:cubicBezTo>
                    <a:pt x="73" y="40"/>
                    <a:pt x="73" y="39"/>
                    <a:pt x="72"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35" name="Freeform 73"/>
            <p:cNvSpPr/>
            <p:nvPr/>
          </p:nvSpPr>
          <p:spPr bwMode="auto">
            <a:xfrm>
              <a:off x="4228326" y="5756364"/>
              <a:ext cx="4337" cy="9759"/>
            </a:xfrm>
            <a:custGeom>
              <a:avLst/>
              <a:gdLst>
                <a:gd name="T0" fmla="*/ 1 w 2"/>
                <a:gd name="T1" fmla="*/ 3 h 4"/>
                <a:gd name="T2" fmla="*/ 2 w 2"/>
                <a:gd name="T3" fmla="*/ 4 h 4"/>
                <a:gd name="T4" fmla="*/ 2 w 2"/>
                <a:gd name="T5" fmla="*/ 3 h 4"/>
                <a:gd name="T6" fmla="*/ 1 w 2"/>
                <a:gd name="T7" fmla="*/ 1 h 4"/>
                <a:gd name="T8" fmla="*/ 0 w 2"/>
                <a:gd name="T9" fmla="*/ 0 h 4"/>
                <a:gd name="T10" fmla="*/ 0 w 2"/>
                <a:gd name="T11" fmla="*/ 2 h 4"/>
                <a:gd name="T12" fmla="*/ 0 w 2"/>
                <a:gd name="T13" fmla="*/ 3 h 4"/>
                <a:gd name="T14" fmla="*/ 0 w 2"/>
                <a:gd name="T15" fmla="*/ 3 h 4"/>
                <a:gd name="T16" fmla="*/ 1 w 2"/>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4">
                  <a:moveTo>
                    <a:pt x="1" y="3"/>
                  </a:moveTo>
                  <a:cubicBezTo>
                    <a:pt x="2" y="3"/>
                    <a:pt x="1" y="4"/>
                    <a:pt x="2" y="4"/>
                  </a:cubicBezTo>
                  <a:cubicBezTo>
                    <a:pt x="2" y="4"/>
                    <a:pt x="2" y="3"/>
                    <a:pt x="2" y="3"/>
                  </a:cubicBezTo>
                  <a:cubicBezTo>
                    <a:pt x="2" y="2"/>
                    <a:pt x="2" y="2"/>
                    <a:pt x="1" y="1"/>
                  </a:cubicBezTo>
                  <a:cubicBezTo>
                    <a:pt x="1" y="0"/>
                    <a:pt x="1" y="0"/>
                    <a:pt x="0" y="0"/>
                  </a:cubicBezTo>
                  <a:cubicBezTo>
                    <a:pt x="0" y="1"/>
                    <a:pt x="0" y="1"/>
                    <a:pt x="0" y="2"/>
                  </a:cubicBezTo>
                  <a:cubicBezTo>
                    <a:pt x="0" y="2"/>
                    <a:pt x="0" y="3"/>
                    <a:pt x="0" y="3"/>
                  </a:cubicBezTo>
                  <a:cubicBezTo>
                    <a:pt x="0" y="4"/>
                    <a:pt x="0" y="4"/>
                    <a:pt x="0" y="3"/>
                  </a:cubicBezTo>
                  <a:cubicBezTo>
                    <a:pt x="1" y="3"/>
                    <a:pt x="1"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36" name="Freeform 74"/>
            <p:cNvSpPr/>
            <p:nvPr/>
          </p:nvSpPr>
          <p:spPr bwMode="auto">
            <a:xfrm>
              <a:off x="4213146" y="5820337"/>
              <a:ext cx="9759" cy="9759"/>
            </a:xfrm>
            <a:custGeom>
              <a:avLst/>
              <a:gdLst>
                <a:gd name="T0" fmla="*/ 0 w 4"/>
                <a:gd name="T1" fmla="*/ 3 h 4"/>
                <a:gd name="T2" fmla="*/ 1 w 4"/>
                <a:gd name="T3" fmla="*/ 3 h 4"/>
                <a:gd name="T4" fmla="*/ 1 w 4"/>
                <a:gd name="T5" fmla="*/ 4 h 4"/>
                <a:gd name="T6" fmla="*/ 4 w 4"/>
                <a:gd name="T7" fmla="*/ 3 h 4"/>
                <a:gd name="T8" fmla="*/ 2 w 4"/>
                <a:gd name="T9" fmla="*/ 2 h 4"/>
                <a:gd name="T10" fmla="*/ 1 w 4"/>
                <a:gd name="T11" fmla="*/ 0 h 4"/>
                <a:gd name="T12" fmla="*/ 1 w 4"/>
                <a:gd name="T13" fmla="*/ 2 h 4"/>
                <a:gd name="T14" fmla="*/ 0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0" y="3"/>
                  </a:moveTo>
                  <a:cubicBezTo>
                    <a:pt x="0" y="4"/>
                    <a:pt x="0" y="3"/>
                    <a:pt x="1" y="3"/>
                  </a:cubicBezTo>
                  <a:cubicBezTo>
                    <a:pt x="1" y="4"/>
                    <a:pt x="1" y="4"/>
                    <a:pt x="1" y="4"/>
                  </a:cubicBezTo>
                  <a:cubicBezTo>
                    <a:pt x="2" y="4"/>
                    <a:pt x="2" y="3"/>
                    <a:pt x="4" y="3"/>
                  </a:cubicBezTo>
                  <a:cubicBezTo>
                    <a:pt x="4" y="2"/>
                    <a:pt x="3" y="2"/>
                    <a:pt x="2" y="2"/>
                  </a:cubicBezTo>
                  <a:cubicBezTo>
                    <a:pt x="2" y="1"/>
                    <a:pt x="2" y="0"/>
                    <a:pt x="1" y="0"/>
                  </a:cubicBezTo>
                  <a:cubicBezTo>
                    <a:pt x="1" y="1"/>
                    <a:pt x="1" y="1"/>
                    <a:pt x="1" y="2"/>
                  </a:cubicBezTo>
                  <a:cubicBezTo>
                    <a:pt x="0" y="2"/>
                    <a:pt x="0" y="2"/>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37" name="Freeform 75"/>
            <p:cNvSpPr/>
            <p:nvPr/>
          </p:nvSpPr>
          <p:spPr bwMode="auto">
            <a:xfrm>
              <a:off x="4204472" y="5845275"/>
              <a:ext cx="10843" cy="13011"/>
            </a:xfrm>
            <a:custGeom>
              <a:avLst/>
              <a:gdLst>
                <a:gd name="T0" fmla="*/ 4 w 4"/>
                <a:gd name="T1" fmla="*/ 1 h 5"/>
                <a:gd name="T2" fmla="*/ 2 w 4"/>
                <a:gd name="T3" fmla="*/ 0 h 5"/>
                <a:gd name="T4" fmla="*/ 2 w 4"/>
                <a:gd name="T5" fmla="*/ 5 h 5"/>
                <a:gd name="T6" fmla="*/ 2 w 4"/>
                <a:gd name="T7" fmla="*/ 3 h 5"/>
                <a:gd name="T8" fmla="*/ 3 w 4"/>
                <a:gd name="T9" fmla="*/ 4 h 5"/>
                <a:gd name="T10" fmla="*/ 3 w 4"/>
                <a:gd name="T11" fmla="*/ 1 h 5"/>
                <a:gd name="T12" fmla="*/ 4 w 4"/>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4" h="5">
                  <a:moveTo>
                    <a:pt x="4" y="1"/>
                  </a:moveTo>
                  <a:cubicBezTo>
                    <a:pt x="4" y="0"/>
                    <a:pt x="2" y="1"/>
                    <a:pt x="2" y="0"/>
                  </a:cubicBezTo>
                  <a:cubicBezTo>
                    <a:pt x="1" y="1"/>
                    <a:pt x="0" y="4"/>
                    <a:pt x="2" y="5"/>
                  </a:cubicBezTo>
                  <a:cubicBezTo>
                    <a:pt x="2" y="4"/>
                    <a:pt x="2" y="4"/>
                    <a:pt x="2" y="3"/>
                  </a:cubicBezTo>
                  <a:cubicBezTo>
                    <a:pt x="3" y="4"/>
                    <a:pt x="3" y="5"/>
                    <a:pt x="3" y="4"/>
                  </a:cubicBezTo>
                  <a:cubicBezTo>
                    <a:pt x="3" y="3"/>
                    <a:pt x="3" y="3"/>
                    <a:pt x="3" y="1"/>
                  </a:cubicBezTo>
                  <a:cubicBezTo>
                    <a:pt x="3" y="2"/>
                    <a:pt x="3" y="2"/>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38" name="Freeform 76"/>
            <p:cNvSpPr/>
            <p:nvPr/>
          </p:nvSpPr>
          <p:spPr bwMode="auto">
            <a:xfrm>
              <a:off x="4192545" y="5835516"/>
              <a:ext cx="15180" cy="22770"/>
            </a:xfrm>
            <a:custGeom>
              <a:avLst/>
              <a:gdLst>
                <a:gd name="T0" fmla="*/ 0 w 6"/>
                <a:gd name="T1" fmla="*/ 5 h 9"/>
                <a:gd name="T2" fmla="*/ 1 w 6"/>
                <a:gd name="T3" fmla="*/ 8 h 9"/>
                <a:gd name="T4" fmla="*/ 4 w 6"/>
                <a:gd name="T5" fmla="*/ 9 h 9"/>
                <a:gd name="T6" fmla="*/ 5 w 6"/>
                <a:gd name="T7" fmla="*/ 8 h 9"/>
                <a:gd name="T8" fmla="*/ 4 w 6"/>
                <a:gd name="T9" fmla="*/ 8 h 9"/>
                <a:gd name="T10" fmla="*/ 5 w 6"/>
                <a:gd name="T11" fmla="*/ 5 h 9"/>
                <a:gd name="T12" fmla="*/ 5 w 6"/>
                <a:gd name="T13" fmla="*/ 3 h 9"/>
                <a:gd name="T14" fmla="*/ 6 w 6"/>
                <a:gd name="T15" fmla="*/ 1 h 9"/>
                <a:gd name="T16" fmla="*/ 4 w 6"/>
                <a:gd name="T17" fmla="*/ 0 h 9"/>
                <a:gd name="T18" fmla="*/ 0 w 6"/>
                <a:gd name="T19"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0" y="5"/>
                  </a:moveTo>
                  <a:cubicBezTo>
                    <a:pt x="0" y="6"/>
                    <a:pt x="1" y="6"/>
                    <a:pt x="1" y="8"/>
                  </a:cubicBezTo>
                  <a:cubicBezTo>
                    <a:pt x="3" y="7"/>
                    <a:pt x="3" y="9"/>
                    <a:pt x="4" y="9"/>
                  </a:cubicBezTo>
                  <a:cubicBezTo>
                    <a:pt x="4" y="8"/>
                    <a:pt x="5" y="8"/>
                    <a:pt x="5" y="8"/>
                  </a:cubicBezTo>
                  <a:cubicBezTo>
                    <a:pt x="5" y="8"/>
                    <a:pt x="4" y="8"/>
                    <a:pt x="4" y="8"/>
                  </a:cubicBezTo>
                  <a:cubicBezTo>
                    <a:pt x="5" y="7"/>
                    <a:pt x="5" y="6"/>
                    <a:pt x="5" y="5"/>
                  </a:cubicBezTo>
                  <a:cubicBezTo>
                    <a:pt x="5" y="4"/>
                    <a:pt x="6" y="3"/>
                    <a:pt x="5" y="3"/>
                  </a:cubicBezTo>
                  <a:cubicBezTo>
                    <a:pt x="6" y="2"/>
                    <a:pt x="6" y="2"/>
                    <a:pt x="6" y="1"/>
                  </a:cubicBezTo>
                  <a:cubicBezTo>
                    <a:pt x="5" y="1"/>
                    <a:pt x="5" y="0"/>
                    <a:pt x="4" y="0"/>
                  </a:cubicBezTo>
                  <a:cubicBezTo>
                    <a:pt x="4" y="3"/>
                    <a:pt x="0" y="3"/>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39" name="Freeform 77"/>
            <p:cNvSpPr/>
            <p:nvPr/>
          </p:nvSpPr>
          <p:spPr bwMode="auto">
            <a:xfrm>
              <a:off x="4187123" y="5858287"/>
              <a:ext cx="15180" cy="7590"/>
            </a:xfrm>
            <a:custGeom>
              <a:avLst/>
              <a:gdLst>
                <a:gd name="T0" fmla="*/ 0 w 6"/>
                <a:gd name="T1" fmla="*/ 2 h 3"/>
                <a:gd name="T2" fmla="*/ 6 w 6"/>
                <a:gd name="T3" fmla="*/ 3 h 3"/>
                <a:gd name="T4" fmla="*/ 5 w 6"/>
                <a:gd name="T5" fmla="*/ 1 h 3"/>
                <a:gd name="T6" fmla="*/ 1 w 6"/>
                <a:gd name="T7" fmla="*/ 0 h 3"/>
                <a:gd name="T8" fmla="*/ 0 w 6"/>
                <a:gd name="T9" fmla="*/ 2 h 3"/>
              </a:gdLst>
              <a:ahLst/>
              <a:cxnLst>
                <a:cxn ang="0">
                  <a:pos x="T0" y="T1"/>
                </a:cxn>
                <a:cxn ang="0">
                  <a:pos x="T2" y="T3"/>
                </a:cxn>
                <a:cxn ang="0">
                  <a:pos x="T4" y="T5"/>
                </a:cxn>
                <a:cxn ang="0">
                  <a:pos x="T6" y="T7"/>
                </a:cxn>
                <a:cxn ang="0">
                  <a:pos x="T8" y="T9"/>
                </a:cxn>
              </a:cxnLst>
              <a:rect l="0" t="0" r="r" b="b"/>
              <a:pathLst>
                <a:path w="6" h="3">
                  <a:moveTo>
                    <a:pt x="0" y="2"/>
                  </a:moveTo>
                  <a:cubicBezTo>
                    <a:pt x="2" y="2"/>
                    <a:pt x="3" y="3"/>
                    <a:pt x="6" y="3"/>
                  </a:cubicBezTo>
                  <a:cubicBezTo>
                    <a:pt x="6" y="2"/>
                    <a:pt x="5" y="2"/>
                    <a:pt x="5" y="1"/>
                  </a:cubicBezTo>
                  <a:cubicBezTo>
                    <a:pt x="3" y="1"/>
                    <a:pt x="2" y="1"/>
                    <a:pt x="1" y="0"/>
                  </a:cubicBezTo>
                  <a:cubicBezTo>
                    <a:pt x="0"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40" name="Freeform 78"/>
            <p:cNvSpPr/>
            <p:nvPr/>
          </p:nvSpPr>
          <p:spPr bwMode="auto">
            <a:xfrm>
              <a:off x="4204472" y="5799735"/>
              <a:ext cx="5422" cy="7590"/>
            </a:xfrm>
            <a:custGeom>
              <a:avLst/>
              <a:gdLst>
                <a:gd name="T0" fmla="*/ 0 w 2"/>
                <a:gd name="T1" fmla="*/ 1 h 3"/>
                <a:gd name="T2" fmla="*/ 1 w 2"/>
                <a:gd name="T3" fmla="*/ 3 h 3"/>
                <a:gd name="T4" fmla="*/ 2 w 2"/>
                <a:gd name="T5" fmla="*/ 1 h 3"/>
                <a:gd name="T6" fmla="*/ 0 w 2"/>
                <a:gd name="T7" fmla="*/ 1 h 3"/>
              </a:gdLst>
              <a:ahLst/>
              <a:cxnLst>
                <a:cxn ang="0">
                  <a:pos x="T0" y="T1"/>
                </a:cxn>
                <a:cxn ang="0">
                  <a:pos x="T2" y="T3"/>
                </a:cxn>
                <a:cxn ang="0">
                  <a:pos x="T4" y="T5"/>
                </a:cxn>
                <a:cxn ang="0">
                  <a:pos x="T6" y="T7"/>
                </a:cxn>
              </a:cxnLst>
              <a:rect l="0" t="0" r="r" b="b"/>
              <a:pathLst>
                <a:path w="2" h="3">
                  <a:moveTo>
                    <a:pt x="0" y="1"/>
                  </a:moveTo>
                  <a:cubicBezTo>
                    <a:pt x="0" y="2"/>
                    <a:pt x="1" y="2"/>
                    <a:pt x="1" y="3"/>
                  </a:cubicBezTo>
                  <a:cubicBezTo>
                    <a:pt x="2" y="3"/>
                    <a:pt x="2" y="2"/>
                    <a:pt x="2" y="1"/>
                  </a:cubicBezTo>
                  <a:cubicBezTo>
                    <a:pt x="1"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41" name="Freeform 79"/>
            <p:cNvSpPr/>
            <p:nvPr/>
          </p:nvSpPr>
          <p:spPr bwMode="auto">
            <a:xfrm>
              <a:off x="4207725" y="5809494"/>
              <a:ext cx="5422" cy="10843"/>
            </a:xfrm>
            <a:custGeom>
              <a:avLst/>
              <a:gdLst>
                <a:gd name="T0" fmla="*/ 0 w 2"/>
                <a:gd name="T1" fmla="*/ 2 h 4"/>
                <a:gd name="T2" fmla="*/ 1 w 2"/>
                <a:gd name="T3" fmla="*/ 4 h 4"/>
                <a:gd name="T4" fmla="*/ 2 w 2"/>
                <a:gd name="T5" fmla="*/ 1 h 4"/>
                <a:gd name="T6" fmla="*/ 0 w 2"/>
                <a:gd name="T7" fmla="*/ 2 h 4"/>
              </a:gdLst>
              <a:ahLst/>
              <a:cxnLst>
                <a:cxn ang="0">
                  <a:pos x="T0" y="T1"/>
                </a:cxn>
                <a:cxn ang="0">
                  <a:pos x="T2" y="T3"/>
                </a:cxn>
                <a:cxn ang="0">
                  <a:pos x="T4" y="T5"/>
                </a:cxn>
                <a:cxn ang="0">
                  <a:pos x="T6" y="T7"/>
                </a:cxn>
              </a:cxnLst>
              <a:rect l="0" t="0" r="r" b="b"/>
              <a:pathLst>
                <a:path w="2" h="4">
                  <a:moveTo>
                    <a:pt x="0" y="2"/>
                  </a:moveTo>
                  <a:cubicBezTo>
                    <a:pt x="0" y="3"/>
                    <a:pt x="1" y="3"/>
                    <a:pt x="1" y="4"/>
                  </a:cubicBezTo>
                  <a:cubicBezTo>
                    <a:pt x="2" y="3"/>
                    <a:pt x="2" y="3"/>
                    <a:pt x="2" y="1"/>
                  </a:cubicBezTo>
                  <a:cubicBezTo>
                    <a:pt x="2"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42" name="Freeform 80"/>
            <p:cNvSpPr/>
            <p:nvPr/>
          </p:nvSpPr>
          <p:spPr bwMode="auto">
            <a:xfrm>
              <a:off x="4220736" y="5845275"/>
              <a:ext cx="7590" cy="5422"/>
            </a:xfrm>
            <a:custGeom>
              <a:avLst/>
              <a:gdLst>
                <a:gd name="T0" fmla="*/ 3 w 3"/>
                <a:gd name="T1" fmla="*/ 0 h 2"/>
                <a:gd name="T2" fmla="*/ 0 w 3"/>
                <a:gd name="T3" fmla="*/ 1 h 2"/>
                <a:gd name="T4" fmla="*/ 3 w 3"/>
                <a:gd name="T5" fmla="*/ 0 h 2"/>
              </a:gdLst>
              <a:ahLst/>
              <a:cxnLst>
                <a:cxn ang="0">
                  <a:pos x="T0" y="T1"/>
                </a:cxn>
                <a:cxn ang="0">
                  <a:pos x="T2" y="T3"/>
                </a:cxn>
                <a:cxn ang="0">
                  <a:pos x="T4" y="T5"/>
                </a:cxn>
              </a:cxnLst>
              <a:rect l="0" t="0" r="r" b="b"/>
              <a:pathLst>
                <a:path w="3" h="2">
                  <a:moveTo>
                    <a:pt x="3" y="0"/>
                  </a:moveTo>
                  <a:cubicBezTo>
                    <a:pt x="2" y="0"/>
                    <a:pt x="0" y="0"/>
                    <a:pt x="0" y="1"/>
                  </a:cubicBezTo>
                  <a:cubicBezTo>
                    <a:pt x="1" y="2"/>
                    <a:pt x="3" y="1"/>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43" name="Freeform 81"/>
            <p:cNvSpPr/>
            <p:nvPr/>
          </p:nvSpPr>
          <p:spPr bwMode="auto">
            <a:xfrm>
              <a:off x="4217483" y="5766122"/>
              <a:ext cx="15180" cy="22770"/>
            </a:xfrm>
            <a:custGeom>
              <a:avLst/>
              <a:gdLst>
                <a:gd name="T0" fmla="*/ 5 w 6"/>
                <a:gd name="T1" fmla="*/ 0 h 9"/>
                <a:gd name="T2" fmla="*/ 5 w 6"/>
                <a:gd name="T3" fmla="*/ 0 h 9"/>
                <a:gd name="T4" fmla="*/ 5 w 6"/>
                <a:gd name="T5" fmla="*/ 0 h 9"/>
                <a:gd name="T6" fmla="*/ 5 w 6"/>
                <a:gd name="T7" fmla="*/ 3 h 9"/>
                <a:gd name="T8" fmla="*/ 5 w 6"/>
                <a:gd name="T9" fmla="*/ 3 h 9"/>
                <a:gd name="T10" fmla="*/ 2 w 6"/>
                <a:gd name="T11" fmla="*/ 5 h 9"/>
                <a:gd name="T12" fmla="*/ 0 w 6"/>
                <a:gd name="T13" fmla="*/ 7 h 9"/>
                <a:gd name="T14" fmla="*/ 1 w 6"/>
                <a:gd name="T15" fmla="*/ 7 h 9"/>
                <a:gd name="T16" fmla="*/ 0 w 6"/>
                <a:gd name="T17" fmla="*/ 7 h 9"/>
                <a:gd name="T18" fmla="*/ 1 w 6"/>
                <a:gd name="T19" fmla="*/ 9 h 9"/>
                <a:gd name="T20" fmla="*/ 2 w 6"/>
                <a:gd name="T21" fmla="*/ 7 h 9"/>
                <a:gd name="T22" fmla="*/ 3 w 6"/>
                <a:gd name="T23" fmla="*/ 7 h 9"/>
                <a:gd name="T24" fmla="*/ 6 w 6"/>
                <a:gd name="T25" fmla="*/ 5 h 9"/>
                <a:gd name="T26" fmla="*/ 6 w 6"/>
                <a:gd name="T27" fmla="*/ 5 h 9"/>
                <a:gd name="T28" fmla="*/ 5 w 6"/>
                <a:gd name="T2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9">
                  <a:moveTo>
                    <a:pt x="5" y="0"/>
                  </a:moveTo>
                  <a:cubicBezTo>
                    <a:pt x="5" y="0"/>
                    <a:pt x="5" y="0"/>
                    <a:pt x="5" y="0"/>
                  </a:cubicBezTo>
                  <a:cubicBezTo>
                    <a:pt x="5" y="0"/>
                    <a:pt x="5" y="0"/>
                    <a:pt x="5" y="0"/>
                  </a:cubicBezTo>
                  <a:cubicBezTo>
                    <a:pt x="5" y="1"/>
                    <a:pt x="4" y="2"/>
                    <a:pt x="5" y="3"/>
                  </a:cubicBezTo>
                  <a:cubicBezTo>
                    <a:pt x="5" y="3"/>
                    <a:pt x="5" y="3"/>
                    <a:pt x="5" y="3"/>
                  </a:cubicBezTo>
                  <a:cubicBezTo>
                    <a:pt x="4" y="4"/>
                    <a:pt x="3" y="4"/>
                    <a:pt x="2" y="5"/>
                  </a:cubicBezTo>
                  <a:cubicBezTo>
                    <a:pt x="2" y="6"/>
                    <a:pt x="0" y="5"/>
                    <a:pt x="0" y="7"/>
                  </a:cubicBezTo>
                  <a:cubicBezTo>
                    <a:pt x="0" y="7"/>
                    <a:pt x="1" y="6"/>
                    <a:pt x="1" y="7"/>
                  </a:cubicBezTo>
                  <a:cubicBezTo>
                    <a:pt x="1" y="7"/>
                    <a:pt x="0" y="7"/>
                    <a:pt x="0" y="7"/>
                  </a:cubicBezTo>
                  <a:cubicBezTo>
                    <a:pt x="0" y="8"/>
                    <a:pt x="0" y="8"/>
                    <a:pt x="1" y="9"/>
                  </a:cubicBezTo>
                  <a:cubicBezTo>
                    <a:pt x="1" y="8"/>
                    <a:pt x="2" y="7"/>
                    <a:pt x="2" y="7"/>
                  </a:cubicBezTo>
                  <a:cubicBezTo>
                    <a:pt x="3" y="7"/>
                    <a:pt x="3" y="7"/>
                    <a:pt x="3" y="7"/>
                  </a:cubicBezTo>
                  <a:cubicBezTo>
                    <a:pt x="4" y="6"/>
                    <a:pt x="5" y="6"/>
                    <a:pt x="6" y="5"/>
                  </a:cubicBezTo>
                  <a:cubicBezTo>
                    <a:pt x="6" y="5"/>
                    <a:pt x="6" y="5"/>
                    <a:pt x="6" y="5"/>
                  </a:cubicBezTo>
                  <a:cubicBezTo>
                    <a:pt x="6" y="3"/>
                    <a:pt x="5" y="2"/>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44" name="Freeform 82"/>
            <p:cNvSpPr/>
            <p:nvPr/>
          </p:nvSpPr>
          <p:spPr bwMode="auto">
            <a:xfrm>
              <a:off x="4228326" y="5747690"/>
              <a:ext cx="2169" cy="8674"/>
            </a:xfrm>
            <a:custGeom>
              <a:avLst/>
              <a:gdLst>
                <a:gd name="T0" fmla="*/ 1 w 1"/>
                <a:gd name="T1" fmla="*/ 3 h 3"/>
                <a:gd name="T2" fmla="*/ 0 w 1"/>
                <a:gd name="T3" fmla="*/ 0 h 3"/>
                <a:gd name="T4" fmla="*/ 1 w 1"/>
                <a:gd name="T5" fmla="*/ 3 h 3"/>
              </a:gdLst>
              <a:ahLst/>
              <a:cxnLst>
                <a:cxn ang="0">
                  <a:pos x="T0" y="T1"/>
                </a:cxn>
                <a:cxn ang="0">
                  <a:pos x="T2" y="T3"/>
                </a:cxn>
                <a:cxn ang="0">
                  <a:pos x="T4" y="T5"/>
                </a:cxn>
              </a:cxnLst>
              <a:rect l="0" t="0" r="r" b="b"/>
              <a:pathLst>
                <a:path w="1" h="3">
                  <a:moveTo>
                    <a:pt x="1" y="3"/>
                  </a:moveTo>
                  <a:cubicBezTo>
                    <a:pt x="1" y="2"/>
                    <a:pt x="0" y="1"/>
                    <a:pt x="0" y="0"/>
                  </a:cubicBezTo>
                  <a:cubicBezTo>
                    <a:pt x="0" y="1"/>
                    <a:pt x="0"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45" name="Freeform 83"/>
            <p:cNvSpPr/>
            <p:nvPr/>
          </p:nvSpPr>
          <p:spPr bwMode="auto">
            <a:xfrm>
              <a:off x="4174112" y="5837685"/>
              <a:ext cx="13011" cy="20602"/>
            </a:xfrm>
            <a:custGeom>
              <a:avLst/>
              <a:gdLst>
                <a:gd name="T0" fmla="*/ 5 w 5"/>
                <a:gd name="T1" fmla="*/ 8 h 8"/>
                <a:gd name="T2" fmla="*/ 4 w 5"/>
                <a:gd name="T3" fmla="*/ 4 h 8"/>
                <a:gd name="T4" fmla="*/ 3 w 5"/>
                <a:gd name="T5" fmla="*/ 2 h 8"/>
                <a:gd name="T6" fmla="*/ 2 w 5"/>
                <a:gd name="T7" fmla="*/ 0 h 8"/>
                <a:gd name="T8" fmla="*/ 1 w 5"/>
                <a:gd name="T9" fmla="*/ 0 h 8"/>
                <a:gd name="T10" fmla="*/ 0 w 5"/>
                <a:gd name="T11" fmla="*/ 0 h 8"/>
                <a:gd name="T12" fmla="*/ 2 w 5"/>
                <a:gd name="T13" fmla="*/ 6 h 8"/>
                <a:gd name="T14" fmla="*/ 5 w 5"/>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8">
                  <a:moveTo>
                    <a:pt x="5" y="8"/>
                  </a:moveTo>
                  <a:cubicBezTo>
                    <a:pt x="5" y="7"/>
                    <a:pt x="4" y="5"/>
                    <a:pt x="4" y="4"/>
                  </a:cubicBezTo>
                  <a:cubicBezTo>
                    <a:pt x="4" y="4"/>
                    <a:pt x="3" y="3"/>
                    <a:pt x="3" y="2"/>
                  </a:cubicBezTo>
                  <a:cubicBezTo>
                    <a:pt x="2" y="2"/>
                    <a:pt x="2" y="1"/>
                    <a:pt x="2" y="0"/>
                  </a:cubicBezTo>
                  <a:cubicBezTo>
                    <a:pt x="1" y="1"/>
                    <a:pt x="1" y="0"/>
                    <a:pt x="1" y="0"/>
                  </a:cubicBezTo>
                  <a:cubicBezTo>
                    <a:pt x="1" y="1"/>
                    <a:pt x="0" y="0"/>
                    <a:pt x="0" y="0"/>
                  </a:cubicBezTo>
                  <a:cubicBezTo>
                    <a:pt x="0" y="3"/>
                    <a:pt x="3" y="3"/>
                    <a:pt x="2" y="6"/>
                  </a:cubicBezTo>
                  <a:cubicBezTo>
                    <a:pt x="4" y="7"/>
                    <a:pt x="4" y="8"/>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46" name="Freeform 84"/>
            <p:cNvSpPr/>
            <p:nvPr/>
          </p:nvSpPr>
          <p:spPr bwMode="auto">
            <a:xfrm>
              <a:off x="4151342" y="5830095"/>
              <a:ext cx="5422" cy="7590"/>
            </a:xfrm>
            <a:custGeom>
              <a:avLst/>
              <a:gdLst>
                <a:gd name="T0" fmla="*/ 1 w 2"/>
                <a:gd name="T1" fmla="*/ 3 h 3"/>
                <a:gd name="T2" fmla="*/ 2 w 2"/>
                <a:gd name="T3" fmla="*/ 2 h 3"/>
                <a:gd name="T4" fmla="*/ 1 w 2"/>
                <a:gd name="T5" fmla="*/ 0 h 3"/>
                <a:gd name="T6" fmla="*/ 1 w 2"/>
                <a:gd name="T7" fmla="*/ 3 h 3"/>
              </a:gdLst>
              <a:ahLst/>
              <a:cxnLst>
                <a:cxn ang="0">
                  <a:pos x="T0" y="T1"/>
                </a:cxn>
                <a:cxn ang="0">
                  <a:pos x="T2" y="T3"/>
                </a:cxn>
                <a:cxn ang="0">
                  <a:pos x="T4" y="T5"/>
                </a:cxn>
                <a:cxn ang="0">
                  <a:pos x="T6" y="T7"/>
                </a:cxn>
              </a:cxnLst>
              <a:rect l="0" t="0" r="r" b="b"/>
              <a:pathLst>
                <a:path w="2" h="3">
                  <a:moveTo>
                    <a:pt x="1" y="3"/>
                  </a:moveTo>
                  <a:cubicBezTo>
                    <a:pt x="1" y="3"/>
                    <a:pt x="1" y="2"/>
                    <a:pt x="2" y="2"/>
                  </a:cubicBezTo>
                  <a:cubicBezTo>
                    <a:pt x="2" y="1"/>
                    <a:pt x="1" y="0"/>
                    <a:pt x="1" y="0"/>
                  </a:cubicBezTo>
                  <a:cubicBezTo>
                    <a:pt x="1" y="1"/>
                    <a:pt x="0"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47" name="Freeform 85"/>
            <p:cNvSpPr>
              <a:spLocks noEditPoints="1"/>
            </p:cNvSpPr>
            <p:nvPr/>
          </p:nvSpPr>
          <p:spPr bwMode="auto">
            <a:xfrm>
              <a:off x="3963761" y="5651188"/>
              <a:ext cx="74816" cy="73731"/>
            </a:xfrm>
            <a:custGeom>
              <a:avLst/>
              <a:gdLst>
                <a:gd name="T0" fmla="*/ 9 w 29"/>
                <a:gd name="T1" fmla="*/ 28 h 29"/>
                <a:gd name="T2" fmla="*/ 10 w 29"/>
                <a:gd name="T3" fmla="*/ 28 h 29"/>
                <a:gd name="T4" fmla="*/ 11 w 29"/>
                <a:gd name="T5" fmla="*/ 29 h 29"/>
                <a:gd name="T6" fmla="*/ 12 w 29"/>
                <a:gd name="T7" fmla="*/ 28 h 29"/>
                <a:gd name="T8" fmla="*/ 13 w 29"/>
                <a:gd name="T9" fmla="*/ 24 h 29"/>
                <a:gd name="T10" fmla="*/ 14 w 29"/>
                <a:gd name="T11" fmla="*/ 22 h 29"/>
                <a:gd name="T12" fmla="*/ 16 w 29"/>
                <a:gd name="T13" fmla="*/ 22 h 29"/>
                <a:gd name="T14" fmla="*/ 17 w 29"/>
                <a:gd name="T15" fmla="*/ 21 h 29"/>
                <a:gd name="T16" fmla="*/ 20 w 29"/>
                <a:gd name="T17" fmla="*/ 20 h 29"/>
                <a:gd name="T18" fmla="*/ 22 w 29"/>
                <a:gd name="T19" fmla="*/ 17 h 29"/>
                <a:gd name="T20" fmla="*/ 19 w 29"/>
                <a:gd name="T21" fmla="*/ 17 h 29"/>
                <a:gd name="T22" fmla="*/ 20 w 29"/>
                <a:gd name="T23" fmla="*/ 16 h 29"/>
                <a:gd name="T24" fmla="*/ 23 w 29"/>
                <a:gd name="T25" fmla="*/ 17 h 29"/>
                <a:gd name="T26" fmla="*/ 22 w 29"/>
                <a:gd name="T27" fmla="*/ 16 h 29"/>
                <a:gd name="T28" fmla="*/ 23 w 29"/>
                <a:gd name="T29" fmla="*/ 16 h 29"/>
                <a:gd name="T30" fmla="*/ 23 w 29"/>
                <a:gd name="T31" fmla="*/ 15 h 29"/>
                <a:gd name="T32" fmla="*/ 24 w 29"/>
                <a:gd name="T33" fmla="*/ 10 h 29"/>
                <a:gd name="T34" fmla="*/ 26 w 29"/>
                <a:gd name="T35" fmla="*/ 10 h 29"/>
                <a:gd name="T36" fmla="*/ 24 w 29"/>
                <a:gd name="T37" fmla="*/ 8 h 29"/>
                <a:gd name="T38" fmla="*/ 25 w 29"/>
                <a:gd name="T39" fmla="*/ 8 h 29"/>
                <a:gd name="T40" fmla="*/ 25 w 29"/>
                <a:gd name="T41" fmla="*/ 6 h 29"/>
                <a:gd name="T42" fmla="*/ 27 w 29"/>
                <a:gd name="T43" fmla="*/ 5 h 29"/>
                <a:gd name="T44" fmla="*/ 29 w 29"/>
                <a:gd name="T45" fmla="*/ 5 h 29"/>
                <a:gd name="T46" fmla="*/ 27 w 29"/>
                <a:gd name="T47" fmla="*/ 4 h 29"/>
                <a:gd name="T48" fmla="*/ 26 w 29"/>
                <a:gd name="T49" fmla="*/ 3 h 29"/>
                <a:gd name="T50" fmla="*/ 24 w 29"/>
                <a:gd name="T51" fmla="*/ 4 h 29"/>
                <a:gd name="T52" fmla="*/ 26 w 29"/>
                <a:gd name="T53" fmla="*/ 2 h 29"/>
                <a:gd name="T54" fmla="*/ 23 w 29"/>
                <a:gd name="T55" fmla="*/ 1 h 29"/>
                <a:gd name="T56" fmla="*/ 21 w 29"/>
                <a:gd name="T57" fmla="*/ 1 h 29"/>
                <a:gd name="T58" fmla="*/ 20 w 29"/>
                <a:gd name="T59" fmla="*/ 1 h 29"/>
                <a:gd name="T60" fmla="*/ 16 w 29"/>
                <a:gd name="T61" fmla="*/ 1 h 29"/>
                <a:gd name="T62" fmla="*/ 13 w 29"/>
                <a:gd name="T63" fmla="*/ 2 h 29"/>
                <a:gd name="T64" fmla="*/ 13 w 29"/>
                <a:gd name="T65" fmla="*/ 4 h 29"/>
                <a:gd name="T66" fmla="*/ 9 w 29"/>
                <a:gd name="T67" fmla="*/ 3 h 29"/>
                <a:gd name="T68" fmla="*/ 3 w 29"/>
                <a:gd name="T69" fmla="*/ 6 h 29"/>
                <a:gd name="T70" fmla="*/ 4 w 29"/>
                <a:gd name="T71" fmla="*/ 7 h 29"/>
                <a:gd name="T72" fmla="*/ 1 w 29"/>
                <a:gd name="T73" fmla="*/ 8 h 29"/>
                <a:gd name="T74" fmla="*/ 0 w 29"/>
                <a:gd name="T75" fmla="*/ 9 h 29"/>
                <a:gd name="T76" fmla="*/ 1 w 29"/>
                <a:gd name="T77" fmla="*/ 10 h 29"/>
                <a:gd name="T78" fmla="*/ 2 w 29"/>
                <a:gd name="T79" fmla="*/ 10 h 29"/>
                <a:gd name="T80" fmla="*/ 4 w 29"/>
                <a:gd name="T81" fmla="*/ 10 h 29"/>
                <a:gd name="T82" fmla="*/ 1 w 29"/>
                <a:gd name="T83" fmla="*/ 10 h 29"/>
                <a:gd name="T84" fmla="*/ 3 w 29"/>
                <a:gd name="T85" fmla="*/ 12 h 29"/>
                <a:gd name="T86" fmla="*/ 4 w 29"/>
                <a:gd name="T87" fmla="*/ 11 h 29"/>
                <a:gd name="T88" fmla="*/ 7 w 29"/>
                <a:gd name="T89" fmla="*/ 12 h 29"/>
                <a:gd name="T90" fmla="*/ 7 w 29"/>
                <a:gd name="T91" fmla="*/ 14 h 29"/>
                <a:gd name="T92" fmla="*/ 7 w 29"/>
                <a:gd name="T93" fmla="*/ 16 h 29"/>
                <a:gd name="T94" fmla="*/ 8 w 29"/>
                <a:gd name="T95" fmla="*/ 16 h 29"/>
                <a:gd name="T96" fmla="*/ 7 w 29"/>
                <a:gd name="T97" fmla="*/ 17 h 29"/>
                <a:gd name="T98" fmla="*/ 9 w 29"/>
                <a:gd name="T99" fmla="*/ 19 h 29"/>
                <a:gd name="T100" fmla="*/ 7 w 29"/>
                <a:gd name="T101" fmla="*/ 20 h 29"/>
                <a:gd name="T102" fmla="*/ 7 w 29"/>
                <a:gd name="T103" fmla="*/ 22 h 29"/>
                <a:gd name="T104" fmla="*/ 9 w 29"/>
                <a:gd name="T105" fmla="*/ 28 h 29"/>
                <a:gd name="T106" fmla="*/ 22 w 29"/>
                <a:gd name="T107" fmla="*/ 16 h 29"/>
                <a:gd name="T108" fmla="*/ 22 w 29"/>
                <a:gd name="T109" fmla="*/ 14 h 29"/>
                <a:gd name="T110" fmla="*/ 22 w 29"/>
                <a:gd name="T111" fmla="*/ 16 h 29"/>
                <a:gd name="T112" fmla="*/ 23 w 29"/>
                <a:gd name="T113" fmla="*/ 3 h 29"/>
                <a:gd name="T114" fmla="*/ 22 w 29"/>
                <a:gd name="T115" fmla="*/ 4 h 29"/>
                <a:gd name="T116" fmla="*/ 19 w 29"/>
                <a:gd name="T117" fmla="*/ 4 h 29"/>
                <a:gd name="T118" fmla="*/ 23 w 29"/>
                <a:gd name="T119" fmla="*/ 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 h="29">
                  <a:moveTo>
                    <a:pt x="9" y="28"/>
                  </a:moveTo>
                  <a:cubicBezTo>
                    <a:pt x="9" y="28"/>
                    <a:pt x="10" y="28"/>
                    <a:pt x="10" y="28"/>
                  </a:cubicBezTo>
                  <a:cubicBezTo>
                    <a:pt x="11" y="28"/>
                    <a:pt x="11" y="29"/>
                    <a:pt x="11" y="29"/>
                  </a:cubicBezTo>
                  <a:cubicBezTo>
                    <a:pt x="12" y="28"/>
                    <a:pt x="12" y="28"/>
                    <a:pt x="12" y="28"/>
                  </a:cubicBezTo>
                  <a:cubicBezTo>
                    <a:pt x="12" y="26"/>
                    <a:pt x="14" y="26"/>
                    <a:pt x="13" y="24"/>
                  </a:cubicBezTo>
                  <a:cubicBezTo>
                    <a:pt x="14" y="23"/>
                    <a:pt x="14" y="22"/>
                    <a:pt x="14" y="22"/>
                  </a:cubicBezTo>
                  <a:cubicBezTo>
                    <a:pt x="15" y="23"/>
                    <a:pt x="15" y="22"/>
                    <a:pt x="16" y="22"/>
                  </a:cubicBezTo>
                  <a:cubicBezTo>
                    <a:pt x="17" y="22"/>
                    <a:pt x="17" y="22"/>
                    <a:pt x="17" y="21"/>
                  </a:cubicBezTo>
                  <a:cubicBezTo>
                    <a:pt x="18" y="21"/>
                    <a:pt x="19" y="20"/>
                    <a:pt x="20" y="20"/>
                  </a:cubicBezTo>
                  <a:cubicBezTo>
                    <a:pt x="20" y="19"/>
                    <a:pt x="22" y="18"/>
                    <a:pt x="22" y="17"/>
                  </a:cubicBezTo>
                  <a:cubicBezTo>
                    <a:pt x="21" y="18"/>
                    <a:pt x="20" y="17"/>
                    <a:pt x="19" y="17"/>
                  </a:cubicBezTo>
                  <a:cubicBezTo>
                    <a:pt x="20" y="17"/>
                    <a:pt x="20" y="16"/>
                    <a:pt x="20" y="16"/>
                  </a:cubicBezTo>
                  <a:cubicBezTo>
                    <a:pt x="21" y="17"/>
                    <a:pt x="22" y="18"/>
                    <a:pt x="23" y="17"/>
                  </a:cubicBezTo>
                  <a:cubicBezTo>
                    <a:pt x="24" y="17"/>
                    <a:pt x="22" y="16"/>
                    <a:pt x="22" y="16"/>
                  </a:cubicBezTo>
                  <a:cubicBezTo>
                    <a:pt x="23" y="16"/>
                    <a:pt x="23" y="16"/>
                    <a:pt x="23" y="16"/>
                  </a:cubicBezTo>
                  <a:cubicBezTo>
                    <a:pt x="24" y="15"/>
                    <a:pt x="23" y="15"/>
                    <a:pt x="23" y="15"/>
                  </a:cubicBezTo>
                  <a:cubicBezTo>
                    <a:pt x="25" y="15"/>
                    <a:pt x="24" y="12"/>
                    <a:pt x="24" y="10"/>
                  </a:cubicBezTo>
                  <a:cubicBezTo>
                    <a:pt x="24" y="10"/>
                    <a:pt x="25" y="10"/>
                    <a:pt x="26" y="10"/>
                  </a:cubicBezTo>
                  <a:cubicBezTo>
                    <a:pt x="26" y="9"/>
                    <a:pt x="25" y="9"/>
                    <a:pt x="24" y="8"/>
                  </a:cubicBezTo>
                  <a:cubicBezTo>
                    <a:pt x="25" y="9"/>
                    <a:pt x="25" y="8"/>
                    <a:pt x="25" y="8"/>
                  </a:cubicBezTo>
                  <a:cubicBezTo>
                    <a:pt x="26" y="7"/>
                    <a:pt x="25" y="7"/>
                    <a:pt x="25" y="6"/>
                  </a:cubicBezTo>
                  <a:cubicBezTo>
                    <a:pt x="26" y="6"/>
                    <a:pt x="26" y="5"/>
                    <a:pt x="27" y="5"/>
                  </a:cubicBezTo>
                  <a:cubicBezTo>
                    <a:pt x="27" y="5"/>
                    <a:pt x="29" y="6"/>
                    <a:pt x="29" y="5"/>
                  </a:cubicBezTo>
                  <a:cubicBezTo>
                    <a:pt x="29" y="4"/>
                    <a:pt x="28" y="5"/>
                    <a:pt x="27" y="4"/>
                  </a:cubicBezTo>
                  <a:cubicBezTo>
                    <a:pt x="27" y="4"/>
                    <a:pt x="27" y="3"/>
                    <a:pt x="26" y="3"/>
                  </a:cubicBezTo>
                  <a:cubicBezTo>
                    <a:pt x="25" y="3"/>
                    <a:pt x="24" y="4"/>
                    <a:pt x="24" y="4"/>
                  </a:cubicBezTo>
                  <a:cubicBezTo>
                    <a:pt x="24" y="2"/>
                    <a:pt x="26" y="3"/>
                    <a:pt x="26" y="2"/>
                  </a:cubicBezTo>
                  <a:cubicBezTo>
                    <a:pt x="25" y="1"/>
                    <a:pt x="24" y="1"/>
                    <a:pt x="23" y="1"/>
                  </a:cubicBezTo>
                  <a:cubicBezTo>
                    <a:pt x="22" y="1"/>
                    <a:pt x="21" y="0"/>
                    <a:pt x="21" y="1"/>
                  </a:cubicBezTo>
                  <a:cubicBezTo>
                    <a:pt x="21" y="1"/>
                    <a:pt x="20" y="1"/>
                    <a:pt x="20" y="1"/>
                  </a:cubicBezTo>
                  <a:cubicBezTo>
                    <a:pt x="19" y="1"/>
                    <a:pt x="17" y="0"/>
                    <a:pt x="16" y="1"/>
                  </a:cubicBezTo>
                  <a:cubicBezTo>
                    <a:pt x="15" y="1"/>
                    <a:pt x="13" y="1"/>
                    <a:pt x="13" y="2"/>
                  </a:cubicBezTo>
                  <a:cubicBezTo>
                    <a:pt x="13" y="2"/>
                    <a:pt x="13" y="3"/>
                    <a:pt x="13" y="4"/>
                  </a:cubicBezTo>
                  <a:cubicBezTo>
                    <a:pt x="11" y="3"/>
                    <a:pt x="10" y="4"/>
                    <a:pt x="9" y="3"/>
                  </a:cubicBezTo>
                  <a:cubicBezTo>
                    <a:pt x="7" y="4"/>
                    <a:pt x="5" y="5"/>
                    <a:pt x="3" y="6"/>
                  </a:cubicBezTo>
                  <a:cubicBezTo>
                    <a:pt x="3" y="7"/>
                    <a:pt x="4" y="6"/>
                    <a:pt x="4" y="7"/>
                  </a:cubicBezTo>
                  <a:cubicBezTo>
                    <a:pt x="3" y="7"/>
                    <a:pt x="2" y="7"/>
                    <a:pt x="1" y="8"/>
                  </a:cubicBezTo>
                  <a:cubicBezTo>
                    <a:pt x="1" y="8"/>
                    <a:pt x="0" y="8"/>
                    <a:pt x="0" y="9"/>
                  </a:cubicBezTo>
                  <a:cubicBezTo>
                    <a:pt x="0" y="9"/>
                    <a:pt x="0" y="9"/>
                    <a:pt x="1" y="10"/>
                  </a:cubicBezTo>
                  <a:cubicBezTo>
                    <a:pt x="1" y="9"/>
                    <a:pt x="2" y="9"/>
                    <a:pt x="2" y="10"/>
                  </a:cubicBezTo>
                  <a:cubicBezTo>
                    <a:pt x="3" y="9"/>
                    <a:pt x="4" y="8"/>
                    <a:pt x="4" y="10"/>
                  </a:cubicBezTo>
                  <a:cubicBezTo>
                    <a:pt x="3" y="10"/>
                    <a:pt x="1" y="10"/>
                    <a:pt x="1" y="10"/>
                  </a:cubicBezTo>
                  <a:cubicBezTo>
                    <a:pt x="1" y="11"/>
                    <a:pt x="2" y="11"/>
                    <a:pt x="3" y="12"/>
                  </a:cubicBezTo>
                  <a:cubicBezTo>
                    <a:pt x="3" y="12"/>
                    <a:pt x="3" y="11"/>
                    <a:pt x="4" y="11"/>
                  </a:cubicBezTo>
                  <a:cubicBezTo>
                    <a:pt x="4" y="12"/>
                    <a:pt x="5" y="12"/>
                    <a:pt x="7" y="12"/>
                  </a:cubicBezTo>
                  <a:cubicBezTo>
                    <a:pt x="6" y="13"/>
                    <a:pt x="7" y="14"/>
                    <a:pt x="7" y="14"/>
                  </a:cubicBezTo>
                  <a:cubicBezTo>
                    <a:pt x="7" y="15"/>
                    <a:pt x="7" y="16"/>
                    <a:pt x="7" y="16"/>
                  </a:cubicBezTo>
                  <a:cubicBezTo>
                    <a:pt x="8" y="17"/>
                    <a:pt x="8" y="15"/>
                    <a:pt x="8" y="16"/>
                  </a:cubicBezTo>
                  <a:cubicBezTo>
                    <a:pt x="9" y="17"/>
                    <a:pt x="8" y="17"/>
                    <a:pt x="7" y="17"/>
                  </a:cubicBezTo>
                  <a:cubicBezTo>
                    <a:pt x="7" y="18"/>
                    <a:pt x="9" y="18"/>
                    <a:pt x="9" y="19"/>
                  </a:cubicBezTo>
                  <a:cubicBezTo>
                    <a:pt x="9" y="19"/>
                    <a:pt x="8" y="20"/>
                    <a:pt x="7" y="20"/>
                  </a:cubicBezTo>
                  <a:cubicBezTo>
                    <a:pt x="8" y="21"/>
                    <a:pt x="7" y="21"/>
                    <a:pt x="7" y="22"/>
                  </a:cubicBezTo>
                  <a:cubicBezTo>
                    <a:pt x="9" y="23"/>
                    <a:pt x="7" y="26"/>
                    <a:pt x="9" y="28"/>
                  </a:cubicBezTo>
                  <a:close/>
                  <a:moveTo>
                    <a:pt x="22" y="16"/>
                  </a:moveTo>
                  <a:cubicBezTo>
                    <a:pt x="21" y="15"/>
                    <a:pt x="22" y="14"/>
                    <a:pt x="22" y="14"/>
                  </a:cubicBezTo>
                  <a:cubicBezTo>
                    <a:pt x="22" y="15"/>
                    <a:pt x="22" y="15"/>
                    <a:pt x="22" y="16"/>
                  </a:cubicBezTo>
                  <a:close/>
                  <a:moveTo>
                    <a:pt x="23" y="3"/>
                  </a:moveTo>
                  <a:cubicBezTo>
                    <a:pt x="23" y="4"/>
                    <a:pt x="23" y="4"/>
                    <a:pt x="22" y="4"/>
                  </a:cubicBezTo>
                  <a:cubicBezTo>
                    <a:pt x="22" y="4"/>
                    <a:pt x="21" y="3"/>
                    <a:pt x="19" y="4"/>
                  </a:cubicBezTo>
                  <a:cubicBezTo>
                    <a:pt x="20" y="2"/>
                    <a:pt x="22" y="3"/>
                    <a:pt x="2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48" name="Freeform 86"/>
            <p:cNvSpPr/>
            <p:nvPr/>
          </p:nvSpPr>
          <p:spPr bwMode="auto">
            <a:xfrm>
              <a:off x="4048335" y="5660947"/>
              <a:ext cx="20602" cy="20602"/>
            </a:xfrm>
            <a:custGeom>
              <a:avLst/>
              <a:gdLst>
                <a:gd name="T0" fmla="*/ 0 w 8"/>
                <a:gd name="T1" fmla="*/ 2 h 8"/>
                <a:gd name="T2" fmla="*/ 1 w 8"/>
                <a:gd name="T3" fmla="*/ 4 h 8"/>
                <a:gd name="T4" fmla="*/ 1 w 8"/>
                <a:gd name="T5" fmla="*/ 5 h 8"/>
                <a:gd name="T6" fmla="*/ 3 w 8"/>
                <a:gd name="T7" fmla="*/ 4 h 8"/>
                <a:gd name="T8" fmla="*/ 2 w 8"/>
                <a:gd name="T9" fmla="*/ 6 h 8"/>
                <a:gd name="T10" fmla="*/ 4 w 8"/>
                <a:gd name="T11" fmla="*/ 7 h 8"/>
                <a:gd name="T12" fmla="*/ 5 w 8"/>
                <a:gd name="T13" fmla="*/ 8 h 8"/>
                <a:gd name="T14" fmla="*/ 5 w 8"/>
                <a:gd name="T15" fmla="*/ 5 h 8"/>
                <a:gd name="T16" fmla="*/ 8 w 8"/>
                <a:gd name="T17" fmla="*/ 6 h 8"/>
                <a:gd name="T18" fmla="*/ 6 w 8"/>
                <a:gd name="T19" fmla="*/ 3 h 8"/>
                <a:gd name="T20" fmla="*/ 5 w 8"/>
                <a:gd name="T21" fmla="*/ 3 h 8"/>
                <a:gd name="T22" fmla="*/ 4 w 8"/>
                <a:gd name="T23" fmla="*/ 2 h 8"/>
                <a:gd name="T24" fmla="*/ 3 w 8"/>
                <a:gd name="T25" fmla="*/ 1 h 8"/>
                <a:gd name="T26" fmla="*/ 3 w 8"/>
                <a:gd name="T27" fmla="*/ 2 h 8"/>
                <a:gd name="T28" fmla="*/ 0 w 8"/>
                <a:gd name="T29"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8">
                  <a:moveTo>
                    <a:pt x="0" y="2"/>
                  </a:moveTo>
                  <a:cubicBezTo>
                    <a:pt x="0" y="3"/>
                    <a:pt x="1" y="3"/>
                    <a:pt x="1" y="4"/>
                  </a:cubicBezTo>
                  <a:cubicBezTo>
                    <a:pt x="1" y="4"/>
                    <a:pt x="1" y="4"/>
                    <a:pt x="1" y="5"/>
                  </a:cubicBezTo>
                  <a:cubicBezTo>
                    <a:pt x="2" y="5"/>
                    <a:pt x="2" y="4"/>
                    <a:pt x="3" y="4"/>
                  </a:cubicBezTo>
                  <a:cubicBezTo>
                    <a:pt x="3" y="5"/>
                    <a:pt x="2" y="5"/>
                    <a:pt x="2" y="6"/>
                  </a:cubicBezTo>
                  <a:cubicBezTo>
                    <a:pt x="2" y="7"/>
                    <a:pt x="3" y="7"/>
                    <a:pt x="4" y="7"/>
                  </a:cubicBezTo>
                  <a:cubicBezTo>
                    <a:pt x="4" y="8"/>
                    <a:pt x="4" y="8"/>
                    <a:pt x="5" y="8"/>
                  </a:cubicBezTo>
                  <a:cubicBezTo>
                    <a:pt x="5" y="7"/>
                    <a:pt x="5" y="6"/>
                    <a:pt x="5" y="5"/>
                  </a:cubicBezTo>
                  <a:cubicBezTo>
                    <a:pt x="6" y="5"/>
                    <a:pt x="6" y="7"/>
                    <a:pt x="8" y="6"/>
                  </a:cubicBezTo>
                  <a:cubicBezTo>
                    <a:pt x="8" y="4"/>
                    <a:pt x="7" y="4"/>
                    <a:pt x="6" y="3"/>
                  </a:cubicBezTo>
                  <a:cubicBezTo>
                    <a:pt x="6" y="3"/>
                    <a:pt x="6" y="3"/>
                    <a:pt x="5" y="3"/>
                  </a:cubicBezTo>
                  <a:cubicBezTo>
                    <a:pt x="5" y="3"/>
                    <a:pt x="4" y="2"/>
                    <a:pt x="4" y="2"/>
                  </a:cubicBezTo>
                  <a:cubicBezTo>
                    <a:pt x="5" y="1"/>
                    <a:pt x="4" y="0"/>
                    <a:pt x="3" y="1"/>
                  </a:cubicBezTo>
                  <a:cubicBezTo>
                    <a:pt x="2" y="1"/>
                    <a:pt x="3" y="2"/>
                    <a:pt x="3" y="2"/>
                  </a:cubicBezTo>
                  <a:cubicBezTo>
                    <a:pt x="2" y="1"/>
                    <a:pt x="0" y="0"/>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49" name="Freeform 87"/>
            <p:cNvSpPr/>
            <p:nvPr/>
          </p:nvSpPr>
          <p:spPr bwMode="auto">
            <a:xfrm>
              <a:off x="4061346" y="5660947"/>
              <a:ext cx="15180" cy="7590"/>
            </a:xfrm>
            <a:custGeom>
              <a:avLst/>
              <a:gdLst>
                <a:gd name="T0" fmla="*/ 5 w 6"/>
                <a:gd name="T1" fmla="*/ 2 h 3"/>
                <a:gd name="T2" fmla="*/ 6 w 6"/>
                <a:gd name="T3" fmla="*/ 1 h 3"/>
                <a:gd name="T4" fmla="*/ 0 w 6"/>
                <a:gd name="T5" fmla="*/ 0 h 3"/>
                <a:gd name="T6" fmla="*/ 0 w 6"/>
                <a:gd name="T7" fmla="*/ 1 h 3"/>
                <a:gd name="T8" fmla="*/ 5 w 6"/>
                <a:gd name="T9" fmla="*/ 2 h 3"/>
              </a:gdLst>
              <a:ahLst/>
              <a:cxnLst>
                <a:cxn ang="0">
                  <a:pos x="T0" y="T1"/>
                </a:cxn>
                <a:cxn ang="0">
                  <a:pos x="T2" y="T3"/>
                </a:cxn>
                <a:cxn ang="0">
                  <a:pos x="T4" y="T5"/>
                </a:cxn>
                <a:cxn ang="0">
                  <a:pos x="T6" y="T7"/>
                </a:cxn>
                <a:cxn ang="0">
                  <a:pos x="T8" y="T9"/>
                </a:cxn>
              </a:cxnLst>
              <a:rect l="0" t="0" r="r" b="b"/>
              <a:pathLst>
                <a:path w="6" h="3">
                  <a:moveTo>
                    <a:pt x="5" y="2"/>
                  </a:moveTo>
                  <a:cubicBezTo>
                    <a:pt x="5" y="1"/>
                    <a:pt x="6" y="2"/>
                    <a:pt x="6" y="1"/>
                  </a:cubicBezTo>
                  <a:cubicBezTo>
                    <a:pt x="4" y="0"/>
                    <a:pt x="2" y="0"/>
                    <a:pt x="0" y="0"/>
                  </a:cubicBezTo>
                  <a:cubicBezTo>
                    <a:pt x="0" y="1"/>
                    <a:pt x="0" y="1"/>
                    <a:pt x="0" y="1"/>
                  </a:cubicBezTo>
                  <a:cubicBezTo>
                    <a:pt x="2" y="2"/>
                    <a:pt x="3" y="3"/>
                    <a:pt x="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50" name="Freeform 88"/>
            <p:cNvSpPr/>
            <p:nvPr/>
          </p:nvSpPr>
          <p:spPr bwMode="auto">
            <a:xfrm>
              <a:off x="4025565" y="5735762"/>
              <a:ext cx="5422" cy="7590"/>
            </a:xfrm>
            <a:custGeom>
              <a:avLst/>
              <a:gdLst>
                <a:gd name="T0" fmla="*/ 1 w 2"/>
                <a:gd name="T1" fmla="*/ 0 h 3"/>
                <a:gd name="T2" fmla="*/ 0 w 2"/>
                <a:gd name="T3" fmla="*/ 1 h 3"/>
                <a:gd name="T4" fmla="*/ 0 w 2"/>
                <a:gd name="T5" fmla="*/ 3 h 3"/>
                <a:gd name="T6" fmla="*/ 2 w 2"/>
                <a:gd name="T7" fmla="*/ 2 h 3"/>
                <a:gd name="T8" fmla="*/ 2 w 2"/>
                <a:gd name="T9" fmla="*/ 0 h 3"/>
                <a:gd name="T10" fmla="*/ 1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1" y="0"/>
                  </a:moveTo>
                  <a:cubicBezTo>
                    <a:pt x="1" y="1"/>
                    <a:pt x="0" y="0"/>
                    <a:pt x="0" y="1"/>
                  </a:cubicBezTo>
                  <a:cubicBezTo>
                    <a:pt x="0" y="1"/>
                    <a:pt x="0" y="2"/>
                    <a:pt x="0" y="3"/>
                  </a:cubicBezTo>
                  <a:cubicBezTo>
                    <a:pt x="1" y="3"/>
                    <a:pt x="1" y="3"/>
                    <a:pt x="2" y="2"/>
                  </a:cubicBezTo>
                  <a:cubicBezTo>
                    <a:pt x="2" y="1"/>
                    <a:pt x="2" y="1"/>
                    <a:pt x="2"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51" name="Freeform 89"/>
            <p:cNvSpPr/>
            <p:nvPr/>
          </p:nvSpPr>
          <p:spPr bwMode="auto">
            <a:xfrm>
              <a:off x="4020144" y="5702150"/>
              <a:ext cx="13011" cy="13011"/>
            </a:xfrm>
            <a:custGeom>
              <a:avLst/>
              <a:gdLst>
                <a:gd name="T0" fmla="*/ 5 w 5"/>
                <a:gd name="T1" fmla="*/ 4 h 5"/>
                <a:gd name="T2" fmla="*/ 5 w 5"/>
                <a:gd name="T3" fmla="*/ 1 h 5"/>
                <a:gd name="T4" fmla="*/ 2 w 5"/>
                <a:gd name="T5" fmla="*/ 2 h 5"/>
                <a:gd name="T6" fmla="*/ 1 w 5"/>
                <a:gd name="T7" fmla="*/ 1 h 5"/>
                <a:gd name="T8" fmla="*/ 0 w 5"/>
                <a:gd name="T9" fmla="*/ 2 h 5"/>
                <a:gd name="T10" fmla="*/ 1 w 5"/>
                <a:gd name="T11" fmla="*/ 2 h 5"/>
                <a:gd name="T12" fmla="*/ 0 w 5"/>
                <a:gd name="T13" fmla="*/ 4 h 5"/>
                <a:gd name="T14" fmla="*/ 2 w 5"/>
                <a:gd name="T15" fmla="*/ 5 h 5"/>
                <a:gd name="T16" fmla="*/ 4 w 5"/>
                <a:gd name="T17" fmla="*/ 5 h 5"/>
                <a:gd name="T18" fmla="*/ 5 w 5"/>
                <a:gd name="T19"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5" y="4"/>
                  </a:moveTo>
                  <a:cubicBezTo>
                    <a:pt x="5" y="3"/>
                    <a:pt x="5" y="3"/>
                    <a:pt x="5" y="1"/>
                  </a:cubicBezTo>
                  <a:cubicBezTo>
                    <a:pt x="4" y="2"/>
                    <a:pt x="3" y="1"/>
                    <a:pt x="2" y="2"/>
                  </a:cubicBezTo>
                  <a:cubicBezTo>
                    <a:pt x="2" y="1"/>
                    <a:pt x="2" y="0"/>
                    <a:pt x="1" y="1"/>
                  </a:cubicBezTo>
                  <a:cubicBezTo>
                    <a:pt x="1" y="2"/>
                    <a:pt x="0" y="1"/>
                    <a:pt x="0" y="2"/>
                  </a:cubicBezTo>
                  <a:cubicBezTo>
                    <a:pt x="1" y="3"/>
                    <a:pt x="1" y="2"/>
                    <a:pt x="1" y="2"/>
                  </a:cubicBezTo>
                  <a:cubicBezTo>
                    <a:pt x="1" y="3"/>
                    <a:pt x="0" y="3"/>
                    <a:pt x="0" y="4"/>
                  </a:cubicBezTo>
                  <a:cubicBezTo>
                    <a:pt x="2" y="3"/>
                    <a:pt x="1" y="5"/>
                    <a:pt x="2" y="5"/>
                  </a:cubicBezTo>
                  <a:cubicBezTo>
                    <a:pt x="2" y="4"/>
                    <a:pt x="4" y="5"/>
                    <a:pt x="4" y="5"/>
                  </a:cubicBezTo>
                  <a:cubicBezTo>
                    <a:pt x="4" y="4"/>
                    <a:pt x="5" y="4"/>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52" name="Freeform 90"/>
            <p:cNvSpPr/>
            <p:nvPr/>
          </p:nvSpPr>
          <p:spPr bwMode="auto">
            <a:xfrm>
              <a:off x="4102549" y="5676127"/>
              <a:ext cx="17349" cy="20602"/>
            </a:xfrm>
            <a:custGeom>
              <a:avLst/>
              <a:gdLst>
                <a:gd name="T0" fmla="*/ 1 w 7"/>
                <a:gd name="T1" fmla="*/ 5 h 8"/>
                <a:gd name="T2" fmla="*/ 0 w 7"/>
                <a:gd name="T3" fmla="*/ 6 h 8"/>
                <a:gd name="T4" fmla="*/ 2 w 7"/>
                <a:gd name="T5" fmla="*/ 8 h 8"/>
                <a:gd name="T6" fmla="*/ 3 w 7"/>
                <a:gd name="T7" fmla="*/ 7 h 8"/>
                <a:gd name="T8" fmla="*/ 2 w 7"/>
                <a:gd name="T9" fmla="*/ 4 h 8"/>
                <a:gd name="T10" fmla="*/ 5 w 7"/>
                <a:gd name="T11" fmla="*/ 2 h 8"/>
                <a:gd name="T12" fmla="*/ 7 w 7"/>
                <a:gd name="T13" fmla="*/ 0 h 8"/>
                <a:gd name="T14" fmla="*/ 6 w 7"/>
                <a:gd name="T15" fmla="*/ 0 h 8"/>
                <a:gd name="T16" fmla="*/ 6 w 7"/>
                <a:gd name="T17" fmla="*/ 0 h 8"/>
                <a:gd name="T18" fmla="*/ 2 w 7"/>
                <a:gd name="T19" fmla="*/ 2 h 8"/>
                <a:gd name="T20" fmla="*/ 1 w 7"/>
                <a:gd name="T2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8">
                  <a:moveTo>
                    <a:pt x="1" y="5"/>
                  </a:moveTo>
                  <a:cubicBezTo>
                    <a:pt x="0" y="5"/>
                    <a:pt x="0" y="6"/>
                    <a:pt x="0" y="6"/>
                  </a:cubicBezTo>
                  <a:cubicBezTo>
                    <a:pt x="0" y="7"/>
                    <a:pt x="1" y="8"/>
                    <a:pt x="2" y="8"/>
                  </a:cubicBezTo>
                  <a:cubicBezTo>
                    <a:pt x="2" y="8"/>
                    <a:pt x="2" y="7"/>
                    <a:pt x="3" y="7"/>
                  </a:cubicBezTo>
                  <a:cubicBezTo>
                    <a:pt x="2" y="6"/>
                    <a:pt x="1" y="6"/>
                    <a:pt x="2" y="4"/>
                  </a:cubicBezTo>
                  <a:cubicBezTo>
                    <a:pt x="3" y="4"/>
                    <a:pt x="4" y="2"/>
                    <a:pt x="5" y="2"/>
                  </a:cubicBezTo>
                  <a:cubicBezTo>
                    <a:pt x="7" y="2"/>
                    <a:pt x="7" y="1"/>
                    <a:pt x="7" y="0"/>
                  </a:cubicBezTo>
                  <a:cubicBezTo>
                    <a:pt x="7" y="0"/>
                    <a:pt x="7" y="0"/>
                    <a:pt x="6" y="0"/>
                  </a:cubicBezTo>
                  <a:cubicBezTo>
                    <a:pt x="6" y="0"/>
                    <a:pt x="6" y="0"/>
                    <a:pt x="6" y="0"/>
                  </a:cubicBezTo>
                  <a:cubicBezTo>
                    <a:pt x="4" y="1"/>
                    <a:pt x="3" y="1"/>
                    <a:pt x="2" y="2"/>
                  </a:cubicBezTo>
                  <a:cubicBezTo>
                    <a:pt x="2" y="3"/>
                    <a:pt x="0" y="3"/>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53" name="Freeform 91"/>
            <p:cNvSpPr/>
            <p:nvPr/>
          </p:nvSpPr>
          <p:spPr bwMode="auto">
            <a:xfrm>
              <a:off x="4107971" y="5660947"/>
              <a:ext cx="4337" cy="7590"/>
            </a:xfrm>
            <a:custGeom>
              <a:avLst/>
              <a:gdLst>
                <a:gd name="T0" fmla="*/ 0 w 2"/>
                <a:gd name="T1" fmla="*/ 2 h 3"/>
                <a:gd name="T2" fmla="*/ 2 w 2"/>
                <a:gd name="T3" fmla="*/ 2 h 3"/>
                <a:gd name="T4" fmla="*/ 0 w 2"/>
                <a:gd name="T5" fmla="*/ 2 h 3"/>
              </a:gdLst>
              <a:ahLst/>
              <a:cxnLst>
                <a:cxn ang="0">
                  <a:pos x="T0" y="T1"/>
                </a:cxn>
                <a:cxn ang="0">
                  <a:pos x="T2" y="T3"/>
                </a:cxn>
                <a:cxn ang="0">
                  <a:pos x="T4" y="T5"/>
                </a:cxn>
              </a:cxnLst>
              <a:rect l="0" t="0" r="r" b="b"/>
              <a:pathLst>
                <a:path w="2" h="3">
                  <a:moveTo>
                    <a:pt x="0" y="2"/>
                  </a:moveTo>
                  <a:cubicBezTo>
                    <a:pt x="0" y="3"/>
                    <a:pt x="1" y="2"/>
                    <a:pt x="2" y="2"/>
                  </a:cubicBezTo>
                  <a:cubicBezTo>
                    <a:pt x="2"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54" name="Freeform 92"/>
            <p:cNvSpPr/>
            <p:nvPr/>
          </p:nvSpPr>
          <p:spPr bwMode="auto">
            <a:xfrm>
              <a:off x="4145920" y="5663116"/>
              <a:ext cx="10843" cy="8674"/>
            </a:xfrm>
            <a:custGeom>
              <a:avLst/>
              <a:gdLst>
                <a:gd name="T0" fmla="*/ 2 w 4"/>
                <a:gd name="T1" fmla="*/ 0 h 3"/>
                <a:gd name="T2" fmla="*/ 0 w 4"/>
                <a:gd name="T3" fmla="*/ 1 h 3"/>
                <a:gd name="T4" fmla="*/ 0 w 4"/>
                <a:gd name="T5" fmla="*/ 2 h 3"/>
                <a:gd name="T6" fmla="*/ 4 w 4"/>
                <a:gd name="T7" fmla="*/ 2 h 3"/>
                <a:gd name="T8" fmla="*/ 4 w 4"/>
                <a:gd name="T9" fmla="*/ 2 h 3"/>
                <a:gd name="T10" fmla="*/ 2 w 4"/>
                <a:gd name="T11" fmla="*/ 0 h 3"/>
              </a:gdLst>
              <a:ahLst/>
              <a:cxnLst>
                <a:cxn ang="0">
                  <a:pos x="T0" y="T1"/>
                </a:cxn>
                <a:cxn ang="0">
                  <a:pos x="T2" y="T3"/>
                </a:cxn>
                <a:cxn ang="0">
                  <a:pos x="T4" y="T5"/>
                </a:cxn>
                <a:cxn ang="0">
                  <a:pos x="T6" y="T7"/>
                </a:cxn>
                <a:cxn ang="0">
                  <a:pos x="T8" y="T9"/>
                </a:cxn>
                <a:cxn ang="0">
                  <a:pos x="T10" y="T11"/>
                </a:cxn>
              </a:cxnLst>
              <a:rect l="0" t="0" r="r" b="b"/>
              <a:pathLst>
                <a:path w="4" h="3">
                  <a:moveTo>
                    <a:pt x="2" y="0"/>
                  </a:moveTo>
                  <a:cubicBezTo>
                    <a:pt x="1" y="0"/>
                    <a:pt x="1" y="0"/>
                    <a:pt x="0" y="1"/>
                  </a:cubicBezTo>
                  <a:cubicBezTo>
                    <a:pt x="0" y="1"/>
                    <a:pt x="0" y="2"/>
                    <a:pt x="0" y="2"/>
                  </a:cubicBezTo>
                  <a:cubicBezTo>
                    <a:pt x="2" y="2"/>
                    <a:pt x="3" y="3"/>
                    <a:pt x="4" y="2"/>
                  </a:cubicBezTo>
                  <a:cubicBezTo>
                    <a:pt x="4" y="2"/>
                    <a:pt x="4" y="2"/>
                    <a:pt x="4" y="2"/>
                  </a:cubicBezTo>
                  <a:cubicBezTo>
                    <a:pt x="4" y="1"/>
                    <a:pt x="3" y="1"/>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55" name="Freeform 93"/>
            <p:cNvSpPr/>
            <p:nvPr/>
          </p:nvSpPr>
          <p:spPr bwMode="auto">
            <a:xfrm>
              <a:off x="3938823" y="5709740"/>
              <a:ext cx="9759" cy="9759"/>
            </a:xfrm>
            <a:custGeom>
              <a:avLst/>
              <a:gdLst>
                <a:gd name="T0" fmla="*/ 2 w 4"/>
                <a:gd name="T1" fmla="*/ 0 h 4"/>
                <a:gd name="T2" fmla="*/ 0 w 4"/>
                <a:gd name="T3" fmla="*/ 2 h 4"/>
                <a:gd name="T4" fmla="*/ 2 w 4"/>
                <a:gd name="T5" fmla="*/ 3 h 4"/>
                <a:gd name="T6" fmla="*/ 4 w 4"/>
                <a:gd name="T7" fmla="*/ 2 h 4"/>
                <a:gd name="T8" fmla="*/ 3 w 4"/>
                <a:gd name="T9" fmla="*/ 1 h 4"/>
                <a:gd name="T10" fmla="*/ 2 w 4"/>
                <a:gd name="T11" fmla="*/ 0 h 4"/>
              </a:gdLst>
              <a:ahLst/>
              <a:cxnLst>
                <a:cxn ang="0">
                  <a:pos x="T0" y="T1"/>
                </a:cxn>
                <a:cxn ang="0">
                  <a:pos x="T2" y="T3"/>
                </a:cxn>
                <a:cxn ang="0">
                  <a:pos x="T4" y="T5"/>
                </a:cxn>
                <a:cxn ang="0">
                  <a:pos x="T6" y="T7"/>
                </a:cxn>
                <a:cxn ang="0">
                  <a:pos x="T8" y="T9"/>
                </a:cxn>
                <a:cxn ang="0">
                  <a:pos x="T10" y="T11"/>
                </a:cxn>
              </a:cxnLst>
              <a:rect l="0" t="0" r="r" b="b"/>
              <a:pathLst>
                <a:path w="4" h="4">
                  <a:moveTo>
                    <a:pt x="2" y="0"/>
                  </a:moveTo>
                  <a:cubicBezTo>
                    <a:pt x="1" y="1"/>
                    <a:pt x="1" y="2"/>
                    <a:pt x="0" y="2"/>
                  </a:cubicBezTo>
                  <a:cubicBezTo>
                    <a:pt x="0" y="3"/>
                    <a:pt x="1" y="3"/>
                    <a:pt x="2" y="3"/>
                  </a:cubicBezTo>
                  <a:cubicBezTo>
                    <a:pt x="2" y="1"/>
                    <a:pt x="4" y="4"/>
                    <a:pt x="4" y="2"/>
                  </a:cubicBezTo>
                  <a:cubicBezTo>
                    <a:pt x="3" y="2"/>
                    <a:pt x="4" y="1"/>
                    <a:pt x="3" y="1"/>
                  </a:cubicBezTo>
                  <a:cubicBezTo>
                    <a:pt x="2"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56" name="Freeform 94"/>
            <p:cNvSpPr/>
            <p:nvPr/>
          </p:nvSpPr>
          <p:spPr bwMode="auto">
            <a:xfrm>
              <a:off x="3954003" y="5812747"/>
              <a:ext cx="4337" cy="4337"/>
            </a:xfrm>
            <a:custGeom>
              <a:avLst/>
              <a:gdLst>
                <a:gd name="T0" fmla="*/ 0 w 2"/>
                <a:gd name="T1" fmla="*/ 2 h 2"/>
                <a:gd name="T2" fmla="*/ 2 w 2"/>
                <a:gd name="T3" fmla="*/ 0 h 2"/>
                <a:gd name="T4" fmla="*/ 0 w 2"/>
                <a:gd name="T5" fmla="*/ 0 h 2"/>
                <a:gd name="T6" fmla="*/ 0 w 2"/>
                <a:gd name="T7" fmla="*/ 2 h 2"/>
              </a:gdLst>
              <a:ahLst/>
              <a:cxnLst>
                <a:cxn ang="0">
                  <a:pos x="T0" y="T1"/>
                </a:cxn>
                <a:cxn ang="0">
                  <a:pos x="T2" y="T3"/>
                </a:cxn>
                <a:cxn ang="0">
                  <a:pos x="T4" y="T5"/>
                </a:cxn>
                <a:cxn ang="0">
                  <a:pos x="T6" y="T7"/>
                </a:cxn>
              </a:cxnLst>
              <a:rect l="0" t="0" r="r" b="b"/>
              <a:pathLst>
                <a:path w="2" h="2">
                  <a:moveTo>
                    <a:pt x="0" y="2"/>
                  </a:moveTo>
                  <a:cubicBezTo>
                    <a:pt x="1" y="2"/>
                    <a:pt x="2" y="2"/>
                    <a:pt x="2" y="0"/>
                  </a:cubicBezTo>
                  <a:cubicBezTo>
                    <a:pt x="1" y="0"/>
                    <a:pt x="1" y="0"/>
                    <a:pt x="0" y="0"/>
                  </a:cubicBezTo>
                  <a:cubicBezTo>
                    <a:pt x="0" y="1"/>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57" name="Freeform 95"/>
            <p:cNvSpPr/>
            <p:nvPr/>
          </p:nvSpPr>
          <p:spPr bwMode="auto">
            <a:xfrm>
              <a:off x="3930148" y="5804073"/>
              <a:ext cx="23854" cy="13011"/>
            </a:xfrm>
            <a:custGeom>
              <a:avLst/>
              <a:gdLst>
                <a:gd name="T0" fmla="*/ 6 w 9"/>
                <a:gd name="T1" fmla="*/ 4 h 5"/>
                <a:gd name="T2" fmla="*/ 7 w 9"/>
                <a:gd name="T3" fmla="*/ 5 h 5"/>
                <a:gd name="T4" fmla="*/ 9 w 9"/>
                <a:gd name="T5" fmla="*/ 4 h 5"/>
                <a:gd name="T6" fmla="*/ 6 w 9"/>
                <a:gd name="T7" fmla="*/ 2 h 5"/>
                <a:gd name="T8" fmla="*/ 5 w 9"/>
                <a:gd name="T9" fmla="*/ 1 h 5"/>
                <a:gd name="T10" fmla="*/ 4 w 9"/>
                <a:gd name="T11" fmla="*/ 0 h 5"/>
                <a:gd name="T12" fmla="*/ 1 w 9"/>
                <a:gd name="T13" fmla="*/ 0 h 5"/>
                <a:gd name="T14" fmla="*/ 0 w 9"/>
                <a:gd name="T15" fmla="*/ 2 h 5"/>
                <a:gd name="T16" fmla="*/ 2 w 9"/>
                <a:gd name="T17" fmla="*/ 1 h 5"/>
                <a:gd name="T18" fmla="*/ 4 w 9"/>
                <a:gd name="T19" fmla="*/ 3 h 5"/>
                <a:gd name="T20" fmla="*/ 6 w 9"/>
                <a:gd name="T21" fmla="*/ 3 h 5"/>
                <a:gd name="T22" fmla="*/ 6 w 9"/>
                <a:gd name="T23"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5">
                  <a:moveTo>
                    <a:pt x="6" y="4"/>
                  </a:moveTo>
                  <a:cubicBezTo>
                    <a:pt x="7" y="4"/>
                    <a:pt x="7" y="4"/>
                    <a:pt x="7" y="5"/>
                  </a:cubicBezTo>
                  <a:cubicBezTo>
                    <a:pt x="7" y="4"/>
                    <a:pt x="8" y="4"/>
                    <a:pt x="9" y="4"/>
                  </a:cubicBezTo>
                  <a:cubicBezTo>
                    <a:pt x="9" y="2"/>
                    <a:pt x="7" y="2"/>
                    <a:pt x="6" y="2"/>
                  </a:cubicBezTo>
                  <a:cubicBezTo>
                    <a:pt x="6" y="2"/>
                    <a:pt x="6" y="2"/>
                    <a:pt x="5" y="1"/>
                  </a:cubicBezTo>
                  <a:cubicBezTo>
                    <a:pt x="5" y="1"/>
                    <a:pt x="4" y="1"/>
                    <a:pt x="4" y="0"/>
                  </a:cubicBezTo>
                  <a:cubicBezTo>
                    <a:pt x="3" y="0"/>
                    <a:pt x="2" y="0"/>
                    <a:pt x="1" y="0"/>
                  </a:cubicBezTo>
                  <a:cubicBezTo>
                    <a:pt x="0" y="1"/>
                    <a:pt x="0" y="1"/>
                    <a:pt x="0" y="2"/>
                  </a:cubicBezTo>
                  <a:cubicBezTo>
                    <a:pt x="1" y="2"/>
                    <a:pt x="1" y="1"/>
                    <a:pt x="2" y="1"/>
                  </a:cubicBezTo>
                  <a:cubicBezTo>
                    <a:pt x="3" y="1"/>
                    <a:pt x="3" y="2"/>
                    <a:pt x="4" y="3"/>
                  </a:cubicBezTo>
                  <a:cubicBezTo>
                    <a:pt x="5" y="3"/>
                    <a:pt x="6" y="2"/>
                    <a:pt x="6" y="3"/>
                  </a:cubicBezTo>
                  <a:cubicBezTo>
                    <a:pt x="5" y="3"/>
                    <a:pt x="6" y="3"/>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58" name="Freeform 96"/>
            <p:cNvSpPr/>
            <p:nvPr/>
          </p:nvSpPr>
          <p:spPr bwMode="auto">
            <a:xfrm>
              <a:off x="3938823" y="5812747"/>
              <a:ext cx="4337" cy="4337"/>
            </a:xfrm>
            <a:custGeom>
              <a:avLst/>
              <a:gdLst>
                <a:gd name="T0" fmla="*/ 0 w 2"/>
                <a:gd name="T1" fmla="*/ 0 h 2"/>
                <a:gd name="T2" fmla="*/ 0 w 2"/>
                <a:gd name="T3" fmla="*/ 2 h 2"/>
                <a:gd name="T4" fmla="*/ 2 w 2"/>
                <a:gd name="T5" fmla="*/ 1 h 2"/>
                <a:gd name="T6" fmla="*/ 0 w 2"/>
                <a:gd name="T7" fmla="*/ 0 h 2"/>
              </a:gdLst>
              <a:ahLst/>
              <a:cxnLst>
                <a:cxn ang="0">
                  <a:pos x="T0" y="T1"/>
                </a:cxn>
                <a:cxn ang="0">
                  <a:pos x="T2" y="T3"/>
                </a:cxn>
                <a:cxn ang="0">
                  <a:pos x="T4" y="T5"/>
                </a:cxn>
                <a:cxn ang="0">
                  <a:pos x="T6" y="T7"/>
                </a:cxn>
              </a:cxnLst>
              <a:rect l="0" t="0" r="r" b="b"/>
              <a:pathLst>
                <a:path w="2" h="2">
                  <a:moveTo>
                    <a:pt x="0" y="0"/>
                  </a:moveTo>
                  <a:cubicBezTo>
                    <a:pt x="0" y="1"/>
                    <a:pt x="0" y="1"/>
                    <a:pt x="0" y="2"/>
                  </a:cubicBezTo>
                  <a:cubicBezTo>
                    <a:pt x="1" y="1"/>
                    <a:pt x="1" y="2"/>
                    <a:pt x="2" y="1"/>
                  </a:cubicBezTo>
                  <a:cubicBezTo>
                    <a:pt x="2" y="0"/>
                    <a:pt x="1"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59" name="Freeform 97"/>
            <p:cNvSpPr/>
            <p:nvPr/>
          </p:nvSpPr>
          <p:spPr bwMode="auto">
            <a:xfrm>
              <a:off x="3938823" y="5801904"/>
              <a:ext cx="2169" cy="2169"/>
            </a:xfrm>
            <a:custGeom>
              <a:avLst/>
              <a:gdLst>
                <a:gd name="T0" fmla="*/ 0 w 1"/>
                <a:gd name="T1" fmla="*/ 0 h 1"/>
                <a:gd name="T2" fmla="*/ 0 w 1"/>
                <a:gd name="T3" fmla="*/ 1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0"/>
                    <a:pt x="0" y="1"/>
                  </a:cubicBezTo>
                  <a:cubicBezTo>
                    <a:pt x="1" y="1"/>
                    <a:pt x="1" y="1"/>
                    <a:pt x="1" y="1"/>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0" name="Freeform 98"/>
            <p:cNvSpPr/>
            <p:nvPr/>
          </p:nvSpPr>
          <p:spPr bwMode="auto">
            <a:xfrm>
              <a:off x="3943160" y="5801904"/>
              <a:ext cx="3253" cy="2169"/>
            </a:xfrm>
            <a:custGeom>
              <a:avLst/>
              <a:gdLst>
                <a:gd name="T0" fmla="*/ 1 w 1"/>
                <a:gd name="T1" fmla="*/ 0 h 1"/>
                <a:gd name="T2" fmla="*/ 0 w 1"/>
                <a:gd name="T3" fmla="*/ 0 h 1"/>
                <a:gd name="T4" fmla="*/ 1 w 1"/>
                <a:gd name="T5" fmla="*/ 1 h 1"/>
                <a:gd name="T6" fmla="*/ 1 w 1"/>
                <a:gd name="T7" fmla="*/ 0 h 1"/>
              </a:gdLst>
              <a:ahLst/>
              <a:cxnLst>
                <a:cxn ang="0">
                  <a:pos x="T0" y="T1"/>
                </a:cxn>
                <a:cxn ang="0">
                  <a:pos x="T2" y="T3"/>
                </a:cxn>
                <a:cxn ang="0">
                  <a:pos x="T4" y="T5"/>
                </a:cxn>
                <a:cxn ang="0">
                  <a:pos x="T6" y="T7"/>
                </a:cxn>
              </a:cxnLst>
              <a:rect l="0" t="0" r="r" b="b"/>
              <a:pathLst>
                <a:path w="1" h="1">
                  <a:moveTo>
                    <a:pt x="1" y="0"/>
                  </a:moveTo>
                  <a:cubicBezTo>
                    <a:pt x="0" y="0"/>
                    <a:pt x="0" y="0"/>
                    <a:pt x="0" y="0"/>
                  </a:cubicBezTo>
                  <a:cubicBezTo>
                    <a:pt x="0" y="0"/>
                    <a:pt x="0"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1" name="Freeform 99"/>
            <p:cNvSpPr/>
            <p:nvPr/>
          </p:nvSpPr>
          <p:spPr bwMode="auto">
            <a:xfrm>
              <a:off x="3946412" y="5804073"/>
              <a:ext cx="2169" cy="3253"/>
            </a:xfrm>
            <a:custGeom>
              <a:avLst/>
              <a:gdLst>
                <a:gd name="T0" fmla="*/ 0 w 1"/>
                <a:gd name="T1" fmla="*/ 0 h 1"/>
                <a:gd name="T2" fmla="*/ 0 w 1"/>
                <a:gd name="T3" fmla="*/ 1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1"/>
                    <a:pt x="0" y="1"/>
                  </a:cubicBezTo>
                  <a:cubicBezTo>
                    <a:pt x="1" y="1"/>
                    <a:pt x="1" y="1"/>
                    <a:pt x="1" y="1"/>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2" name="Freeform 100"/>
            <p:cNvSpPr/>
            <p:nvPr/>
          </p:nvSpPr>
          <p:spPr bwMode="auto">
            <a:xfrm>
              <a:off x="3948581" y="5807325"/>
              <a:ext cx="2169" cy="2169"/>
            </a:xfrm>
            <a:custGeom>
              <a:avLst/>
              <a:gdLst>
                <a:gd name="T0" fmla="*/ 1 w 1"/>
                <a:gd name="T1" fmla="*/ 0 h 1"/>
                <a:gd name="T2" fmla="*/ 0 w 1"/>
                <a:gd name="T3" fmla="*/ 0 h 1"/>
                <a:gd name="T4" fmla="*/ 1 w 1"/>
                <a:gd name="T5" fmla="*/ 0 h 1"/>
              </a:gdLst>
              <a:ahLst/>
              <a:cxnLst>
                <a:cxn ang="0">
                  <a:pos x="T0" y="T1"/>
                </a:cxn>
                <a:cxn ang="0">
                  <a:pos x="T2" y="T3"/>
                </a:cxn>
                <a:cxn ang="0">
                  <a:pos x="T4" y="T5"/>
                </a:cxn>
              </a:cxnLst>
              <a:rect l="0" t="0" r="r" b="b"/>
              <a:pathLst>
                <a:path w="1" h="1">
                  <a:moveTo>
                    <a:pt x="1" y="0"/>
                  </a:moveTo>
                  <a:cubicBezTo>
                    <a:pt x="1" y="0"/>
                    <a:pt x="0" y="0"/>
                    <a:pt x="0" y="0"/>
                  </a:cubicBezTo>
                  <a:cubicBezTo>
                    <a:pt x="0" y="1"/>
                    <a:pt x="1"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3" name="Freeform 101"/>
            <p:cNvSpPr/>
            <p:nvPr/>
          </p:nvSpPr>
          <p:spPr bwMode="auto">
            <a:xfrm>
              <a:off x="4222905" y="5848528"/>
              <a:ext cx="15180" cy="15180"/>
            </a:xfrm>
            <a:custGeom>
              <a:avLst/>
              <a:gdLst>
                <a:gd name="T0" fmla="*/ 4 w 6"/>
                <a:gd name="T1" fmla="*/ 6 h 6"/>
                <a:gd name="T2" fmla="*/ 6 w 6"/>
                <a:gd name="T3" fmla="*/ 1 h 6"/>
                <a:gd name="T4" fmla="*/ 4 w 6"/>
                <a:gd name="T5" fmla="*/ 0 h 6"/>
                <a:gd name="T6" fmla="*/ 4 w 6"/>
                <a:gd name="T7" fmla="*/ 0 h 6"/>
                <a:gd name="T8" fmla="*/ 3 w 6"/>
                <a:gd name="T9" fmla="*/ 0 h 6"/>
                <a:gd name="T10" fmla="*/ 2 w 6"/>
                <a:gd name="T11" fmla="*/ 1 h 6"/>
                <a:gd name="T12" fmla="*/ 1 w 6"/>
                <a:gd name="T13" fmla="*/ 1 h 6"/>
                <a:gd name="T14" fmla="*/ 0 w 6"/>
                <a:gd name="T15" fmla="*/ 2 h 6"/>
                <a:gd name="T16" fmla="*/ 1 w 6"/>
                <a:gd name="T17" fmla="*/ 2 h 6"/>
                <a:gd name="T18" fmla="*/ 3 w 6"/>
                <a:gd name="T19" fmla="*/ 4 h 6"/>
                <a:gd name="T20" fmla="*/ 4 w 6"/>
                <a:gd name="T21" fmla="*/ 5 h 6"/>
                <a:gd name="T22" fmla="*/ 4 w 6"/>
                <a:gd name="T23"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6">
                  <a:moveTo>
                    <a:pt x="4" y="6"/>
                  </a:moveTo>
                  <a:cubicBezTo>
                    <a:pt x="5" y="5"/>
                    <a:pt x="5" y="3"/>
                    <a:pt x="6" y="1"/>
                  </a:cubicBezTo>
                  <a:cubicBezTo>
                    <a:pt x="5" y="1"/>
                    <a:pt x="5" y="1"/>
                    <a:pt x="4" y="0"/>
                  </a:cubicBezTo>
                  <a:cubicBezTo>
                    <a:pt x="4" y="0"/>
                    <a:pt x="4" y="0"/>
                    <a:pt x="4" y="0"/>
                  </a:cubicBezTo>
                  <a:cubicBezTo>
                    <a:pt x="4" y="0"/>
                    <a:pt x="3" y="0"/>
                    <a:pt x="3" y="0"/>
                  </a:cubicBezTo>
                  <a:cubicBezTo>
                    <a:pt x="3" y="1"/>
                    <a:pt x="2" y="1"/>
                    <a:pt x="2" y="1"/>
                  </a:cubicBezTo>
                  <a:cubicBezTo>
                    <a:pt x="1" y="1"/>
                    <a:pt x="1" y="1"/>
                    <a:pt x="1" y="1"/>
                  </a:cubicBezTo>
                  <a:cubicBezTo>
                    <a:pt x="1" y="1"/>
                    <a:pt x="0" y="1"/>
                    <a:pt x="0" y="2"/>
                  </a:cubicBezTo>
                  <a:cubicBezTo>
                    <a:pt x="0" y="2"/>
                    <a:pt x="1" y="1"/>
                    <a:pt x="1" y="2"/>
                  </a:cubicBezTo>
                  <a:cubicBezTo>
                    <a:pt x="2" y="2"/>
                    <a:pt x="3" y="3"/>
                    <a:pt x="3" y="4"/>
                  </a:cubicBezTo>
                  <a:cubicBezTo>
                    <a:pt x="4" y="4"/>
                    <a:pt x="4" y="4"/>
                    <a:pt x="4" y="5"/>
                  </a:cubicBezTo>
                  <a:cubicBezTo>
                    <a:pt x="4" y="5"/>
                    <a:pt x="4" y="6"/>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4" name="Freeform 102"/>
            <p:cNvSpPr/>
            <p:nvPr/>
          </p:nvSpPr>
          <p:spPr bwMode="auto">
            <a:xfrm>
              <a:off x="3950749" y="568154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5" name="Freeform 103"/>
            <p:cNvSpPr/>
            <p:nvPr/>
          </p:nvSpPr>
          <p:spPr bwMode="auto">
            <a:xfrm>
              <a:off x="4200135" y="5771544"/>
              <a:ext cx="4337" cy="4337"/>
            </a:xfrm>
            <a:custGeom>
              <a:avLst/>
              <a:gdLst>
                <a:gd name="T0" fmla="*/ 2 w 2"/>
                <a:gd name="T1" fmla="*/ 0 h 2"/>
                <a:gd name="T2" fmla="*/ 0 w 2"/>
                <a:gd name="T3" fmla="*/ 1 h 2"/>
                <a:gd name="T4" fmla="*/ 2 w 2"/>
                <a:gd name="T5" fmla="*/ 1 h 2"/>
                <a:gd name="T6" fmla="*/ 2 w 2"/>
                <a:gd name="T7" fmla="*/ 0 h 2"/>
              </a:gdLst>
              <a:ahLst/>
              <a:cxnLst>
                <a:cxn ang="0">
                  <a:pos x="T0" y="T1"/>
                </a:cxn>
                <a:cxn ang="0">
                  <a:pos x="T2" y="T3"/>
                </a:cxn>
                <a:cxn ang="0">
                  <a:pos x="T4" y="T5"/>
                </a:cxn>
                <a:cxn ang="0">
                  <a:pos x="T6" y="T7"/>
                </a:cxn>
              </a:cxnLst>
              <a:rect l="0" t="0" r="r" b="b"/>
              <a:pathLst>
                <a:path w="2" h="2">
                  <a:moveTo>
                    <a:pt x="2" y="0"/>
                  </a:moveTo>
                  <a:cubicBezTo>
                    <a:pt x="1" y="0"/>
                    <a:pt x="0" y="0"/>
                    <a:pt x="0" y="1"/>
                  </a:cubicBezTo>
                  <a:cubicBezTo>
                    <a:pt x="1" y="1"/>
                    <a:pt x="1" y="2"/>
                    <a:pt x="2"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6" name="Freeform 104"/>
            <p:cNvSpPr/>
            <p:nvPr/>
          </p:nvSpPr>
          <p:spPr bwMode="auto">
            <a:xfrm>
              <a:off x="4168691" y="5686970"/>
              <a:ext cx="3253" cy="0"/>
            </a:xfrm>
            <a:custGeom>
              <a:avLst/>
              <a:gdLst>
                <a:gd name="T0" fmla="*/ 0 w 1"/>
                <a:gd name="T1" fmla="*/ 0 w 1"/>
                <a:gd name="T2" fmla="*/ 0 w 1"/>
              </a:gdLst>
              <a:ahLst/>
              <a:cxnLst>
                <a:cxn ang="0">
                  <a:pos x="T0" y="0"/>
                </a:cxn>
                <a:cxn ang="0">
                  <a:pos x="T1" y="0"/>
                </a:cxn>
                <a:cxn ang="0">
                  <a:pos x="T2" y="0"/>
                </a:cxn>
              </a:cxnLst>
              <a:rect l="0" t="0" r="r" b="b"/>
              <a:pathLst>
                <a:path w="1">
                  <a:moveTo>
                    <a:pt x="0" y="0"/>
                  </a:moveTo>
                  <a:cubicBezTo>
                    <a:pt x="0" y="0"/>
                    <a:pt x="1"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7" name="Freeform 105"/>
            <p:cNvSpPr/>
            <p:nvPr/>
          </p:nvSpPr>
          <p:spPr bwMode="auto">
            <a:xfrm>
              <a:off x="4171943" y="568697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8" name="Freeform 106"/>
            <p:cNvSpPr/>
            <p:nvPr/>
          </p:nvSpPr>
          <p:spPr bwMode="auto">
            <a:xfrm>
              <a:off x="4130741" y="5696728"/>
              <a:ext cx="2169" cy="3253"/>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1"/>
                    <a:pt x="0" y="1"/>
                    <a:pt x="1" y="1"/>
                  </a:cubicBezTo>
                  <a:cubicBezTo>
                    <a:pt x="1" y="0"/>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69" name="Freeform 107"/>
            <p:cNvSpPr/>
            <p:nvPr/>
          </p:nvSpPr>
          <p:spPr bwMode="auto">
            <a:xfrm>
              <a:off x="3894367" y="5796482"/>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70" name="Freeform 108"/>
            <p:cNvSpPr/>
            <p:nvPr/>
          </p:nvSpPr>
          <p:spPr bwMode="auto">
            <a:xfrm>
              <a:off x="4051588" y="5763954"/>
              <a:ext cx="2169" cy="2169"/>
            </a:xfrm>
            <a:custGeom>
              <a:avLst/>
              <a:gdLst>
                <a:gd name="T0" fmla="*/ 1 w 1"/>
                <a:gd name="T1" fmla="*/ 1 h 1"/>
                <a:gd name="T2" fmla="*/ 1 w 1"/>
                <a:gd name="T3" fmla="*/ 0 h 1"/>
                <a:gd name="T4" fmla="*/ 1 w 1"/>
                <a:gd name="T5" fmla="*/ 1 h 1"/>
              </a:gdLst>
              <a:ahLst/>
              <a:cxnLst>
                <a:cxn ang="0">
                  <a:pos x="T0" y="T1"/>
                </a:cxn>
                <a:cxn ang="0">
                  <a:pos x="T2" y="T3"/>
                </a:cxn>
                <a:cxn ang="0">
                  <a:pos x="T4" y="T5"/>
                </a:cxn>
              </a:cxnLst>
              <a:rect l="0" t="0" r="r" b="b"/>
              <a:pathLst>
                <a:path w="1" h="1">
                  <a:moveTo>
                    <a:pt x="1" y="1"/>
                  </a:moveTo>
                  <a:cubicBezTo>
                    <a:pt x="1" y="0"/>
                    <a:pt x="1" y="0"/>
                    <a:pt x="1" y="0"/>
                  </a:cubicBezTo>
                  <a:cubicBezTo>
                    <a:pt x="0" y="0"/>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71" name="Freeform 109"/>
            <p:cNvSpPr/>
            <p:nvPr/>
          </p:nvSpPr>
          <p:spPr bwMode="auto">
            <a:xfrm>
              <a:off x="4053757" y="5707571"/>
              <a:ext cx="15180" cy="30360"/>
            </a:xfrm>
            <a:custGeom>
              <a:avLst/>
              <a:gdLst>
                <a:gd name="T0" fmla="*/ 6 w 6"/>
                <a:gd name="T1" fmla="*/ 0 h 12"/>
                <a:gd name="T2" fmla="*/ 3 w 6"/>
                <a:gd name="T3" fmla="*/ 6 h 12"/>
                <a:gd name="T4" fmla="*/ 4 w 6"/>
                <a:gd name="T5" fmla="*/ 7 h 12"/>
                <a:gd name="T6" fmla="*/ 2 w 6"/>
                <a:gd name="T7" fmla="*/ 11 h 12"/>
                <a:gd name="T8" fmla="*/ 0 w 6"/>
                <a:gd name="T9" fmla="*/ 8 h 12"/>
                <a:gd name="T10" fmla="*/ 0 w 6"/>
                <a:gd name="T11" fmla="*/ 11 h 12"/>
                <a:gd name="T12" fmla="*/ 0 w 6"/>
                <a:gd name="T13" fmla="*/ 12 h 12"/>
                <a:gd name="T14" fmla="*/ 1 w 6"/>
                <a:gd name="T15" fmla="*/ 12 h 12"/>
                <a:gd name="T16" fmla="*/ 3 w 6"/>
                <a:gd name="T17" fmla="*/ 11 h 12"/>
                <a:gd name="T18" fmla="*/ 4 w 6"/>
                <a:gd name="T19" fmla="*/ 11 h 12"/>
                <a:gd name="T20" fmla="*/ 5 w 6"/>
                <a:gd name="T21" fmla="*/ 8 h 12"/>
                <a:gd name="T22" fmla="*/ 6 w 6"/>
                <a:gd name="T23" fmla="*/ 9 h 12"/>
                <a:gd name="T24" fmla="*/ 6 w 6"/>
                <a:gd name="T25" fmla="*/ 6 h 12"/>
                <a:gd name="T26" fmla="*/ 4 w 6"/>
                <a:gd name="T27" fmla="*/ 5 h 12"/>
                <a:gd name="T28" fmla="*/ 6 w 6"/>
                <a:gd name="T29" fmla="*/ 1 h 12"/>
                <a:gd name="T30" fmla="*/ 6 w 6"/>
                <a:gd name="T3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0"/>
                  </a:moveTo>
                  <a:cubicBezTo>
                    <a:pt x="5" y="2"/>
                    <a:pt x="3" y="3"/>
                    <a:pt x="3" y="6"/>
                  </a:cubicBezTo>
                  <a:cubicBezTo>
                    <a:pt x="3" y="6"/>
                    <a:pt x="4" y="7"/>
                    <a:pt x="4" y="7"/>
                  </a:cubicBezTo>
                  <a:cubicBezTo>
                    <a:pt x="3" y="8"/>
                    <a:pt x="3" y="10"/>
                    <a:pt x="2" y="11"/>
                  </a:cubicBezTo>
                  <a:cubicBezTo>
                    <a:pt x="0" y="12"/>
                    <a:pt x="1" y="8"/>
                    <a:pt x="0" y="8"/>
                  </a:cubicBezTo>
                  <a:cubicBezTo>
                    <a:pt x="0" y="9"/>
                    <a:pt x="0" y="10"/>
                    <a:pt x="0" y="11"/>
                  </a:cubicBezTo>
                  <a:cubicBezTo>
                    <a:pt x="0" y="11"/>
                    <a:pt x="0" y="12"/>
                    <a:pt x="0" y="12"/>
                  </a:cubicBezTo>
                  <a:cubicBezTo>
                    <a:pt x="0" y="11"/>
                    <a:pt x="1" y="12"/>
                    <a:pt x="1" y="12"/>
                  </a:cubicBezTo>
                  <a:cubicBezTo>
                    <a:pt x="2" y="12"/>
                    <a:pt x="2" y="11"/>
                    <a:pt x="3" y="11"/>
                  </a:cubicBezTo>
                  <a:cubicBezTo>
                    <a:pt x="3" y="11"/>
                    <a:pt x="4" y="11"/>
                    <a:pt x="4" y="11"/>
                  </a:cubicBezTo>
                  <a:cubicBezTo>
                    <a:pt x="5" y="10"/>
                    <a:pt x="5" y="8"/>
                    <a:pt x="5" y="8"/>
                  </a:cubicBezTo>
                  <a:cubicBezTo>
                    <a:pt x="6" y="7"/>
                    <a:pt x="6" y="9"/>
                    <a:pt x="6" y="9"/>
                  </a:cubicBezTo>
                  <a:cubicBezTo>
                    <a:pt x="6" y="8"/>
                    <a:pt x="6" y="7"/>
                    <a:pt x="6" y="6"/>
                  </a:cubicBezTo>
                  <a:cubicBezTo>
                    <a:pt x="6" y="6"/>
                    <a:pt x="5" y="5"/>
                    <a:pt x="4" y="5"/>
                  </a:cubicBezTo>
                  <a:cubicBezTo>
                    <a:pt x="4" y="2"/>
                    <a:pt x="6" y="3"/>
                    <a:pt x="6" y="1"/>
                  </a:cubicBezTo>
                  <a:cubicBezTo>
                    <a:pt x="6" y="0"/>
                    <a:pt x="6"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72" name="Freeform 110"/>
            <p:cNvSpPr/>
            <p:nvPr/>
          </p:nvSpPr>
          <p:spPr bwMode="auto">
            <a:xfrm>
              <a:off x="3971351" y="5740099"/>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73" name="Freeform 111"/>
            <p:cNvSpPr/>
            <p:nvPr/>
          </p:nvSpPr>
          <p:spPr bwMode="auto">
            <a:xfrm>
              <a:off x="4187123" y="5809494"/>
              <a:ext cx="5422" cy="7590"/>
            </a:xfrm>
            <a:custGeom>
              <a:avLst/>
              <a:gdLst>
                <a:gd name="T0" fmla="*/ 1 w 2"/>
                <a:gd name="T1" fmla="*/ 0 h 3"/>
                <a:gd name="T2" fmla="*/ 1 w 2"/>
                <a:gd name="T3" fmla="*/ 2 h 3"/>
                <a:gd name="T4" fmla="*/ 2 w 2"/>
                <a:gd name="T5" fmla="*/ 3 h 3"/>
                <a:gd name="T6" fmla="*/ 2 w 2"/>
                <a:gd name="T7" fmla="*/ 1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cubicBezTo>
                    <a:pt x="0" y="1"/>
                    <a:pt x="1" y="1"/>
                    <a:pt x="1" y="2"/>
                  </a:cubicBezTo>
                  <a:cubicBezTo>
                    <a:pt x="1" y="3"/>
                    <a:pt x="2" y="3"/>
                    <a:pt x="2" y="3"/>
                  </a:cubicBezTo>
                  <a:cubicBezTo>
                    <a:pt x="2" y="1"/>
                    <a:pt x="2" y="2"/>
                    <a:pt x="2" y="1"/>
                  </a:cubicBezTo>
                  <a:cubicBezTo>
                    <a:pt x="1"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74" name="Freeform 112"/>
            <p:cNvSpPr/>
            <p:nvPr/>
          </p:nvSpPr>
          <p:spPr bwMode="auto">
            <a:xfrm>
              <a:off x="4081948" y="5704318"/>
              <a:ext cx="7590" cy="7590"/>
            </a:xfrm>
            <a:custGeom>
              <a:avLst/>
              <a:gdLst>
                <a:gd name="T0" fmla="*/ 0 w 3"/>
                <a:gd name="T1" fmla="*/ 0 h 3"/>
                <a:gd name="T2" fmla="*/ 2 w 3"/>
                <a:gd name="T3" fmla="*/ 3 h 3"/>
                <a:gd name="T4" fmla="*/ 2 w 3"/>
                <a:gd name="T5" fmla="*/ 2 h 3"/>
                <a:gd name="T6" fmla="*/ 3 w 3"/>
                <a:gd name="T7" fmla="*/ 1 h 3"/>
                <a:gd name="T8" fmla="*/ 0 w 3"/>
                <a:gd name="T9" fmla="*/ 0 h 3"/>
              </a:gdLst>
              <a:ahLst/>
              <a:cxnLst>
                <a:cxn ang="0">
                  <a:pos x="T0" y="T1"/>
                </a:cxn>
                <a:cxn ang="0">
                  <a:pos x="T2" y="T3"/>
                </a:cxn>
                <a:cxn ang="0">
                  <a:pos x="T4" y="T5"/>
                </a:cxn>
                <a:cxn ang="0">
                  <a:pos x="T6" y="T7"/>
                </a:cxn>
                <a:cxn ang="0">
                  <a:pos x="T8" y="T9"/>
                </a:cxn>
              </a:cxnLst>
              <a:rect l="0" t="0" r="r" b="b"/>
              <a:pathLst>
                <a:path w="3" h="3">
                  <a:moveTo>
                    <a:pt x="0" y="0"/>
                  </a:moveTo>
                  <a:cubicBezTo>
                    <a:pt x="0" y="1"/>
                    <a:pt x="0" y="3"/>
                    <a:pt x="2" y="3"/>
                  </a:cubicBezTo>
                  <a:cubicBezTo>
                    <a:pt x="2" y="3"/>
                    <a:pt x="1" y="2"/>
                    <a:pt x="2" y="2"/>
                  </a:cubicBezTo>
                  <a:cubicBezTo>
                    <a:pt x="2" y="1"/>
                    <a:pt x="3" y="2"/>
                    <a:pt x="3" y="1"/>
                  </a:cubicBezTo>
                  <a:cubicBezTo>
                    <a:pt x="3"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75" name="Freeform 113"/>
            <p:cNvSpPr/>
            <p:nvPr/>
          </p:nvSpPr>
          <p:spPr bwMode="auto">
            <a:xfrm>
              <a:off x="4076526" y="569672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76" name="Freeform 114"/>
            <p:cNvSpPr/>
            <p:nvPr/>
          </p:nvSpPr>
          <p:spPr bwMode="auto">
            <a:xfrm>
              <a:off x="4087369" y="5796482"/>
              <a:ext cx="0" cy="3253"/>
            </a:xfrm>
            <a:custGeom>
              <a:avLst/>
              <a:gdLst>
                <a:gd name="T0" fmla="*/ 0 h 1"/>
                <a:gd name="T1" fmla="*/ 0 h 1"/>
                <a:gd name="T2" fmla="*/ 0 h 1"/>
              </a:gdLst>
              <a:ahLst/>
              <a:cxnLst>
                <a:cxn ang="0">
                  <a:pos x="0" y="T0"/>
                </a:cxn>
                <a:cxn ang="0">
                  <a:pos x="0" y="T1"/>
                </a:cxn>
                <a:cxn ang="0">
                  <a:pos x="0" y="T2"/>
                </a:cxn>
              </a:cxnLst>
              <a:rect l="0" t="0" r="r" b="b"/>
              <a:pathLst>
                <a:path h="1">
                  <a:moveTo>
                    <a:pt x="0" y="0"/>
                  </a:move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77" name="Freeform 115"/>
            <p:cNvSpPr/>
            <p:nvPr/>
          </p:nvSpPr>
          <p:spPr bwMode="auto">
            <a:xfrm>
              <a:off x="4087369" y="5709740"/>
              <a:ext cx="2169" cy="2169"/>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0" y="1"/>
                    <a:pt x="1" y="0"/>
                    <a:pt x="1" y="0"/>
                  </a:cubicBezTo>
                  <a:cubicBezTo>
                    <a:pt x="1"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78" name="Freeform 116"/>
            <p:cNvSpPr/>
            <p:nvPr/>
          </p:nvSpPr>
          <p:spPr bwMode="auto">
            <a:xfrm>
              <a:off x="4128572" y="5694560"/>
              <a:ext cx="2169" cy="2169"/>
            </a:xfrm>
            <a:custGeom>
              <a:avLst/>
              <a:gdLst>
                <a:gd name="T0" fmla="*/ 1 w 1"/>
                <a:gd name="T1" fmla="*/ 1 h 1"/>
                <a:gd name="T2" fmla="*/ 1 w 1"/>
                <a:gd name="T3" fmla="*/ 1 h 1"/>
              </a:gdLst>
              <a:ahLst/>
              <a:cxnLst>
                <a:cxn ang="0">
                  <a:pos x="T0" y="T1"/>
                </a:cxn>
                <a:cxn ang="0">
                  <a:pos x="T2" y="T3"/>
                </a:cxn>
              </a:cxnLst>
              <a:rect l="0" t="0" r="r" b="b"/>
              <a:pathLst>
                <a:path w="1" h="1">
                  <a:moveTo>
                    <a:pt x="1" y="1"/>
                  </a:moveTo>
                  <a:cubicBezTo>
                    <a:pt x="1"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79" name="Freeform 117"/>
            <p:cNvSpPr/>
            <p:nvPr/>
          </p:nvSpPr>
          <p:spPr bwMode="auto">
            <a:xfrm>
              <a:off x="4072189" y="5722751"/>
              <a:ext cx="2169" cy="2169"/>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80" name="Freeform 118"/>
            <p:cNvSpPr/>
            <p:nvPr/>
          </p:nvSpPr>
          <p:spPr bwMode="auto">
            <a:xfrm>
              <a:off x="4171943" y="5683717"/>
              <a:ext cx="2169"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1"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81" name="Freeform 119"/>
            <p:cNvSpPr/>
            <p:nvPr/>
          </p:nvSpPr>
          <p:spPr bwMode="auto">
            <a:xfrm>
              <a:off x="4012554" y="5655525"/>
              <a:ext cx="10843" cy="5422"/>
            </a:xfrm>
            <a:custGeom>
              <a:avLst/>
              <a:gdLst>
                <a:gd name="T0" fmla="*/ 4 w 4"/>
                <a:gd name="T1" fmla="*/ 1 h 2"/>
                <a:gd name="T2" fmla="*/ 0 w 4"/>
                <a:gd name="T3" fmla="*/ 2 h 2"/>
                <a:gd name="T4" fmla="*/ 3 w 4"/>
                <a:gd name="T5" fmla="*/ 2 h 2"/>
                <a:gd name="T6" fmla="*/ 4 w 4"/>
                <a:gd name="T7" fmla="*/ 1 h 2"/>
              </a:gdLst>
              <a:ahLst/>
              <a:cxnLst>
                <a:cxn ang="0">
                  <a:pos x="T0" y="T1"/>
                </a:cxn>
                <a:cxn ang="0">
                  <a:pos x="T2" y="T3"/>
                </a:cxn>
                <a:cxn ang="0">
                  <a:pos x="T4" y="T5"/>
                </a:cxn>
                <a:cxn ang="0">
                  <a:pos x="T6" y="T7"/>
                </a:cxn>
              </a:cxnLst>
              <a:rect l="0" t="0" r="r" b="b"/>
              <a:pathLst>
                <a:path w="4" h="2">
                  <a:moveTo>
                    <a:pt x="4" y="1"/>
                  </a:moveTo>
                  <a:cubicBezTo>
                    <a:pt x="3" y="1"/>
                    <a:pt x="1" y="0"/>
                    <a:pt x="0" y="2"/>
                  </a:cubicBezTo>
                  <a:cubicBezTo>
                    <a:pt x="2" y="1"/>
                    <a:pt x="3" y="2"/>
                    <a:pt x="3" y="2"/>
                  </a:cubicBezTo>
                  <a:cubicBezTo>
                    <a:pt x="4" y="2"/>
                    <a:pt x="4" y="2"/>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82" name="Freeform 120"/>
            <p:cNvSpPr/>
            <p:nvPr/>
          </p:nvSpPr>
          <p:spPr bwMode="auto">
            <a:xfrm>
              <a:off x="4017975" y="5686970"/>
              <a:ext cx="2169" cy="4337"/>
            </a:xfrm>
            <a:custGeom>
              <a:avLst/>
              <a:gdLst>
                <a:gd name="T0" fmla="*/ 1 w 1"/>
                <a:gd name="T1" fmla="*/ 2 h 2"/>
                <a:gd name="T2" fmla="*/ 1 w 1"/>
                <a:gd name="T3" fmla="*/ 0 h 2"/>
                <a:gd name="T4" fmla="*/ 1 w 1"/>
                <a:gd name="T5" fmla="*/ 2 h 2"/>
              </a:gdLst>
              <a:ahLst/>
              <a:cxnLst>
                <a:cxn ang="0">
                  <a:pos x="T0" y="T1"/>
                </a:cxn>
                <a:cxn ang="0">
                  <a:pos x="T2" y="T3"/>
                </a:cxn>
                <a:cxn ang="0">
                  <a:pos x="T4" y="T5"/>
                </a:cxn>
              </a:cxnLst>
              <a:rect l="0" t="0" r="r" b="b"/>
              <a:pathLst>
                <a:path w="1" h="2">
                  <a:moveTo>
                    <a:pt x="1" y="2"/>
                  </a:moveTo>
                  <a:cubicBezTo>
                    <a:pt x="1" y="1"/>
                    <a:pt x="1" y="1"/>
                    <a:pt x="1" y="0"/>
                  </a:cubicBezTo>
                  <a:cubicBezTo>
                    <a:pt x="1" y="0"/>
                    <a:pt x="0" y="1"/>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83" name="Freeform 121"/>
            <p:cNvSpPr/>
            <p:nvPr/>
          </p:nvSpPr>
          <p:spPr bwMode="auto">
            <a:xfrm>
              <a:off x="3892198" y="5792145"/>
              <a:ext cx="2169" cy="4337"/>
            </a:xfrm>
            <a:custGeom>
              <a:avLst/>
              <a:gdLst>
                <a:gd name="T0" fmla="*/ 0 w 1"/>
                <a:gd name="T1" fmla="*/ 0 h 2"/>
                <a:gd name="T2" fmla="*/ 1 w 1"/>
                <a:gd name="T3" fmla="*/ 1 h 2"/>
                <a:gd name="T4" fmla="*/ 0 w 1"/>
                <a:gd name="T5" fmla="*/ 0 h 2"/>
              </a:gdLst>
              <a:ahLst/>
              <a:cxnLst>
                <a:cxn ang="0">
                  <a:pos x="T0" y="T1"/>
                </a:cxn>
                <a:cxn ang="0">
                  <a:pos x="T2" y="T3"/>
                </a:cxn>
                <a:cxn ang="0">
                  <a:pos x="T4" y="T5"/>
                </a:cxn>
              </a:cxnLst>
              <a:rect l="0" t="0" r="r" b="b"/>
              <a:pathLst>
                <a:path w="1" h="2">
                  <a:moveTo>
                    <a:pt x="0" y="0"/>
                  </a:moveTo>
                  <a:cubicBezTo>
                    <a:pt x="0" y="1"/>
                    <a:pt x="1" y="2"/>
                    <a:pt x="1" y="1"/>
                  </a:cubicBezTo>
                  <a:cubicBezTo>
                    <a:pt x="1" y="1"/>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84" name="Freeform 122"/>
            <p:cNvSpPr/>
            <p:nvPr/>
          </p:nvSpPr>
          <p:spPr bwMode="auto">
            <a:xfrm>
              <a:off x="3892198" y="5788893"/>
              <a:ext cx="0" cy="3253"/>
            </a:xfrm>
            <a:custGeom>
              <a:avLst/>
              <a:gdLst>
                <a:gd name="T0" fmla="*/ 1 h 1"/>
                <a:gd name="T1" fmla="*/ 1 h 1"/>
                <a:gd name="T2" fmla="*/ 1 h 1"/>
              </a:gdLst>
              <a:ahLst/>
              <a:cxnLst>
                <a:cxn ang="0">
                  <a:pos x="0" y="T0"/>
                </a:cxn>
                <a:cxn ang="0">
                  <a:pos x="0" y="T1"/>
                </a:cxn>
                <a:cxn ang="0">
                  <a:pos x="0" y="T2"/>
                </a:cxn>
              </a:cxnLst>
              <a:rect l="0" t="0" r="r" b="b"/>
              <a:pathLst>
                <a:path h="1">
                  <a:moveTo>
                    <a:pt x="0" y="1"/>
                  </a:moveTo>
                  <a:cubicBezTo>
                    <a:pt x="0" y="1"/>
                    <a:pt x="0" y="1"/>
                    <a:pt x="0" y="1"/>
                  </a:cubicBezTo>
                  <a:cubicBezTo>
                    <a:pt x="0" y="1"/>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grpSp>
      <p:grpSp>
        <p:nvGrpSpPr>
          <p:cNvPr id="85" name="组合 84"/>
          <p:cNvGrpSpPr/>
          <p:nvPr/>
        </p:nvGrpSpPr>
        <p:grpSpPr>
          <a:xfrm>
            <a:off x="6063019" y="2224498"/>
            <a:ext cx="329990" cy="282944"/>
            <a:chOff x="5964264" y="5437584"/>
            <a:chExt cx="532384" cy="456484"/>
          </a:xfrm>
          <a:solidFill>
            <a:schemeClr val="accent2"/>
          </a:solidFill>
        </p:grpSpPr>
        <p:sp>
          <p:nvSpPr>
            <p:cNvPr id="86" name="Freeform 212"/>
            <p:cNvSpPr>
              <a:spLocks noEditPoints="1"/>
            </p:cNvSpPr>
            <p:nvPr/>
          </p:nvSpPr>
          <p:spPr bwMode="auto">
            <a:xfrm>
              <a:off x="6141003" y="5437584"/>
              <a:ext cx="355645" cy="315527"/>
            </a:xfrm>
            <a:custGeom>
              <a:avLst/>
              <a:gdLst>
                <a:gd name="T0" fmla="*/ 8 w 139"/>
                <a:gd name="T1" fmla="*/ 123 h 123"/>
                <a:gd name="T2" fmla="*/ 20 w 139"/>
                <a:gd name="T3" fmla="*/ 90 h 123"/>
                <a:gd name="T4" fmla="*/ 0 w 139"/>
                <a:gd name="T5" fmla="*/ 53 h 123"/>
                <a:gd name="T6" fmla="*/ 69 w 139"/>
                <a:gd name="T7" fmla="*/ 0 h 123"/>
                <a:gd name="T8" fmla="*/ 139 w 139"/>
                <a:gd name="T9" fmla="*/ 53 h 123"/>
                <a:gd name="T10" fmla="*/ 69 w 139"/>
                <a:gd name="T11" fmla="*/ 106 h 123"/>
                <a:gd name="T12" fmla="*/ 45 w 139"/>
                <a:gd name="T13" fmla="*/ 103 h 123"/>
                <a:gd name="T14" fmla="*/ 22 w 139"/>
                <a:gd name="T15" fmla="*/ 115 h 123"/>
                <a:gd name="T16" fmla="*/ 8 w 139"/>
                <a:gd name="T17" fmla="*/ 123 h 123"/>
                <a:gd name="T18" fmla="*/ 69 w 139"/>
                <a:gd name="T19" fmla="*/ 12 h 123"/>
                <a:gd name="T20" fmla="*/ 12 w 139"/>
                <a:gd name="T21" fmla="*/ 53 h 123"/>
                <a:gd name="T22" fmla="*/ 30 w 139"/>
                <a:gd name="T23" fmla="*/ 83 h 123"/>
                <a:gd name="T24" fmla="*/ 34 w 139"/>
                <a:gd name="T25" fmla="*/ 85 h 123"/>
                <a:gd name="T26" fmla="*/ 30 w 139"/>
                <a:gd name="T27" fmla="*/ 97 h 123"/>
                <a:gd name="T28" fmla="*/ 45 w 139"/>
                <a:gd name="T29" fmla="*/ 91 h 123"/>
                <a:gd name="T30" fmla="*/ 46 w 139"/>
                <a:gd name="T31" fmla="*/ 91 h 123"/>
                <a:gd name="T32" fmla="*/ 47 w 139"/>
                <a:gd name="T33" fmla="*/ 91 h 123"/>
                <a:gd name="T34" fmla="*/ 69 w 139"/>
                <a:gd name="T35" fmla="*/ 94 h 123"/>
                <a:gd name="T36" fmla="*/ 127 w 139"/>
                <a:gd name="T37" fmla="*/ 53 h 123"/>
                <a:gd name="T38" fmla="*/ 69 w 139"/>
                <a:gd name="T39" fmla="*/ 12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23">
                  <a:moveTo>
                    <a:pt x="8" y="123"/>
                  </a:moveTo>
                  <a:cubicBezTo>
                    <a:pt x="20" y="90"/>
                    <a:pt x="20" y="90"/>
                    <a:pt x="20" y="90"/>
                  </a:cubicBezTo>
                  <a:cubicBezTo>
                    <a:pt x="7" y="80"/>
                    <a:pt x="0" y="67"/>
                    <a:pt x="0" y="53"/>
                  </a:cubicBezTo>
                  <a:cubicBezTo>
                    <a:pt x="0" y="24"/>
                    <a:pt x="31" y="0"/>
                    <a:pt x="69" y="0"/>
                  </a:cubicBezTo>
                  <a:cubicBezTo>
                    <a:pt x="108" y="0"/>
                    <a:pt x="139" y="24"/>
                    <a:pt x="139" y="53"/>
                  </a:cubicBezTo>
                  <a:cubicBezTo>
                    <a:pt x="139" y="82"/>
                    <a:pt x="108" y="106"/>
                    <a:pt x="69" y="106"/>
                  </a:cubicBezTo>
                  <a:cubicBezTo>
                    <a:pt x="61" y="106"/>
                    <a:pt x="53" y="105"/>
                    <a:pt x="45" y="103"/>
                  </a:cubicBezTo>
                  <a:cubicBezTo>
                    <a:pt x="42" y="104"/>
                    <a:pt x="31" y="110"/>
                    <a:pt x="22" y="115"/>
                  </a:cubicBezTo>
                  <a:cubicBezTo>
                    <a:pt x="8" y="123"/>
                    <a:pt x="8" y="123"/>
                    <a:pt x="8" y="123"/>
                  </a:cubicBezTo>
                  <a:close/>
                  <a:moveTo>
                    <a:pt x="69" y="12"/>
                  </a:moveTo>
                  <a:cubicBezTo>
                    <a:pt x="38" y="12"/>
                    <a:pt x="12" y="30"/>
                    <a:pt x="12" y="53"/>
                  </a:cubicBezTo>
                  <a:cubicBezTo>
                    <a:pt x="12" y="64"/>
                    <a:pt x="18" y="75"/>
                    <a:pt x="30" y="83"/>
                  </a:cubicBezTo>
                  <a:cubicBezTo>
                    <a:pt x="34" y="85"/>
                    <a:pt x="34" y="85"/>
                    <a:pt x="34" y="85"/>
                  </a:cubicBezTo>
                  <a:cubicBezTo>
                    <a:pt x="30" y="97"/>
                    <a:pt x="30" y="97"/>
                    <a:pt x="30" y="97"/>
                  </a:cubicBezTo>
                  <a:cubicBezTo>
                    <a:pt x="42" y="91"/>
                    <a:pt x="44" y="91"/>
                    <a:pt x="45" y="91"/>
                  </a:cubicBezTo>
                  <a:cubicBezTo>
                    <a:pt x="46" y="91"/>
                    <a:pt x="46" y="91"/>
                    <a:pt x="46" y="91"/>
                  </a:cubicBezTo>
                  <a:cubicBezTo>
                    <a:pt x="47" y="91"/>
                    <a:pt x="47" y="91"/>
                    <a:pt x="47" y="91"/>
                  </a:cubicBezTo>
                  <a:cubicBezTo>
                    <a:pt x="54" y="93"/>
                    <a:pt x="62" y="94"/>
                    <a:pt x="69" y="94"/>
                  </a:cubicBezTo>
                  <a:cubicBezTo>
                    <a:pt x="101" y="94"/>
                    <a:pt x="127" y="76"/>
                    <a:pt x="127" y="53"/>
                  </a:cubicBezTo>
                  <a:cubicBezTo>
                    <a:pt x="127" y="30"/>
                    <a:pt x="101" y="12"/>
                    <a:pt x="6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87" name="Freeform 213"/>
            <p:cNvSpPr/>
            <p:nvPr/>
          </p:nvSpPr>
          <p:spPr bwMode="auto">
            <a:xfrm>
              <a:off x="6238588" y="5529748"/>
              <a:ext cx="169148" cy="16265"/>
            </a:xfrm>
            <a:custGeom>
              <a:avLst/>
              <a:gdLst>
                <a:gd name="T0" fmla="*/ 156 w 156"/>
                <a:gd name="T1" fmla="*/ 15 h 15"/>
                <a:gd name="T2" fmla="*/ 0 w 156"/>
                <a:gd name="T3" fmla="*/ 15 h 15"/>
                <a:gd name="T4" fmla="*/ 0 w 156"/>
                <a:gd name="T5" fmla="*/ 0 h 15"/>
                <a:gd name="T6" fmla="*/ 156 w 156"/>
                <a:gd name="T7" fmla="*/ 0 h 15"/>
                <a:gd name="T8" fmla="*/ 156 w 156"/>
                <a:gd name="T9" fmla="*/ 15 h 15"/>
                <a:gd name="T10" fmla="*/ 156 w 156"/>
                <a:gd name="T11" fmla="*/ 15 h 15"/>
              </a:gdLst>
              <a:ahLst/>
              <a:cxnLst>
                <a:cxn ang="0">
                  <a:pos x="T0" y="T1"/>
                </a:cxn>
                <a:cxn ang="0">
                  <a:pos x="T2" y="T3"/>
                </a:cxn>
                <a:cxn ang="0">
                  <a:pos x="T4" y="T5"/>
                </a:cxn>
                <a:cxn ang="0">
                  <a:pos x="T6" y="T7"/>
                </a:cxn>
                <a:cxn ang="0">
                  <a:pos x="T8" y="T9"/>
                </a:cxn>
                <a:cxn ang="0">
                  <a:pos x="T10" y="T11"/>
                </a:cxn>
              </a:cxnLst>
              <a:rect l="0" t="0" r="r" b="b"/>
              <a:pathLst>
                <a:path w="156" h="15">
                  <a:moveTo>
                    <a:pt x="156" y="15"/>
                  </a:moveTo>
                  <a:lnTo>
                    <a:pt x="0" y="15"/>
                  </a:lnTo>
                  <a:lnTo>
                    <a:pt x="0" y="0"/>
                  </a:lnTo>
                  <a:lnTo>
                    <a:pt x="156" y="0"/>
                  </a:lnTo>
                  <a:lnTo>
                    <a:pt x="156" y="15"/>
                  </a:lnTo>
                  <a:lnTo>
                    <a:pt x="156" y="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88" name="Freeform 214"/>
            <p:cNvSpPr/>
            <p:nvPr/>
          </p:nvSpPr>
          <p:spPr bwMode="auto">
            <a:xfrm>
              <a:off x="6238588" y="5561192"/>
              <a:ext cx="169148" cy="15180"/>
            </a:xfrm>
            <a:custGeom>
              <a:avLst/>
              <a:gdLst>
                <a:gd name="T0" fmla="*/ 156 w 156"/>
                <a:gd name="T1" fmla="*/ 14 h 14"/>
                <a:gd name="T2" fmla="*/ 0 w 156"/>
                <a:gd name="T3" fmla="*/ 14 h 14"/>
                <a:gd name="T4" fmla="*/ 0 w 156"/>
                <a:gd name="T5" fmla="*/ 0 h 14"/>
                <a:gd name="T6" fmla="*/ 156 w 156"/>
                <a:gd name="T7" fmla="*/ 0 h 14"/>
                <a:gd name="T8" fmla="*/ 156 w 156"/>
                <a:gd name="T9" fmla="*/ 14 h 14"/>
                <a:gd name="T10" fmla="*/ 156 w 156"/>
                <a:gd name="T11" fmla="*/ 14 h 14"/>
              </a:gdLst>
              <a:ahLst/>
              <a:cxnLst>
                <a:cxn ang="0">
                  <a:pos x="T0" y="T1"/>
                </a:cxn>
                <a:cxn ang="0">
                  <a:pos x="T2" y="T3"/>
                </a:cxn>
                <a:cxn ang="0">
                  <a:pos x="T4" y="T5"/>
                </a:cxn>
                <a:cxn ang="0">
                  <a:pos x="T6" y="T7"/>
                </a:cxn>
                <a:cxn ang="0">
                  <a:pos x="T8" y="T9"/>
                </a:cxn>
                <a:cxn ang="0">
                  <a:pos x="T10" y="T11"/>
                </a:cxn>
              </a:cxnLst>
              <a:rect l="0" t="0" r="r" b="b"/>
              <a:pathLst>
                <a:path w="156" h="14">
                  <a:moveTo>
                    <a:pt x="156" y="14"/>
                  </a:moveTo>
                  <a:lnTo>
                    <a:pt x="0" y="14"/>
                  </a:lnTo>
                  <a:lnTo>
                    <a:pt x="0" y="0"/>
                  </a:lnTo>
                  <a:lnTo>
                    <a:pt x="156" y="0"/>
                  </a:lnTo>
                  <a:lnTo>
                    <a:pt x="156" y="14"/>
                  </a:lnTo>
                  <a:lnTo>
                    <a:pt x="156"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89" name="Freeform 215"/>
            <p:cNvSpPr/>
            <p:nvPr/>
          </p:nvSpPr>
          <p:spPr bwMode="auto">
            <a:xfrm>
              <a:off x="6238588" y="5591552"/>
              <a:ext cx="169148" cy="18433"/>
            </a:xfrm>
            <a:custGeom>
              <a:avLst/>
              <a:gdLst>
                <a:gd name="T0" fmla="*/ 156 w 156"/>
                <a:gd name="T1" fmla="*/ 17 h 17"/>
                <a:gd name="T2" fmla="*/ 0 w 156"/>
                <a:gd name="T3" fmla="*/ 17 h 17"/>
                <a:gd name="T4" fmla="*/ 0 w 156"/>
                <a:gd name="T5" fmla="*/ 0 h 17"/>
                <a:gd name="T6" fmla="*/ 156 w 156"/>
                <a:gd name="T7" fmla="*/ 0 h 17"/>
                <a:gd name="T8" fmla="*/ 156 w 156"/>
                <a:gd name="T9" fmla="*/ 17 h 17"/>
                <a:gd name="T10" fmla="*/ 156 w 156"/>
                <a:gd name="T11" fmla="*/ 17 h 17"/>
              </a:gdLst>
              <a:ahLst/>
              <a:cxnLst>
                <a:cxn ang="0">
                  <a:pos x="T0" y="T1"/>
                </a:cxn>
                <a:cxn ang="0">
                  <a:pos x="T2" y="T3"/>
                </a:cxn>
                <a:cxn ang="0">
                  <a:pos x="T4" y="T5"/>
                </a:cxn>
                <a:cxn ang="0">
                  <a:pos x="T6" y="T7"/>
                </a:cxn>
                <a:cxn ang="0">
                  <a:pos x="T8" y="T9"/>
                </a:cxn>
                <a:cxn ang="0">
                  <a:pos x="T10" y="T11"/>
                </a:cxn>
              </a:cxnLst>
              <a:rect l="0" t="0" r="r" b="b"/>
              <a:pathLst>
                <a:path w="156" h="17">
                  <a:moveTo>
                    <a:pt x="156" y="17"/>
                  </a:moveTo>
                  <a:lnTo>
                    <a:pt x="0" y="17"/>
                  </a:lnTo>
                  <a:lnTo>
                    <a:pt x="0" y="0"/>
                  </a:lnTo>
                  <a:lnTo>
                    <a:pt x="156" y="0"/>
                  </a:lnTo>
                  <a:lnTo>
                    <a:pt x="156" y="17"/>
                  </a:lnTo>
                  <a:lnTo>
                    <a:pt x="156"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90" name="Freeform 216"/>
            <p:cNvSpPr/>
            <p:nvPr/>
          </p:nvSpPr>
          <p:spPr bwMode="auto">
            <a:xfrm>
              <a:off x="5964264" y="5622997"/>
              <a:ext cx="250470" cy="271071"/>
            </a:xfrm>
            <a:custGeom>
              <a:avLst/>
              <a:gdLst>
                <a:gd name="T0" fmla="*/ 92 w 98"/>
                <a:gd name="T1" fmla="*/ 73 h 106"/>
                <a:gd name="T2" fmla="*/ 61 w 98"/>
                <a:gd name="T3" fmla="*/ 64 h 106"/>
                <a:gd name="T4" fmla="*/ 62 w 98"/>
                <a:gd name="T5" fmla="*/ 57 h 106"/>
                <a:gd name="T6" fmla="*/ 66 w 98"/>
                <a:gd name="T7" fmla="*/ 51 h 106"/>
                <a:gd name="T8" fmla="*/ 67 w 98"/>
                <a:gd name="T9" fmla="*/ 44 h 106"/>
                <a:gd name="T10" fmla="*/ 69 w 98"/>
                <a:gd name="T11" fmla="*/ 45 h 106"/>
                <a:gd name="T12" fmla="*/ 71 w 98"/>
                <a:gd name="T13" fmla="*/ 43 h 106"/>
                <a:gd name="T14" fmla="*/ 72 w 98"/>
                <a:gd name="T15" fmla="*/ 32 h 106"/>
                <a:gd name="T16" fmla="*/ 70 w 98"/>
                <a:gd name="T17" fmla="*/ 29 h 106"/>
                <a:gd name="T18" fmla="*/ 69 w 98"/>
                <a:gd name="T19" fmla="*/ 30 h 106"/>
                <a:gd name="T20" fmla="*/ 70 w 98"/>
                <a:gd name="T21" fmla="*/ 23 h 106"/>
                <a:gd name="T22" fmla="*/ 66 w 98"/>
                <a:gd name="T23" fmla="*/ 8 h 106"/>
                <a:gd name="T24" fmla="*/ 32 w 98"/>
                <a:gd name="T25" fmla="*/ 8 h 106"/>
                <a:gd name="T26" fmla="*/ 28 w 98"/>
                <a:gd name="T27" fmla="*/ 23 h 106"/>
                <a:gd name="T28" fmla="*/ 29 w 98"/>
                <a:gd name="T29" fmla="*/ 30 h 106"/>
                <a:gd name="T30" fmla="*/ 28 w 98"/>
                <a:gd name="T31" fmla="*/ 29 h 106"/>
                <a:gd name="T32" fmla="*/ 26 w 98"/>
                <a:gd name="T33" fmla="*/ 32 h 106"/>
                <a:gd name="T34" fmla="*/ 27 w 98"/>
                <a:gd name="T35" fmla="*/ 43 h 106"/>
                <a:gd name="T36" fmla="*/ 29 w 98"/>
                <a:gd name="T37" fmla="*/ 45 h 106"/>
                <a:gd name="T38" fmla="*/ 31 w 98"/>
                <a:gd name="T39" fmla="*/ 44 h 106"/>
                <a:gd name="T40" fmla="*/ 31 w 98"/>
                <a:gd name="T41" fmla="*/ 51 h 106"/>
                <a:gd name="T42" fmla="*/ 36 w 98"/>
                <a:gd name="T43" fmla="*/ 57 h 106"/>
                <a:gd name="T44" fmla="*/ 37 w 98"/>
                <a:gd name="T45" fmla="*/ 64 h 106"/>
                <a:gd name="T46" fmla="*/ 5 w 98"/>
                <a:gd name="T47" fmla="*/ 73 h 106"/>
                <a:gd name="T48" fmla="*/ 0 w 98"/>
                <a:gd name="T49" fmla="*/ 83 h 106"/>
                <a:gd name="T50" fmla="*/ 1 w 98"/>
                <a:gd name="T51" fmla="*/ 94 h 106"/>
                <a:gd name="T52" fmla="*/ 8 w 98"/>
                <a:gd name="T53" fmla="*/ 102 h 106"/>
                <a:gd name="T54" fmla="*/ 90 w 98"/>
                <a:gd name="T55" fmla="*/ 102 h 106"/>
                <a:gd name="T56" fmla="*/ 96 w 98"/>
                <a:gd name="T57" fmla="*/ 94 h 106"/>
                <a:gd name="T58" fmla="*/ 98 w 98"/>
                <a:gd name="T59" fmla="*/ 83 h 106"/>
                <a:gd name="T60" fmla="*/ 92 w 98"/>
                <a:gd name="T61"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8" h="106">
                  <a:moveTo>
                    <a:pt x="92" y="73"/>
                  </a:moveTo>
                  <a:cubicBezTo>
                    <a:pt x="82" y="69"/>
                    <a:pt x="72" y="66"/>
                    <a:pt x="61" y="64"/>
                  </a:cubicBezTo>
                  <a:cubicBezTo>
                    <a:pt x="61" y="62"/>
                    <a:pt x="62" y="59"/>
                    <a:pt x="62" y="57"/>
                  </a:cubicBezTo>
                  <a:cubicBezTo>
                    <a:pt x="65" y="55"/>
                    <a:pt x="66" y="53"/>
                    <a:pt x="66" y="51"/>
                  </a:cubicBezTo>
                  <a:cubicBezTo>
                    <a:pt x="67" y="49"/>
                    <a:pt x="67" y="46"/>
                    <a:pt x="67" y="44"/>
                  </a:cubicBezTo>
                  <a:cubicBezTo>
                    <a:pt x="68" y="44"/>
                    <a:pt x="68" y="44"/>
                    <a:pt x="69" y="45"/>
                  </a:cubicBezTo>
                  <a:cubicBezTo>
                    <a:pt x="70" y="45"/>
                    <a:pt x="71" y="44"/>
                    <a:pt x="71" y="43"/>
                  </a:cubicBezTo>
                  <a:cubicBezTo>
                    <a:pt x="72" y="32"/>
                    <a:pt x="72" y="32"/>
                    <a:pt x="72" y="32"/>
                  </a:cubicBezTo>
                  <a:cubicBezTo>
                    <a:pt x="72" y="31"/>
                    <a:pt x="71" y="30"/>
                    <a:pt x="70" y="29"/>
                  </a:cubicBezTo>
                  <a:cubicBezTo>
                    <a:pt x="70" y="29"/>
                    <a:pt x="69" y="29"/>
                    <a:pt x="69" y="30"/>
                  </a:cubicBezTo>
                  <a:cubicBezTo>
                    <a:pt x="69" y="28"/>
                    <a:pt x="69" y="25"/>
                    <a:pt x="70" y="23"/>
                  </a:cubicBezTo>
                  <a:cubicBezTo>
                    <a:pt x="70" y="20"/>
                    <a:pt x="71" y="13"/>
                    <a:pt x="66" y="8"/>
                  </a:cubicBezTo>
                  <a:cubicBezTo>
                    <a:pt x="58" y="0"/>
                    <a:pt x="40" y="0"/>
                    <a:pt x="32" y="8"/>
                  </a:cubicBezTo>
                  <a:cubicBezTo>
                    <a:pt x="27" y="13"/>
                    <a:pt x="28" y="20"/>
                    <a:pt x="28" y="23"/>
                  </a:cubicBezTo>
                  <a:cubicBezTo>
                    <a:pt x="28" y="25"/>
                    <a:pt x="29" y="28"/>
                    <a:pt x="29" y="30"/>
                  </a:cubicBezTo>
                  <a:cubicBezTo>
                    <a:pt x="29" y="29"/>
                    <a:pt x="28" y="29"/>
                    <a:pt x="28" y="29"/>
                  </a:cubicBezTo>
                  <a:cubicBezTo>
                    <a:pt x="27" y="30"/>
                    <a:pt x="26" y="31"/>
                    <a:pt x="26" y="32"/>
                  </a:cubicBezTo>
                  <a:cubicBezTo>
                    <a:pt x="27" y="43"/>
                    <a:pt x="27" y="43"/>
                    <a:pt x="27" y="43"/>
                  </a:cubicBezTo>
                  <a:cubicBezTo>
                    <a:pt x="27" y="44"/>
                    <a:pt x="28" y="45"/>
                    <a:pt x="29" y="45"/>
                  </a:cubicBezTo>
                  <a:cubicBezTo>
                    <a:pt x="30" y="44"/>
                    <a:pt x="30" y="44"/>
                    <a:pt x="31" y="44"/>
                  </a:cubicBezTo>
                  <a:cubicBezTo>
                    <a:pt x="31" y="46"/>
                    <a:pt x="31" y="49"/>
                    <a:pt x="31" y="51"/>
                  </a:cubicBezTo>
                  <a:cubicBezTo>
                    <a:pt x="32" y="53"/>
                    <a:pt x="33" y="55"/>
                    <a:pt x="36" y="57"/>
                  </a:cubicBezTo>
                  <a:cubicBezTo>
                    <a:pt x="36" y="59"/>
                    <a:pt x="36" y="62"/>
                    <a:pt x="37" y="64"/>
                  </a:cubicBezTo>
                  <a:cubicBezTo>
                    <a:pt x="26" y="66"/>
                    <a:pt x="15" y="69"/>
                    <a:pt x="5" y="73"/>
                  </a:cubicBezTo>
                  <a:cubicBezTo>
                    <a:pt x="2" y="75"/>
                    <a:pt x="0" y="80"/>
                    <a:pt x="0" y="83"/>
                  </a:cubicBezTo>
                  <a:cubicBezTo>
                    <a:pt x="1" y="87"/>
                    <a:pt x="1" y="91"/>
                    <a:pt x="1" y="94"/>
                  </a:cubicBezTo>
                  <a:cubicBezTo>
                    <a:pt x="2" y="98"/>
                    <a:pt x="5" y="101"/>
                    <a:pt x="8" y="102"/>
                  </a:cubicBezTo>
                  <a:cubicBezTo>
                    <a:pt x="35" y="106"/>
                    <a:pt x="63" y="106"/>
                    <a:pt x="90" y="102"/>
                  </a:cubicBezTo>
                  <a:cubicBezTo>
                    <a:pt x="93" y="101"/>
                    <a:pt x="96" y="98"/>
                    <a:pt x="96" y="94"/>
                  </a:cubicBezTo>
                  <a:cubicBezTo>
                    <a:pt x="97" y="91"/>
                    <a:pt x="97" y="87"/>
                    <a:pt x="98" y="83"/>
                  </a:cubicBezTo>
                  <a:cubicBezTo>
                    <a:pt x="98" y="80"/>
                    <a:pt x="96" y="75"/>
                    <a:pt x="92"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grpSp>
      <p:grpSp>
        <p:nvGrpSpPr>
          <p:cNvPr id="91" name="组合 90"/>
          <p:cNvGrpSpPr/>
          <p:nvPr/>
        </p:nvGrpSpPr>
        <p:grpSpPr>
          <a:xfrm>
            <a:off x="8456807" y="2233571"/>
            <a:ext cx="266815" cy="264799"/>
            <a:chOff x="7078908" y="5461438"/>
            <a:chExt cx="430461" cy="427208"/>
          </a:xfrm>
          <a:solidFill>
            <a:schemeClr val="accent3"/>
          </a:solidFill>
        </p:grpSpPr>
        <p:sp>
          <p:nvSpPr>
            <p:cNvPr id="92" name="Freeform 236"/>
            <p:cNvSpPr/>
            <p:nvPr/>
          </p:nvSpPr>
          <p:spPr bwMode="auto">
            <a:xfrm>
              <a:off x="7078908" y="5461438"/>
              <a:ext cx="418534" cy="417450"/>
            </a:xfrm>
            <a:custGeom>
              <a:avLst/>
              <a:gdLst>
                <a:gd name="T0" fmla="*/ 84 w 163"/>
                <a:gd name="T1" fmla="*/ 129 h 163"/>
                <a:gd name="T2" fmla="*/ 46 w 163"/>
                <a:gd name="T3" fmla="*/ 50 h 163"/>
                <a:gd name="T4" fmla="*/ 81 w 163"/>
                <a:gd name="T5" fmla="*/ 34 h 163"/>
                <a:gd name="T6" fmla="*/ 127 w 163"/>
                <a:gd name="T7" fmla="*/ 89 h 163"/>
                <a:gd name="T8" fmla="*/ 147 w 163"/>
                <a:gd name="T9" fmla="*/ 94 h 163"/>
                <a:gd name="T10" fmla="*/ 162 w 163"/>
                <a:gd name="T11" fmla="*/ 86 h 163"/>
                <a:gd name="T12" fmla="*/ 162 w 163"/>
                <a:gd name="T13" fmla="*/ 70 h 163"/>
                <a:gd name="T14" fmla="*/ 144 w 163"/>
                <a:gd name="T15" fmla="*/ 59 h 163"/>
                <a:gd name="T16" fmla="*/ 154 w 163"/>
                <a:gd name="T17" fmla="*/ 45 h 163"/>
                <a:gd name="T18" fmla="*/ 145 w 163"/>
                <a:gd name="T19" fmla="*/ 32 h 163"/>
                <a:gd name="T20" fmla="*/ 125 w 163"/>
                <a:gd name="T21" fmla="*/ 30 h 163"/>
                <a:gd name="T22" fmla="*/ 126 w 163"/>
                <a:gd name="T23" fmla="*/ 13 h 163"/>
                <a:gd name="T24" fmla="*/ 112 w 163"/>
                <a:gd name="T25" fmla="*/ 6 h 163"/>
                <a:gd name="T26" fmla="*/ 93 w 163"/>
                <a:gd name="T27" fmla="*/ 15 h 163"/>
                <a:gd name="T28" fmla="*/ 86 w 163"/>
                <a:gd name="T29" fmla="*/ 0 h 163"/>
                <a:gd name="T30" fmla="*/ 70 w 163"/>
                <a:gd name="T31" fmla="*/ 1 h 163"/>
                <a:gd name="T32" fmla="*/ 58 w 163"/>
                <a:gd name="T33" fmla="*/ 18 h 163"/>
                <a:gd name="T34" fmla="*/ 44 w 163"/>
                <a:gd name="T35" fmla="*/ 9 h 163"/>
                <a:gd name="T36" fmla="*/ 31 w 163"/>
                <a:gd name="T37" fmla="*/ 17 h 163"/>
                <a:gd name="T38" fmla="*/ 31 w 163"/>
                <a:gd name="T39" fmla="*/ 36 h 163"/>
                <a:gd name="T40" fmla="*/ 15 w 163"/>
                <a:gd name="T41" fmla="*/ 33 h 163"/>
                <a:gd name="T42" fmla="*/ 8 w 163"/>
                <a:gd name="T43" fmla="*/ 47 h 163"/>
                <a:gd name="T44" fmla="*/ 18 w 163"/>
                <a:gd name="T45" fmla="*/ 59 h 163"/>
                <a:gd name="T46" fmla="*/ 0 w 163"/>
                <a:gd name="T47" fmla="*/ 73 h 163"/>
                <a:gd name="T48" fmla="*/ 0 w 163"/>
                <a:gd name="T49" fmla="*/ 88 h 163"/>
                <a:gd name="T50" fmla="*/ 15 w 163"/>
                <a:gd name="T51" fmla="*/ 94 h 163"/>
                <a:gd name="T52" fmla="*/ 6 w 163"/>
                <a:gd name="T53" fmla="*/ 114 h 163"/>
                <a:gd name="T54" fmla="*/ 15 w 163"/>
                <a:gd name="T55" fmla="*/ 128 h 163"/>
                <a:gd name="T56" fmla="*/ 30 w 163"/>
                <a:gd name="T57" fmla="*/ 125 h 163"/>
                <a:gd name="T58" fmla="*/ 33 w 163"/>
                <a:gd name="T59" fmla="*/ 148 h 163"/>
                <a:gd name="T60" fmla="*/ 47 w 163"/>
                <a:gd name="T61" fmla="*/ 155 h 163"/>
                <a:gd name="T62" fmla="*/ 59 w 163"/>
                <a:gd name="T63" fmla="*/ 145 h 163"/>
                <a:gd name="T64" fmla="*/ 72 w 163"/>
                <a:gd name="T65" fmla="*/ 163 h 163"/>
                <a:gd name="T66" fmla="*/ 88 w 163"/>
                <a:gd name="T67" fmla="*/ 162 h 163"/>
                <a:gd name="T68" fmla="*/ 94 w 163"/>
                <a:gd name="T69" fmla="*/ 148 h 163"/>
                <a:gd name="T70" fmla="*/ 89 w 163"/>
                <a:gd name="T71" fmla="*/ 1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3" h="163">
                  <a:moveTo>
                    <a:pt x="89" y="128"/>
                  </a:moveTo>
                  <a:cubicBezTo>
                    <a:pt x="88" y="128"/>
                    <a:pt x="86" y="129"/>
                    <a:pt x="84" y="129"/>
                  </a:cubicBezTo>
                  <a:cubicBezTo>
                    <a:pt x="58" y="130"/>
                    <a:pt x="36" y="110"/>
                    <a:pt x="35" y="84"/>
                  </a:cubicBezTo>
                  <a:cubicBezTo>
                    <a:pt x="34" y="71"/>
                    <a:pt x="38" y="59"/>
                    <a:pt x="46" y="50"/>
                  </a:cubicBezTo>
                  <a:cubicBezTo>
                    <a:pt x="55" y="40"/>
                    <a:pt x="66" y="35"/>
                    <a:pt x="79" y="34"/>
                  </a:cubicBezTo>
                  <a:cubicBezTo>
                    <a:pt x="79" y="34"/>
                    <a:pt x="80" y="34"/>
                    <a:pt x="81" y="34"/>
                  </a:cubicBezTo>
                  <a:cubicBezTo>
                    <a:pt x="106" y="34"/>
                    <a:pt x="127" y="54"/>
                    <a:pt x="128" y="79"/>
                  </a:cubicBezTo>
                  <a:cubicBezTo>
                    <a:pt x="128" y="82"/>
                    <a:pt x="128" y="85"/>
                    <a:pt x="127" y="89"/>
                  </a:cubicBezTo>
                  <a:cubicBezTo>
                    <a:pt x="144" y="105"/>
                    <a:pt x="144" y="105"/>
                    <a:pt x="144" y="105"/>
                  </a:cubicBezTo>
                  <a:cubicBezTo>
                    <a:pt x="145" y="101"/>
                    <a:pt x="146" y="97"/>
                    <a:pt x="147" y="94"/>
                  </a:cubicBezTo>
                  <a:cubicBezTo>
                    <a:pt x="163" y="90"/>
                    <a:pt x="163" y="90"/>
                    <a:pt x="163" y="90"/>
                  </a:cubicBezTo>
                  <a:cubicBezTo>
                    <a:pt x="162" y="86"/>
                    <a:pt x="162" y="86"/>
                    <a:pt x="162" y="86"/>
                  </a:cubicBezTo>
                  <a:cubicBezTo>
                    <a:pt x="162" y="75"/>
                    <a:pt x="162" y="75"/>
                    <a:pt x="162" y="75"/>
                  </a:cubicBezTo>
                  <a:cubicBezTo>
                    <a:pt x="162" y="70"/>
                    <a:pt x="162" y="70"/>
                    <a:pt x="162" y="70"/>
                  </a:cubicBezTo>
                  <a:cubicBezTo>
                    <a:pt x="147" y="69"/>
                    <a:pt x="147" y="69"/>
                    <a:pt x="147" y="69"/>
                  </a:cubicBezTo>
                  <a:cubicBezTo>
                    <a:pt x="146" y="66"/>
                    <a:pt x="145" y="62"/>
                    <a:pt x="144" y="59"/>
                  </a:cubicBezTo>
                  <a:cubicBezTo>
                    <a:pt x="156" y="48"/>
                    <a:pt x="156" y="48"/>
                    <a:pt x="156" y="48"/>
                  </a:cubicBezTo>
                  <a:cubicBezTo>
                    <a:pt x="154" y="45"/>
                    <a:pt x="154" y="45"/>
                    <a:pt x="154" y="45"/>
                  </a:cubicBezTo>
                  <a:cubicBezTo>
                    <a:pt x="148" y="35"/>
                    <a:pt x="148" y="35"/>
                    <a:pt x="148" y="35"/>
                  </a:cubicBezTo>
                  <a:cubicBezTo>
                    <a:pt x="145" y="32"/>
                    <a:pt x="145" y="32"/>
                    <a:pt x="145" y="32"/>
                  </a:cubicBezTo>
                  <a:cubicBezTo>
                    <a:pt x="132" y="38"/>
                    <a:pt x="132" y="38"/>
                    <a:pt x="132" y="38"/>
                  </a:cubicBezTo>
                  <a:cubicBezTo>
                    <a:pt x="130" y="35"/>
                    <a:pt x="127" y="32"/>
                    <a:pt x="125" y="30"/>
                  </a:cubicBezTo>
                  <a:cubicBezTo>
                    <a:pt x="130" y="15"/>
                    <a:pt x="130" y="15"/>
                    <a:pt x="130" y="15"/>
                  </a:cubicBezTo>
                  <a:cubicBezTo>
                    <a:pt x="126" y="13"/>
                    <a:pt x="126" y="13"/>
                    <a:pt x="126" y="13"/>
                  </a:cubicBezTo>
                  <a:cubicBezTo>
                    <a:pt x="116" y="8"/>
                    <a:pt x="116" y="8"/>
                    <a:pt x="116" y="8"/>
                  </a:cubicBezTo>
                  <a:cubicBezTo>
                    <a:pt x="112" y="6"/>
                    <a:pt x="112" y="6"/>
                    <a:pt x="112" y="6"/>
                  </a:cubicBezTo>
                  <a:cubicBezTo>
                    <a:pt x="104" y="18"/>
                    <a:pt x="104" y="18"/>
                    <a:pt x="104" y="18"/>
                  </a:cubicBezTo>
                  <a:cubicBezTo>
                    <a:pt x="100" y="17"/>
                    <a:pt x="97" y="16"/>
                    <a:pt x="93" y="15"/>
                  </a:cubicBezTo>
                  <a:cubicBezTo>
                    <a:pt x="90" y="0"/>
                    <a:pt x="90" y="0"/>
                    <a:pt x="90" y="0"/>
                  </a:cubicBezTo>
                  <a:cubicBezTo>
                    <a:pt x="86" y="0"/>
                    <a:pt x="86" y="0"/>
                    <a:pt x="86" y="0"/>
                  </a:cubicBezTo>
                  <a:cubicBezTo>
                    <a:pt x="75" y="1"/>
                    <a:pt x="75" y="1"/>
                    <a:pt x="75" y="1"/>
                  </a:cubicBezTo>
                  <a:cubicBezTo>
                    <a:pt x="70" y="1"/>
                    <a:pt x="70" y="1"/>
                    <a:pt x="70" y="1"/>
                  </a:cubicBezTo>
                  <a:cubicBezTo>
                    <a:pt x="69" y="15"/>
                    <a:pt x="69" y="15"/>
                    <a:pt x="69" y="15"/>
                  </a:cubicBezTo>
                  <a:cubicBezTo>
                    <a:pt x="65" y="16"/>
                    <a:pt x="62" y="17"/>
                    <a:pt x="58" y="18"/>
                  </a:cubicBezTo>
                  <a:cubicBezTo>
                    <a:pt x="48" y="6"/>
                    <a:pt x="48" y="6"/>
                    <a:pt x="48" y="6"/>
                  </a:cubicBezTo>
                  <a:cubicBezTo>
                    <a:pt x="44" y="9"/>
                    <a:pt x="44" y="9"/>
                    <a:pt x="44" y="9"/>
                  </a:cubicBezTo>
                  <a:cubicBezTo>
                    <a:pt x="35" y="15"/>
                    <a:pt x="35" y="15"/>
                    <a:pt x="35" y="15"/>
                  </a:cubicBezTo>
                  <a:cubicBezTo>
                    <a:pt x="31" y="17"/>
                    <a:pt x="31" y="17"/>
                    <a:pt x="31" y="17"/>
                  </a:cubicBezTo>
                  <a:cubicBezTo>
                    <a:pt x="37" y="30"/>
                    <a:pt x="37" y="30"/>
                    <a:pt x="37" y="30"/>
                  </a:cubicBezTo>
                  <a:cubicBezTo>
                    <a:pt x="35" y="32"/>
                    <a:pt x="33" y="34"/>
                    <a:pt x="31" y="36"/>
                  </a:cubicBezTo>
                  <a:cubicBezTo>
                    <a:pt x="31" y="37"/>
                    <a:pt x="30" y="37"/>
                    <a:pt x="30" y="38"/>
                  </a:cubicBezTo>
                  <a:cubicBezTo>
                    <a:pt x="15" y="33"/>
                    <a:pt x="15" y="33"/>
                    <a:pt x="15" y="33"/>
                  </a:cubicBezTo>
                  <a:cubicBezTo>
                    <a:pt x="13" y="37"/>
                    <a:pt x="13" y="37"/>
                    <a:pt x="13" y="37"/>
                  </a:cubicBezTo>
                  <a:cubicBezTo>
                    <a:pt x="8" y="47"/>
                    <a:pt x="8" y="47"/>
                    <a:pt x="8" y="47"/>
                  </a:cubicBezTo>
                  <a:cubicBezTo>
                    <a:pt x="6" y="51"/>
                    <a:pt x="6" y="51"/>
                    <a:pt x="6" y="51"/>
                  </a:cubicBezTo>
                  <a:cubicBezTo>
                    <a:pt x="18" y="59"/>
                    <a:pt x="18" y="59"/>
                    <a:pt x="18" y="59"/>
                  </a:cubicBezTo>
                  <a:cubicBezTo>
                    <a:pt x="17" y="63"/>
                    <a:pt x="16" y="66"/>
                    <a:pt x="15" y="69"/>
                  </a:cubicBezTo>
                  <a:cubicBezTo>
                    <a:pt x="0" y="73"/>
                    <a:pt x="0" y="73"/>
                    <a:pt x="0" y="73"/>
                  </a:cubicBezTo>
                  <a:cubicBezTo>
                    <a:pt x="0" y="77"/>
                    <a:pt x="0" y="77"/>
                    <a:pt x="0" y="77"/>
                  </a:cubicBezTo>
                  <a:cubicBezTo>
                    <a:pt x="0" y="88"/>
                    <a:pt x="0" y="88"/>
                    <a:pt x="0" y="88"/>
                  </a:cubicBezTo>
                  <a:cubicBezTo>
                    <a:pt x="1" y="92"/>
                    <a:pt x="1" y="92"/>
                    <a:pt x="1" y="92"/>
                  </a:cubicBezTo>
                  <a:cubicBezTo>
                    <a:pt x="15" y="94"/>
                    <a:pt x="15" y="94"/>
                    <a:pt x="15" y="94"/>
                  </a:cubicBezTo>
                  <a:cubicBezTo>
                    <a:pt x="16" y="97"/>
                    <a:pt x="17" y="101"/>
                    <a:pt x="18" y="104"/>
                  </a:cubicBezTo>
                  <a:cubicBezTo>
                    <a:pt x="6" y="114"/>
                    <a:pt x="6" y="114"/>
                    <a:pt x="6" y="114"/>
                  </a:cubicBezTo>
                  <a:cubicBezTo>
                    <a:pt x="9" y="118"/>
                    <a:pt x="9" y="118"/>
                    <a:pt x="9" y="118"/>
                  </a:cubicBezTo>
                  <a:cubicBezTo>
                    <a:pt x="15" y="128"/>
                    <a:pt x="15" y="128"/>
                    <a:pt x="15" y="128"/>
                  </a:cubicBezTo>
                  <a:cubicBezTo>
                    <a:pt x="17" y="131"/>
                    <a:pt x="17" y="131"/>
                    <a:pt x="17" y="131"/>
                  </a:cubicBezTo>
                  <a:cubicBezTo>
                    <a:pt x="30" y="125"/>
                    <a:pt x="30" y="125"/>
                    <a:pt x="30" y="125"/>
                  </a:cubicBezTo>
                  <a:cubicBezTo>
                    <a:pt x="33" y="128"/>
                    <a:pt x="35" y="130"/>
                    <a:pt x="38" y="133"/>
                  </a:cubicBezTo>
                  <a:cubicBezTo>
                    <a:pt x="33" y="148"/>
                    <a:pt x="33" y="148"/>
                    <a:pt x="33" y="148"/>
                  </a:cubicBezTo>
                  <a:cubicBezTo>
                    <a:pt x="37" y="150"/>
                    <a:pt x="37" y="150"/>
                    <a:pt x="37" y="150"/>
                  </a:cubicBezTo>
                  <a:cubicBezTo>
                    <a:pt x="47" y="155"/>
                    <a:pt x="47" y="155"/>
                    <a:pt x="47" y="155"/>
                  </a:cubicBezTo>
                  <a:cubicBezTo>
                    <a:pt x="51" y="157"/>
                    <a:pt x="51" y="157"/>
                    <a:pt x="51" y="157"/>
                  </a:cubicBezTo>
                  <a:cubicBezTo>
                    <a:pt x="59" y="145"/>
                    <a:pt x="59" y="145"/>
                    <a:pt x="59" y="145"/>
                  </a:cubicBezTo>
                  <a:cubicBezTo>
                    <a:pt x="62" y="146"/>
                    <a:pt x="66" y="147"/>
                    <a:pt x="69" y="148"/>
                  </a:cubicBezTo>
                  <a:cubicBezTo>
                    <a:pt x="72" y="163"/>
                    <a:pt x="72" y="163"/>
                    <a:pt x="72" y="163"/>
                  </a:cubicBezTo>
                  <a:cubicBezTo>
                    <a:pt x="77" y="163"/>
                    <a:pt x="77" y="163"/>
                    <a:pt x="77" y="163"/>
                  </a:cubicBezTo>
                  <a:cubicBezTo>
                    <a:pt x="88" y="162"/>
                    <a:pt x="88" y="162"/>
                    <a:pt x="88" y="162"/>
                  </a:cubicBezTo>
                  <a:cubicBezTo>
                    <a:pt x="92" y="162"/>
                    <a:pt x="92" y="162"/>
                    <a:pt x="92" y="162"/>
                  </a:cubicBezTo>
                  <a:cubicBezTo>
                    <a:pt x="94" y="148"/>
                    <a:pt x="94" y="148"/>
                    <a:pt x="94" y="148"/>
                  </a:cubicBezTo>
                  <a:cubicBezTo>
                    <a:pt x="98" y="147"/>
                    <a:pt x="102" y="146"/>
                    <a:pt x="105" y="144"/>
                  </a:cubicBezTo>
                  <a:lnTo>
                    <a:pt x="89"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93" name="Freeform 237"/>
            <p:cNvSpPr/>
            <p:nvPr/>
          </p:nvSpPr>
          <p:spPr bwMode="auto">
            <a:xfrm>
              <a:off x="7197095" y="5576372"/>
              <a:ext cx="312274" cy="312274"/>
            </a:xfrm>
            <a:custGeom>
              <a:avLst/>
              <a:gdLst>
                <a:gd name="T0" fmla="*/ 122 w 122"/>
                <a:gd name="T1" fmla="*/ 101 h 122"/>
                <a:gd name="T2" fmla="*/ 119 w 122"/>
                <a:gd name="T3" fmla="*/ 94 h 122"/>
                <a:gd name="T4" fmla="*/ 67 w 122"/>
                <a:gd name="T5" fmla="*/ 43 h 122"/>
                <a:gd name="T6" fmla="*/ 58 w 122"/>
                <a:gd name="T7" fmla="*/ 12 h 122"/>
                <a:gd name="T8" fmla="*/ 23 w 122"/>
                <a:gd name="T9" fmla="*/ 5 h 122"/>
                <a:gd name="T10" fmla="*/ 41 w 122"/>
                <a:gd name="T11" fmla="*/ 23 h 122"/>
                <a:gd name="T12" fmla="*/ 41 w 122"/>
                <a:gd name="T13" fmla="*/ 29 h 122"/>
                <a:gd name="T14" fmla="*/ 29 w 122"/>
                <a:gd name="T15" fmla="*/ 41 h 122"/>
                <a:gd name="T16" fmla="*/ 23 w 122"/>
                <a:gd name="T17" fmla="*/ 41 h 122"/>
                <a:gd name="T18" fmla="*/ 5 w 122"/>
                <a:gd name="T19" fmla="*/ 23 h 122"/>
                <a:gd name="T20" fmla="*/ 12 w 122"/>
                <a:gd name="T21" fmla="*/ 58 h 122"/>
                <a:gd name="T22" fmla="*/ 43 w 122"/>
                <a:gd name="T23" fmla="*/ 67 h 122"/>
                <a:gd name="T24" fmla="*/ 94 w 122"/>
                <a:gd name="T25" fmla="*/ 119 h 122"/>
                <a:gd name="T26" fmla="*/ 101 w 122"/>
                <a:gd name="T27" fmla="*/ 122 h 122"/>
                <a:gd name="T28" fmla="*/ 122 w 122"/>
                <a:gd name="T29" fmla="*/ 101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2" h="122">
                  <a:moveTo>
                    <a:pt x="122" y="101"/>
                  </a:moveTo>
                  <a:cubicBezTo>
                    <a:pt x="122" y="99"/>
                    <a:pt x="121" y="95"/>
                    <a:pt x="119" y="94"/>
                  </a:cubicBezTo>
                  <a:cubicBezTo>
                    <a:pt x="102" y="77"/>
                    <a:pt x="84" y="60"/>
                    <a:pt x="67" y="43"/>
                  </a:cubicBezTo>
                  <a:cubicBezTo>
                    <a:pt x="69" y="32"/>
                    <a:pt x="66" y="21"/>
                    <a:pt x="58" y="12"/>
                  </a:cubicBezTo>
                  <a:cubicBezTo>
                    <a:pt x="49" y="3"/>
                    <a:pt x="35" y="0"/>
                    <a:pt x="23" y="5"/>
                  </a:cubicBezTo>
                  <a:cubicBezTo>
                    <a:pt x="41" y="23"/>
                    <a:pt x="41" y="23"/>
                    <a:pt x="41" y="23"/>
                  </a:cubicBezTo>
                  <a:cubicBezTo>
                    <a:pt x="42" y="25"/>
                    <a:pt x="42" y="27"/>
                    <a:pt x="41" y="29"/>
                  </a:cubicBezTo>
                  <a:cubicBezTo>
                    <a:pt x="29" y="41"/>
                    <a:pt x="29" y="41"/>
                    <a:pt x="29" y="41"/>
                  </a:cubicBezTo>
                  <a:cubicBezTo>
                    <a:pt x="27" y="43"/>
                    <a:pt x="25" y="43"/>
                    <a:pt x="23" y="41"/>
                  </a:cubicBezTo>
                  <a:cubicBezTo>
                    <a:pt x="5" y="23"/>
                    <a:pt x="5" y="23"/>
                    <a:pt x="5" y="23"/>
                  </a:cubicBezTo>
                  <a:cubicBezTo>
                    <a:pt x="0" y="35"/>
                    <a:pt x="3" y="49"/>
                    <a:pt x="12" y="58"/>
                  </a:cubicBezTo>
                  <a:cubicBezTo>
                    <a:pt x="20" y="66"/>
                    <a:pt x="32" y="69"/>
                    <a:pt x="43" y="67"/>
                  </a:cubicBezTo>
                  <a:cubicBezTo>
                    <a:pt x="60" y="84"/>
                    <a:pt x="77" y="102"/>
                    <a:pt x="94" y="119"/>
                  </a:cubicBezTo>
                  <a:cubicBezTo>
                    <a:pt x="95" y="121"/>
                    <a:pt x="98" y="122"/>
                    <a:pt x="101" y="122"/>
                  </a:cubicBezTo>
                  <a:cubicBezTo>
                    <a:pt x="111" y="120"/>
                    <a:pt x="120" y="112"/>
                    <a:pt x="122"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grpSp>
      <p:sp>
        <p:nvSpPr>
          <p:cNvPr id="94" name="Freeform 247"/>
          <p:cNvSpPr>
            <a:spLocks noEditPoints="1"/>
          </p:cNvSpPr>
          <p:nvPr/>
        </p:nvSpPr>
        <p:spPr bwMode="auto">
          <a:xfrm>
            <a:off x="3741816" y="3804964"/>
            <a:ext cx="247997" cy="227162"/>
          </a:xfrm>
          <a:custGeom>
            <a:avLst/>
            <a:gdLst>
              <a:gd name="T0" fmla="*/ 139 w 156"/>
              <a:gd name="T1" fmla="*/ 26 h 143"/>
              <a:gd name="T2" fmla="*/ 117 w 156"/>
              <a:gd name="T3" fmla="*/ 26 h 143"/>
              <a:gd name="T4" fmla="*/ 117 w 156"/>
              <a:gd name="T5" fmla="*/ 23 h 143"/>
              <a:gd name="T6" fmla="*/ 94 w 156"/>
              <a:gd name="T7" fmla="*/ 0 h 143"/>
              <a:gd name="T8" fmla="*/ 62 w 156"/>
              <a:gd name="T9" fmla="*/ 0 h 143"/>
              <a:gd name="T10" fmla="*/ 39 w 156"/>
              <a:gd name="T11" fmla="*/ 23 h 143"/>
              <a:gd name="T12" fmla="*/ 39 w 156"/>
              <a:gd name="T13" fmla="*/ 26 h 143"/>
              <a:gd name="T14" fmla="*/ 16 w 156"/>
              <a:gd name="T15" fmla="*/ 26 h 143"/>
              <a:gd name="T16" fmla="*/ 0 w 156"/>
              <a:gd name="T17" fmla="*/ 42 h 143"/>
              <a:gd name="T18" fmla="*/ 0 w 156"/>
              <a:gd name="T19" fmla="*/ 121 h 143"/>
              <a:gd name="T20" fmla="*/ 15 w 156"/>
              <a:gd name="T21" fmla="*/ 137 h 143"/>
              <a:gd name="T22" fmla="*/ 14 w 156"/>
              <a:gd name="T23" fmla="*/ 139 h 143"/>
              <a:gd name="T24" fmla="*/ 19 w 156"/>
              <a:gd name="T25" fmla="*/ 143 h 143"/>
              <a:gd name="T26" fmla="*/ 27 w 156"/>
              <a:gd name="T27" fmla="*/ 143 h 143"/>
              <a:gd name="T28" fmla="*/ 31 w 156"/>
              <a:gd name="T29" fmla="*/ 139 h 143"/>
              <a:gd name="T30" fmla="*/ 31 w 156"/>
              <a:gd name="T31" fmla="*/ 138 h 143"/>
              <a:gd name="T32" fmla="*/ 125 w 156"/>
              <a:gd name="T33" fmla="*/ 138 h 143"/>
              <a:gd name="T34" fmla="*/ 124 w 156"/>
              <a:gd name="T35" fmla="*/ 139 h 143"/>
              <a:gd name="T36" fmla="*/ 129 w 156"/>
              <a:gd name="T37" fmla="*/ 143 h 143"/>
              <a:gd name="T38" fmla="*/ 137 w 156"/>
              <a:gd name="T39" fmla="*/ 143 h 143"/>
              <a:gd name="T40" fmla="*/ 141 w 156"/>
              <a:gd name="T41" fmla="*/ 139 h 143"/>
              <a:gd name="T42" fmla="*/ 141 w 156"/>
              <a:gd name="T43" fmla="*/ 137 h 143"/>
              <a:gd name="T44" fmla="*/ 156 w 156"/>
              <a:gd name="T45" fmla="*/ 121 h 143"/>
              <a:gd name="T46" fmla="*/ 156 w 156"/>
              <a:gd name="T47" fmla="*/ 42 h 143"/>
              <a:gd name="T48" fmla="*/ 139 w 156"/>
              <a:gd name="T49" fmla="*/ 26 h 143"/>
              <a:gd name="T50" fmla="*/ 126 w 156"/>
              <a:gd name="T51" fmla="*/ 31 h 143"/>
              <a:gd name="T52" fmla="*/ 134 w 156"/>
              <a:gd name="T53" fmla="*/ 31 h 143"/>
              <a:gd name="T54" fmla="*/ 134 w 156"/>
              <a:gd name="T55" fmla="*/ 130 h 143"/>
              <a:gd name="T56" fmla="*/ 126 w 156"/>
              <a:gd name="T57" fmla="*/ 130 h 143"/>
              <a:gd name="T58" fmla="*/ 126 w 156"/>
              <a:gd name="T59" fmla="*/ 31 h 143"/>
              <a:gd name="T60" fmla="*/ 52 w 156"/>
              <a:gd name="T61" fmla="*/ 23 h 143"/>
              <a:gd name="T62" fmla="*/ 62 w 156"/>
              <a:gd name="T63" fmla="*/ 13 h 143"/>
              <a:gd name="T64" fmla="*/ 94 w 156"/>
              <a:gd name="T65" fmla="*/ 13 h 143"/>
              <a:gd name="T66" fmla="*/ 104 w 156"/>
              <a:gd name="T67" fmla="*/ 23 h 143"/>
              <a:gd name="T68" fmla="*/ 104 w 156"/>
              <a:gd name="T69" fmla="*/ 26 h 143"/>
              <a:gd name="T70" fmla="*/ 52 w 156"/>
              <a:gd name="T71" fmla="*/ 26 h 143"/>
              <a:gd name="T72" fmla="*/ 52 w 156"/>
              <a:gd name="T73" fmla="*/ 23 h 143"/>
              <a:gd name="T74" fmla="*/ 22 w 156"/>
              <a:gd name="T75" fmla="*/ 31 h 143"/>
              <a:gd name="T76" fmla="*/ 30 w 156"/>
              <a:gd name="T77" fmla="*/ 31 h 143"/>
              <a:gd name="T78" fmla="*/ 30 w 156"/>
              <a:gd name="T79" fmla="*/ 130 h 143"/>
              <a:gd name="T80" fmla="*/ 22 w 156"/>
              <a:gd name="T81" fmla="*/ 130 h 143"/>
              <a:gd name="T82" fmla="*/ 22 w 156"/>
              <a:gd name="T83" fmla="*/ 31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6" h="143">
                <a:moveTo>
                  <a:pt x="139" y="26"/>
                </a:moveTo>
                <a:cubicBezTo>
                  <a:pt x="117" y="26"/>
                  <a:pt x="117" y="26"/>
                  <a:pt x="117" y="26"/>
                </a:cubicBezTo>
                <a:cubicBezTo>
                  <a:pt x="117" y="23"/>
                  <a:pt x="117" y="23"/>
                  <a:pt x="117" y="23"/>
                </a:cubicBezTo>
                <a:cubicBezTo>
                  <a:pt x="117" y="10"/>
                  <a:pt x="106" y="0"/>
                  <a:pt x="94" y="0"/>
                </a:cubicBezTo>
                <a:cubicBezTo>
                  <a:pt x="62" y="0"/>
                  <a:pt x="62" y="0"/>
                  <a:pt x="62" y="0"/>
                </a:cubicBezTo>
                <a:cubicBezTo>
                  <a:pt x="49" y="0"/>
                  <a:pt x="39" y="10"/>
                  <a:pt x="39" y="23"/>
                </a:cubicBezTo>
                <a:cubicBezTo>
                  <a:pt x="39" y="26"/>
                  <a:pt x="39" y="26"/>
                  <a:pt x="39" y="26"/>
                </a:cubicBezTo>
                <a:cubicBezTo>
                  <a:pt x="16" y="26"/>
                  <a:pt x="16" y="26"/>
                  <a:pt x="16" y="26"/>
                </a:cubicBezTo>
                <a:cubicBezTo>
                  <a:pt x="7" y="26"/>
                  <a:pt x="0" y="33"/>
                  <a:pt x="0" y="42"/>
                </a:cubicBezTo>
                <a:cubicBezTo>
                  <a:pt x="0" y="121"/>
                  <a:pt x="0" y="121"/>
                  <a:pt x="0" y="121"/>
                </a:cubicBezTo>
                <a:cubicBezTo>
                  <a:pt x="0" y="130"/>
                  <a:pt x="6" y="137"/>
                  <a:pt x="15" y="137"/>
                </a:cubicBezTo>
                <a:cubicBezTo>
                  <a:pt x="14" y="138"/>
                  <a:pt x="14" y="138"/>
                  <a:pt x="14" y="139"/>
                </a:cubicBezTo>
                <a:cubicBezTo>
                  <a:pt x="14" y="141"/>
                  <a:pt x="16" y="143"/>
                  <a:pt x="19" y="143"/>
                </a:cubicBezTo>
                <a:cubicBezTo>
                  <a:pt x="27" y="143"/>
                  <a:pt x="27" y="143"/>
                  <a:pt x="27" y="143"/>
                </a:cubicBezTo>
                <a:cubicBezTo>
                  <a:pt x="29" y="143"/>
                  <a:pt x="31" y="141"/>
                  <a:pt x="31" y="139"/>
                </a:cubicBezTo>
                <a:cubicBezTo>
                  <a:pt x="31" y="138"/>
                  <a:pt x="31" y="138"/>
                  <a:pt x="31" y="138"/>
                </a:cubicBezTo>
                <a:cubicBezTo>
                  <a:pt x="125" y="138"/>
                  <a:pt x="125" y="138"/>
                  <a:pt x="125" y="138"/>
                </a:cubicBezTo>
                <a:cubicBezTo>
                  <a:pt x="125" y="138"/>
                  <a:pt x="124" y="138"/>
                  <a:pt x="124" y="139"/>
                </a:cubicBezTo>
                <a:cubicBezTo>
                  <a:pt x="124" y="141"/>
                  <a:pt x="127" y="143"/>
                  <a:pt x="129" y="143"/>
                </a:cubicBezTo>
                <a:cubicBezTo>
                  <a:pt x="137" y="143"/>
                  <a:pt x="137" y="143"/>
                  <a:pt x="137" y="143"/>
                </a:cubicBezTo>
                <a:cubicBezTo>
                  <a:pt x="139" y="143"/>
                  <a:pt x="141" y="141"/>
                  <a:pt x="141" y="139"/>
                </a:cubicBezTo>
                <a:cubicBezTo>
                  <a:pt x="141" y="138"/>
                  <a:pt x="141" y="138"/>
                  <a:pt x="141" y="137"/>
                </a:cubicBezTo>
                <a:cubicBezTo>
                  <a:pt x="149" y="137"/>
                  <a:pt x="156" y="130"/>
                  <a:pt x="156" y="121"/>
                </a:cubicBezTo>
                <a:cubicBezTo>
                  <a:pt x="156" y="42"/>
                  <a:pt x="156" y="42"/>
                  <a:pt x="156" y="42"/>
                </a:cubicBezTo>
                <a:cubicBezTo>
                  <a:pt x="156" y="33"/>
                  <a:pt x="148" y="26"/>
                  <a:pt x="139" y="26"/>
                </a:cubicBezTo>
                <a:close/>
                <a:moveTo>
                  <a:pt x="126" y="31"/>
                </a:moveTo>
                <a:cubicBezTo>
                  <a:pt x="134" y="31"/>
                  <a:pt x="134" y="31"/>
                  <a:pt x="134" y="31"/>
                </a:cubicBezTo>
                <a:cubicBezTo>
                  <a:pt x="134" y="130"/>
                  <a:pt x="134" y="130"/>
                  <a:pt x="134" y="130"/>
                </a:cubicBezTo>
                <a:cubicBezTo>
                  <a:pt x="126" y="130"/>
                  <a:pt x="126" y="130"/>
                  <a:pt x="126" y="130"/>
                </a:cubicBezTo>
                <a:lnTo>
                  <a:pt x="126" y="31"/>
                </a:lnTo>
                <a:close/>
                <a:moveTo>
                  <a:pt x="52" y="23"/>
                </a:moveTo>
                <a:cubicBezTo>
                  <a:pt x="52" y="17"/>
                  <a:pt x="56" y="13"/>
                  <a:pt x="62" y="13"/>
                </a:cubicBezTo>
                <a:cubicBezTo>
                  <a:pt x="94" y="13"/>
                  <a:pt x="94" y="13"/>
                  <a:pt x="94" y="13"/>
                </a:cubicBezTo>
                <a:cubicBezTo>
                  <a:pt x="99" y="13"/>
                  <a:pt x="104" y="17"/>
                  <a:pt x="104" y="23"/>
                </a:cubicBezTo>
                <a:cubicBezTo>
                  <a:pt x="104" y="26"/>
                  <a:pt x="104" y="26"/>
                  <a:pt x="104" y="26"/>
                </a:cubicBezTo>
                <a:cubicBezTo>
                  <a:pt x="52" y="26"/>
                  <a:pt x="52" y="26"/>
                  <a:pt x="52" y="26"/>
                </a:cubicBezTo>
                <a:lnTo>
                  <a:pt x="52" y="23"/>
                </a:lnTo>
                <a:close/>
                <a:moveTo>
                  <a:pt x="22" y="31"/>
                </a:moveTo>
                <a:cubicBezTo>
                  <a:pt x="30" y="31"/>
                  <a:pt x="30" y="31"/>
                  <a:pt x="30" y="31"/>
                </a:cubicBezTo>
                <a:cubicBezTo>
                  <a:pt x="30" y="130"/>
                  <a:pt x="30" y="130"/>
                  <a:pt x="30" y="130"/>
                </a:cubicBezTo>
                <a:cubicBezTo>
                  <a:pt x="22" y="130"/>
                  <a:pt x="22" y="130"/>
                  <a:pt x="22" y="130"/>
                </a:cubicBezTo>
                <a:lnTo>
                  <a:pt x="22" y="31"/>
                </a:lnTo>
                <a:close/>
              </a:path>
            </a:pathLst>
          </a:custGeom>
          <a:solidFill>
            <a:schemeClr val="accent4"/>
          </a:solidFill>
          <a:ln>
            <a:noFill/>
          </a:ln>
        </p:spPr>
        <p:txBody>
          <a:bodyPr vert="horz" wrap="square" lIns="68580" tIns="34290" rIns="68580" bIns="34290" numCol="1" anchor="t" anchorCtr="0" compatLnSpc="1"/>
          <a:lstStyle/>
          <a:p>
            <a:endParaRPr lang="zh-CN" altLang="en-US">
              <a:solidFill>
                <a:srgbClr val="000000"/>
              </a:solidFill>
              <a:latin typeface="+mn-ea"/>
            </a:endParaRPr>
          </a:p>
        </p:txBody>
      </p:sp>
      <p:grpSp>
        <p:nvGrpSpPr>
          <p:cNvPr id="95" name="组合 94"/>
          <p:cNvGrpSpPr/>
          <p:nvPr/>
        </p:nvGrpSpPr>
        <p:grpSpPr>
          <a:xfrm>
            <a:off x="6074108" y="3753885"/>
            <a:ext cx="307812" cy="329318"/>
            <a:chOff x="4895160" y="5416983"/>
            <a:chExt cx="496602" cy="531299"/>
          </a:xfrm>
          <a:solidFill>
            <a:schemeClr val="accent5"/>
          </a:solidFill>
        </p:grpSpPr>
        <p:sp>
          <p:nvSpPr>
            <p:cNvPr id="96" name="Freeform 836"/>
            <p:cNvSpPr/>
            <p:nvPr/>
          </p:nvSpPr>
          <p:spPr bwMode="auto">
            <a:xfrm>
              <a:off x="5135871" y="5416983"/>
              <a:ext cx="28191" cy="74816"/>
            </a:xfrm>
            <a:custGeom>
              <a:avLst/>
              <a:gdLst>
                <a:gd name="T0" fmla="*/ 6 w 11"/>
                <a:gd name="T1" fmla="*/ 29 h 29"/>
                <a:gd name="T2" fmla="*/ 0 w 11"/>
                <a:gd name="T3" fmla="*/ 24 h 29"/>
                <a:gd name="T4" fmla="*/ 0 w 11"/>
                <a:gd name="T5" fmla="*/ 6 h 29"/>
                <a:gd name="T6" fmla="*/ 6 w 11"/>
                <a:gd name="T7" fmla="*/ 0 h 29"/>
                <a:gd name="T8" fmla="*/ 11 w 11"/>
                <a:gd name="T9" fmla="*/ 6 h 29"/>
                <a:gd name="T10" fmla="*/ 11 w 11"/>
                <a:gd name="T11" fmla="*/ 24 h 29"/>
                <a:gd name="T12" fmla="*/ 6 w 11"/>
                <a:gd name="T13" fmla="*/ 29 h 29"/>
              </a:gdLst>
              <a:ahLst/>
              <a:cxnLst>
                <a:cxn ang="0">
                  <a:pos x="T0" y="T1"/>
                </a:cxn>
                <a:cxn ang="0">
                  <a:pos x="T2" y="T3"/>
                </a:cxn>
                <a:cxn ang="0">
                  <a:pos x="T4" y="T5"/>
                </a:cxn>
                <a:cxn ang="0">
                  <a:pos x="T6" y="T7"/>
                </a:cxn>
                <a:cxn ang="0">
                  <a:pos x="T8" y="T9"/>
                </a:cxn>
                <a:cxn ang="0">
                  <a:pos x="T10" y="T11"/>
                </a:cxn>
                <a:cxn ang="0">
                  <a:pos x="T12" y="T13"/>
                </a:cxn>
              </a:cxnLst>
              <a:rect l="0" t="0" r="r" b="b"/>
              <a:pathLst>
                <a:path w="11" h="29">
                  <a:moveTo>
                    <a:pt x="6" y="29"/>
                  </a:moveTo>
                  <a:cubicBezTo>
                    <a:pt x="3" y="29"/>
                    <a:pt x="0" y="27"/>
                    <a:pt x="0" y="24"/>
                  </a:cubicBezTo>
                  <a:cubicBezTo>
                    <a:pt x="0" y="6"/>
                    <a:pt x="0" y="6"/>
                    <a:pt x="0" y="6"/>
                  </a:cubicBezTo>
                  <a:cubicBezTo>
                    <a:pt x="0" y="3"/>
                    <a:pt x="3" y="0"/>
                    <a:pt x="6" y="0"/>
                  </a:cubicBezTo>
                  <a:cubicBezTo>
                    <a:pt x="9" y="0"/>
                    <a:pt x="11" y="3"/>
                    <a:pt x="11" y="6"/>
                  </a:cubicBezTo>
                  <a:cubicBezTo>
                    <a:pt x="11" y="24"/>
                    <a:pt x="11" y="24"/>
                    <a:pt x="11" y="24"/>
                  </a:cubicBezTo>
                  <a:cubicBezTo>
                    <a:pt x="11" y="27"/>
                    <a:pt x="9" y="29"/>
                    <a:pt x="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97" name="Freeform 837"/>
            <p:cNvSpPr/>
            <p:nvPr/>
          </p:nvSpPr>
          <p:spPr bwMode="auto">
            <a:xfrm>
              <a:off x="5015516" y="5443006"/>
              <a:ext cx="56383" cy="71563"/>
            </a:xfrm>
            <a:custGeom>
              <a:avLst/>
              <a:gdLst>
                <a:gd name="T0" fmla="*/ 16 w 22"/>
                <a:gd name="T1" fmla="*/ 28 h 28"/>
                <a:gd name="T2" fmla="*/ 11 w 22"/>
                <a:gd name="T3" fmla="*/ 25 h 28"/>
                <a:gd name="T4" fmla="*/ 2 w 22"/>
                <a:gd name="T5" fmla="*/ 10 h 28"/>
                <a:gd name="T6" fmla="*/ 4 w 22"/>
                <a:gd name="T7" fmla="*/ 2 h 28"/>
                <a:gd name="T8" fmla="*/ 11 w 22"/>
                <a:gd name="T9" fmla="*/ 4 h 28"/>
                <a:gd name="T10" fmla="*/ 20 w 22"/>
                <a:gd name="T11" fmla="*/ 19 h 28"/>
                <a:gd name="T12" fmla="*/ 18 w 22"/>
                <a:gd name="T13" fmla="*/ 27 h 28"/>
                <a:gd name="T14" fmla="*/ 16 w 22"/>
                <a:gd name="T15" fmla="*/ 28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8">
                  <a:moveTo>
                    <a:pt x="16" y="28"/>
                  </a:moveTo>
                  <a:cubicBezTo>
                    <a:pt x="14" y="28"/>
                    <a:pt x="12" y="27"/>
                    <a:pt x="11" y="25"/>
                  </a:cubicBezTo>
                  <a:cubicBezTo>
                    <a:pt x="2" y="10"/>
                    <a:pt x="2" y="10"/>
                    <a:pt x="2" y="10"/>
                  </a:cubicBezTo>
                  <a:cubicBezTo>
                    <a:pt x="0" y="7"/>
                    <a:pt x="1" y="3"/>
                    <a:pt x="4" y="2"/>
                  </a:cubicBezTo>
                  <a:cubicBezTo>
                    <a:pt x="7" y="0"/>
                    <a:pt x="10" y="1"/>
                    <a:pt x="11" y="4"/>
                  </a:cubicBezTo>
                  <a:cubicBezTo>
                    <a:pt x="20" y="19"/>
                    <a:pt x="20" y="19"/>
                    <a:pt x="20" y="19"/>
                  </a:cubicBezTo>
                  <a:cubicBezTo>
                    <a:pt x="22" y="22"/>
                    <a:pt x="21" y="26"/>
                    <a:pt x="18" y="27"/>
                  </a:cubicBezTo>
                  <a:cubicBezTo>
                    <a:pt x="17" y="28"/>
                    <a:pt x="17" y="28"/>
                    <a:pt x="16"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98" name="Freeform 838"/>
            <p:cNvSpPr/>
            <p:nvPr/>
          </p:nvSpPr>
          <p:spPr bwMode="auto">
            <a:xfrm>
              <a:off x="4927689" y="5527580"/>
              <a:ext cx="72647" cy="54214"/>
            </a:xfrm>
            <a:custGeom>
              <a:avLst/>
              <a:gdLst>
                <a:gd name="T0" fmla="*/ 22 w 28"/>
                <a:gd name="T1" fmla="*/ 21 h 21"/>
                <a:gd name="T2" fmla="*/ 19 w 28"/>
                <a:gd name="T3" fmla="*/ 20 h 21"/>
                <a:gd name="T4" fmla="*/ 3 w 28"/>
                <a:gd name="T5" fmla="*/ 11 h 21"/>
                <a:gd name="T6" fmla="*/ 1 w 28"/>
                <a:gd name="T7" fmla="*/ 3 h 21"/>
                <a:gd name="T8" fmla="*/ 9 w 28"/>
                <a:gd name="T9" fmla="*/ 1 h 21"/>
                <a:gd name="T10" fmla="*/ 24 w 28"/>
                <a:gd name="T11" fmla="*/ 10 h 21"/>
                <a:gd name="T12" fmla="*/ 26 w 28"/>
                <a:gd name="T13" fmla="*/ 18 h 21"/>
                <a:gd name="T14" fmla="*/ 22 w 28"/>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1">
                  <a:moveTo>
                    <a:pt x="22" y="21"/>
                  </a:moveTo>
                  <a:cubicBezTo>
                    <a:pt x="21" y="21"/>
                    <a:pt x="20" y="20"/>
                    <a:pt x="19" y="20"/>
                  </a:cubicBezTo>
                  <a:cubicBezTo>
                    <a:pt x="3" y="11"/>
                    <a:pt x="3" y="11"/>
                    <a:pt x="3" y="11"/>
                  </a:cubicBezTo>
                  <a:cubicBezTo>
                    <a:pt x="1" y="9"/>
                    <a:pt x="0" y="6"/>
                    <a:pt x="1" y="3"/>
                  </a:cubicBezTo>
                  <a:cubicBezTo>
                    <a:pt x="3" y="1"/>
                    <a:pt x="6" y="0"/>
                    <a:pt x="9" y="1"/>
                  </a:cubicBezTo>
                  <a:cubicBezTo>
                    <a:pt x="24" y="10"/>
                    <a:pt x="24" y="10"/>
                    <a:pt x="24" y="10"/>
                  </a:cubicBezTo>
                  <a:cubicBezTo>
                    <a:pt x="27" y="12"/>
                    <a:pt x="28" y="15"/>
                    <a:pt x="26" y="18"/>
                  </a:cubicBezTo>
                  <a:cubicBezTo>
                    <a:pt x="25" y="20"/>
                    <a:pt x="24" y="21"/>
                    <a:pt x="22"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99" name="Freeform 839"/>
            <p:cNvSpPr/>
            <p:nvPr/>
          </p:nvSpPr>
          <p:spPr bwMode="auto">
            <a:xfrm>
              <a:off x="4895160" y="5645766"/>
              <a:ext cx="73731" cy="28191"/>
            </a:xfrm>
            <a:custGeom>
              <a:avLst/>
              <a:gdLst>
                <a:gd name="T0" fmla="*/ 23 w 29"/>
                <a:gd name="T1" fmla="*/ 11 h 11"/>
                <a:gd name="T2" fmla="*/ 6 w 29"/>
                <a:gd name="T3" fmla="*/ 11 h 11"/>
                <a:gd name="T4" fmla="*/ 0 w 29"/>
                <a:gd name="T5" fmla="*/ 5 h 11"/>
                <a:gd name="T6" fmla="*/ 6 w 29"/>
                <a:gd name="T7" fmla="*/ 0 h 11"/>
                <a:gd name="T8" fmla="*/ 23 w 29"/>
                <a:gd name="T9" fmla="*/ 0 h 11"/>
                <a:gd name="T10" fmla="*/ 29 w 29"/>
                <a:gd name="T11" fmla="*/ 5 h 11"/>
                <a:gd name="T12" fmla="*/ 23 w 29"/>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29" h="11">
                  <a:moveTo>
                    <a:pt x="23" y="11"/>
                  </a:moveTo>
                  <a:cubicBezTo>
                    <a:pt x="6" y="11"/>
                    <a:pt x="6" y="11"/>
                    <a:pt x="6" y="11"/>
                  </a:cubicBezTo>
                  <a:cubicBezTo>
                    <a:pt x="2" y="11"/>
                    <a:pt x="0" y="8"/>
                    <a:pt x="0" y="5"/>
                  </a:cubicBezTo>
                  <a:cubicBezTo>
                    <a:pt x="0" y="2"/>
                    <a:pt x="2" y="0"/>
                    <a:pt x="6" y="0"/>
                  </a:cubicBezTo>
                  <a:cubicBezTo>
                    <a:pt x="23" y="0"/>
                    <a:pt x="23" y="0"/>
                    <a:pt x="23" y="0"/>
                  </a:cubicBezTo>
                  <a:cubicBezTo>
                    <a:pt x="27" y="0"/>
                    <a:pt x="29" y="2"/>
                    <a:pt x="29" y="5"/>
                  </a:cubicBezTo>
                  <a:cubicBezTo>
                    <a:pt x="29" y="8"/>
                    <a:pt x="27" y="11"/>
                    <a:pt x="2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100" name="Freeform 840"/>
            <p:cNvSpPr/>
            <p:nvPr/>
          </p:nvSpPr>
          <p:spPr bwMode="auto">
            <a:xfrm>
              <a:off x="4920099" y="5737931"/>
              <a:ext cx="71563" cy="54214"/>
            </a:xfrm>
            <a:custGeom>
              <a:avLst/>
              <a:gdLst>
                <a:gd name="T0" fmla="*/ 6 w 28"/>
                <a:gd name="T1" fmla="*/ 21 h 21"/>
                <a:gd name="T2" fmla="*/ 2 w 28"/>
                <a:gd name="T3" fmla="*/ 18 h 21"/>
                <a:gd name="T4" fmla="*/ 4 w 28"/>
                <a:gd name="T5" fmla="*/ 11 h 21"/>
                <a:gd name="T6" fmla="*/ 19 w 28"/>
                <a:gd name="T7" fmla="*/ 2 h 21"/>
                <a:gd name="T8" fmla="*/ 27 w 28"/>
                <a:gd name="T9" fmla="*/ 4 h 21"/>
                <a:gd name="T10" fmla="*/ 25 w 28"/>
                <a:gd name="T11" fmla="*/ 11 h 21"/>
                <a:gd name="T12" fmla="*/ 9 w 28"/>
                <a:gd name="T13" fmla="*/ 20 h 21"/>
                <a:gd name="T14" fmla="*/ 6 w 28"/>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1">
                  <a:moveTo>
                    <a:pt x="6" y="21"/>
                  </a:moveTo>
                  <a:cubicBezTo>
                    <a:pt x="4" y="21"/>
                    <a:pt x="3" y="20"/>
                    <a:pt x="2" y="18"/>
                  </a:cubicBezTo>
                  <a:cubicBezTo>
                    <a:pt x="0" y="16"/>
                    <a:pt x="1" y="12"/>
                    <a:pt x="4" y="11"/>
                  </a:cubicBezTo>
                  <a:cubicBezTo>
                    <a:pt x="19" y="2"/>
                    <a:pt x="19" y="2"/>
                    <a:pt x="19" y="2"/>
                  </a:cubicBezTo>
                  <a:cubicBezTo>
                    <a:pt x="22" y="0"/>
                    <a:pt x="25" y="1"/>
                    <a:pt x="27" y="4"/>
                  </a:cubicBezTo>
                  <a:cubicBezTo>
                    <a:pt x="28" y="6"/>
                    <a:pt x="27" y="10"/>
                    <a:pt x="25" y="11"/>
                  </a:cubicBezTo>
                  <a:cubicBezTo>
                    <a:pt x="9" y="20"/>
                    <a:pt x="9" y="20"/>
                    <a:pt x="9" y="20"/>
                  </a:cubicBezTo>
                  <a:cubicBezTo>
                    <a:pt x="8" y="21"/>
                    <a:pt x="7" y="21"/>
                    <a:pt x="6"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101" name="Freeform 841"/>
            <p:cNvSpPr/>
            <p:nvPr/>
          </p:nvSpPr>
          <p:spPr bwMode="auto">
            <a:xfrm>
              <a:off x="5286587" y="5750942"/>
              <a:ext cx="72647" cy="53130"/>
            </a:xfrm>
            <a:custGeom>
              <a:avLst/>
              <a:gdLst>
                <a:gd name="T0" fmla="*/ 21 w 28"/>
                <a:gd name="T1" fmla="*/ 21 h 21"/>
                <a:gd name="T2" fmla="*/ 19 w 28"/>
                <a:gd name="T3" fmla="*/ 20 h 21"/>
                <a:gd name="T4" fmla="*/ 3 w 28"/>
                <a:gd name="T5" fmla="*/ 11 h 21"/>
                <a:gd name="T6" fmla="*/ 1 w 28"/>
                <a:gd name="T7" fmla="*/ 4 h 21"/>
                <a:gd name="T8" fmla="*/ 9 w 28"/>
                <a:gd name="T9" fmla="*/ 2 h 21"/>
                <a:gd name="T10" fmla="*/ 24 w 28"/>
                <a:gd name="T11" fmla="*/ 11 h 21"/>
                <a:gd name="T12" fmla="*/ 26 w 28"/>
                <a:gd name="T13" fmla="*/ 18 h 21"/>
                <a:gd name="T14" fmla="*/ 21 w 28"/>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1">
                  <a:moveTo>
                    <a:pt x="21" y="21"/>
                  </a:moveTo>
                  <a:cubicBezTo>
                    <a:pt x="21" y="21"/>
                    <a:pt x="20" y="21"/>
                    <a:pt x="19" y="20"/>
                  </a:cubicBezTo>
                  <a:cubicBezTo>
                    <a:pt x="3" y="11"/>
                    <a:pt x="3" y="11"/>
                    <a:pt x="3" y="11"/>
                  </a:cubicBezTo>
                  <a:cubicBezTo>
                    <a:pt x="1" y="10"/>
                    <a:pt x="0" y="6"/>
                    <a:pt x="1" y="4"/>
                  </a:cubicBezTo>
                  <a:cubicBezTo>
                    <a:pt x="3" y="1"/>
                    <a:pt x="6" y="0"/>
                    <a:pt x="9" y="2"/>
                  </a:cubicBezTo>
                  <a:cubicBezTo>
                    <a:pt x="24" y="11"/>
                    <a:pt x="24" y="11"/>
                    <a:pt x="24" y="11"/>
                  </a:cubicBezTo>
                  <a:cubicBezTo>
                    <a:pt x="27" y="12"/>
                    <a:pt x="28" y="15"/>
                    <a:pt x="26" y="18"/>
                  </a:cubicBezTo>
                  <a:cubicBezTo>
                    <a:pt x="25" y="20"/>
                    <a:pt x="23" y="21"/>
                    <a:pt x="21"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102" name="Freeform 842"/>
            <p:cNvSpPr/>
            <p:nvPr/>
          </p:nvSpPr>
          <p:spPr bwMode="auto">
            <a:xfrm>
              <a:off x="5318031" y="5660946"/>
              <a:ext cx="73731" cy="28191"/>
            </a:xfrm>
            <a:custGeom>
              <a:avLst/>
              <a:gdLst>
                <a:gd name="T0" fmla="*/ 23 w 29"/>
                <a:gd name="T1" fmla="*/ 11 h 11"/>
                <a:gd name="T2" fmla="*/ 5 w 29"/>
                <a:gd name="T3" fmla="*/ 11 h 11"/>
                <a:gd name="T4" fmla="*/ 0 w 29"/>
                <a:gd name="T5" fmla="*/ 5 h 11"/>
                <a:gd name="T6" fmla="*/ 5 w 29"/>
                <a:gd name="T7" fmla="*/ 0 h 11"/>
                <a:gd name="T8" fmla="*/ 23 w 29"/>
                <a:gd name="T9" fmla="*/ 0 h 11"/>
                <a:gd name="T10" fmla="*/ 29 w 29"/>
                <a:gd name="T11" fmla="*/ 5 h 11"/>
                <a:gd name="T12" fmla="*/ 23 w 29"/>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29" h="11">
                  <a:moveTo>
                    <a:pt x="23" y="11"/>
                  </a:moveTo>
                  <a:cubicBezTo>
                    <a:pt x="5" y="11"/>
                    <a:pt x="5" y="11"/>
                    <a:pt x="5" y="11"/>
                  </a:cubicBezTo>
                  <a:cubicBezTo>
                    <a:pt x="2" y="11"/>
                    <a:pt x="0" y="8"/>
                    <a:pt x="0" y="5"/>
                  </a:cubicBezTo>
                  <a:cubicBezTo>
                    <a:pt x="0" y="2"/>
                    <a:pt x="2" y="0"/>
                    <a:pt x="5" y="0"/>
                  </a:cubicBezTo>
                  <a:cubicBezTo>
                    <a:pt x="23" y="0"/>
                    <a:pt x="23" y="0"/>
                    <a:pt x="23" y="0"/>
                  </a:cubicBezTo>
                  <a:cubicBezTo>
                    <a:pt x="26" y="0"/>
                    <a:pt x="29" y="2"/>
                    <a:pt x="29" y="5"/>
                  </a:cubicBezTo>
                  <a:cubicBezTo>
                    <a:pt x="29" y="8"/>
                    <a:pt x="26" y="11"/>
                    <a:pt x="2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103" name="Freeform 843"/>
            <p:cNvSpPr/>
            <p:nvPr/>
          </p:nvSpPr>
          <p:spPr bwMode="auto">
            <a:xfrm>
              <a:off x="5292008" y="5540591"/>
              <a:ext cx="74816" cy="54214"/>
            </a:xfrm>
            <a:custGeom>
              <a:avLst/>
              <a:gdLst>
                <a:gd name="T0" fmla="*/ 7 w 29"/>
                <a:gd name="T1" fmla="*/ 21 h 21"/>
                <a:gd name="T2" fmla="*/ 2 w 29"/>
                <a:gd name="T3" fmla="*/ 18 h 21"/>
                <a:gd name="T4" fmla="*/ 4 w 29"/>
                <a:gd name="T5" fmla="*/ 10 h 21"/>
                <a:gd name="T6" fmla="*/ 20 w 29"/>
                <a:gd name="T7" fmla="*/ 1 h 21"/>
                <a:gd name="T8" fmla="*/ 27 w 29"/>
                <a:gd name="T9" fmla="*/ 3 h 21"/>
                <a:gd name="T10" fmla="*/ 25 w 29"/>
                <a:gd name="T11" fmla="*/ 11 h 21"/>
                <a:gd name="T12" fmla="*/ 10 w 29"/>
                <a:gd name="T13" fmla="*/ 20 h 21"/>
                <a:gd name="T14" fmla="*/ 7 w 29"/>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21">
                  <a:moveTo>
                    <a:pt x="7" y="21"/>
                  </a:moveTo>
                  <a:cubicBezTo>
                    <a:pt x="5" y="21"/>
                    <a:pt x="3" y="20"/>
                    <a:pt x="2" y="18"/>
                  </a:cubicBezTo>
                  <a:cubicBezTo>
                    <a:pt x="0" y="15"/>
                    <a:pt x="1" y="12"/>
                    <a:pt x="4" y="10"/>
                  </a:cubicBezTo>
                  <a:cubicBezTo>
                    <a:pt x="20" y="1"/>
                    <a:pt x="20" y="1"/>
                    <a:pt x="20" y="1"/>
                  </a:cubicBezTo>
                  <a:cubicBezTo>
                    <a:pt x="22" y="0"/>
                    <a:pt x="26" y="1"/>
                    <a:pt x="27" y="3"/>
                  </a:cubicBezTo>
                  <a:cubicBezTo>
                    <a:pt x="29" y="6"/>
                    <a:pt x="28" y="9"/>
                    <a:pt x="25" y="11"/>
                  </a:cubicBezTo>
                  <a:cubicBezTo>
                    <a:pt x="10" y="20"/>
                    <a:pt x="10" y="20"/>
                    <a:pt x="10" y="20"/>
                  </a:cubicBezTo>
                  <a:cubicBezTo>
                    <a:pt x="9" y="20"/>
                    <a:pt x="8" y="21"/>
                    <a:pt x="7"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104" name="Freeform 844"/>
            <p:cNvSpPr/>
            <p:nvPr/>
          </p:nvSpPr>
          <p:spPr bwMode="auto">
            <a:xfrm>
              <a:off x="5228036" y="5450595"/>
              <a:ext cx="54214" cy="71563"/>
            </a:xfrm>
            <a:custGeom>
              <a:avLst/>
              <a:gdLst>
                <a:gd name="T0" fmla="*/ 6 w 21"/>
                <a:gd name="T1" fmla="*/ 28 h 28"/>
                <a:gd name="T2" fmla="*/ 3 w 21"/>
                <a:gd name="T3" fmla="*/ 27 h 28"/>
                <a:gd name="T4" fmla="*/ 1 w 21"/>
                <a:gd name="T5" fmla="*/ 19 h 28"/>
                <a:gd name="T6" fmla="*/ 10 w 21"/>
                <a:gd name="T7" fmla="*/ 4 h 28"/>
                <a:gd name="T8" fmla="*/ 18 w 21"/>
                <a:gd name="T9" fmla="*/ 2 h 28"/>
                <a:gd name="T10" fmla="*/ 20 w 21"/>
                <a:gd name="T11" fmla="*/ 9 h 28"/>
                <a:gd name="T12" fmla="*/ 11 w 21"/>
                <a:gd name="T13" fmla="*/ 25 h 28"/>
                <a:gd name="T14" fmla="*/ 6 w 21"/>
                <a:gd name="T15" fmla="*/ 28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28">
                  <a:moveTo>
                    <a:pt x="6" y="28"/>
                  </a:moveTo>
                  <a:cubicBezTo>
                    <a:pt x="5" y="28"/>
                    <a:pt x="4" y="27"/>
                    <a:pt x="3" y="27"/>
                  </a:cubicBezTo>
                  <a:cubicBezTo>
                    <a:pt x="1" y="25"/>
                    <a:pt x="0" y="22"/>
                    <a:pt x="1" y="19"/>
                  </a:cubicBezTo>
                  <a:cubicBezTo>
                    <a:pt x="10" y="4"/>
                    <a:pt x="10" y="4"/>
                    <a:pt x="10" y="4"/>
                  </a:cubicBezTo>
                  <a:cubicBezTo>
                    <a:pt x="12" y="1"/>
                    <a:pt x="15" y="0"/>
                    <a:pt x="18" y="2"/>
                  </a:cubicBezTo>
                  <a:cubicBezTo>
                    <a:pt x="20" y="3"/>
                    <a:pt x="21" y="7"/>
                    <a:pt x="20" y="9"/>
                  </a:cubicBezTo>
                  <a:cubicBezTo>
                    <a:pt x="11" y="25"/>
                    <a:pt x="11" y="25"/>
                    <a:pt x="11" y="25"/>
                  </a:cubicBezTo>
                  <a:cubicBezTo>
                    <a:pt x="10" y="27"/>
                    <a:pt x="8" y="28"/>
                    <a:pt x="6"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105" name="Freeform 845"/>
            <p:cNvSpPr>
              <a:spLocks noEditPoints="1"/>
            </p:cNvSpPr>
            <p:nvPr/>
          </p:nvSpPr>
          <p:spPr bwMode="auto">
            <a:xfrm>
              <a:off x="5010094" y="5535169"/>
              <a:ext cx="264565" cy="320948"/>
            </a:xfrm>
            <a:custGeom>
              <a:avLst/>
              <a:gdLst>
                <a:gd name="T0" fmla="*/ 52 w 103"/>
                <a:gd name="T1" fmla="*/ 0 h 125"/>
                <a:gd name="T2" fmla="*/ 0 w 103"/>
                <a:gd name="T3" fmla="*/ 57 h 125"/>
                <a:gd name="T4" fmla="*/ 24 w 103"/>
                <a:gd name="T5" fmla="*/ 125 h 125"/>
                <a:gd name="T6" fmla="*/ 55 w 103"/>
                <a:gd name="T7" fmla="*/ 125 h 125"/>
                <a:gd name="T8" fmla="*/ 82 w 103"/>
                <a:gd name="T9" fmla="*/ 103 h 125"/>
                <a:gd name="T10" fmla="*/ 103 w 103"/>
                <a:gd name="T11" fmla="*/ 52 h 125"/>
                <a:gd name="T12" fmla="*/ 45 w 103"/>
                <a:gd name="T13" fmla="*/ 92 h 125"/>
                <a:gd name="T14" fmla="*/ 35 w 103"/>
                <a:gd name="T15" fmla="*/ 71 h 125"/>
                <a:gd name="T16" fmla="*/ 42 w 103"/>
                <a:gd name="T17" fmla="*/ 68 h 125"/>
                <a:gd name="T18" fmla="*/ 56 w 103"/>
                <a:gd name="T19" fmla="*/ 67 h 125"/>
                <a:gd name="T20" fmla="*/ 62 w 103"/>
                <a:gd name="T21" fmla="*/ 72 h 125"/>
                <a:gd name="T22" fmla="*/ 65 w 103"/>
                <a:gd name="T23" fmla="*/ 71 h 125"/>
                <a:gd name="T24" fmla="*/ 55 w 103"/>
                <a:gd name="T25" fmla="*/ 92 h 125"/>
                <a:gd name="T26" fmla="*/ 45 w 103"/>
                <a:gd name="T27" fmla="*/ 117 h 125"/>
                <a:gd name="T28" fmla="*/ 43 w 103"/>
                <a:gd name="T29" fmla="*/ 56 h 125"/>
                <a:gd name="T30" fmla="*/ 44 w 103"/>
                <a:gd name="T31" fmla="*/ 57 h 125"/>
                <a:gd name="T32" fmla="*/ 42 w 103"/>
                <a:gd name="T33" fmla="*/ 56 h 125"/>
                <a:gd name="T34" fmla="*/ 58 w 103"/>
                <a:gd name="T35" fmla="*/ 54 h 125"/>
                <a:gd name="T36" fmla="*/ 59 w 103"/>
                <a:gd name="T37" fmla="*/ 55 h 125"/>
                <a:gd name="T38" fmla="*/ 57 w 103"/>
                <a:gd name="T39" fmla="*/ 55 h 125"/>
                <a:gd name="T40" fmla="*/ 93 w 103"/>
                <a:gd name="T41" fmla="*/ 60 h 125"/>
                <a:gd name="T42" fmla="*/ 75 w 103"/>
                <a:gd name="T43" fmla="*/ 97 h 125"/>
                <a:gd name="T44" fmla="*/ 61 w 103"/>
                <a:gd name="T45" fmla="*/ 117 h 125"/>
                <a:gd name="T46" fmla="*/ 73 w 103"/>
                <a:gd name="T47" fmla="*/ 70 h 125"/>
                <a:gd name="T48" fmla="*/ 67 w 103"/>
                <a:gd name="T49" fmla="*/ 67 h 125"/>
                <a:gd name="T50" fmla="*/ 59 w 103"/>
                <a:gd name="T51" fmla="*/ 67 h 125"/>
                <a:gd name="T52" fmla="*/ 58 w 103"/>
                <a:gd name="T53" fmla="*/ 65 h 125"/>
                <a:gd name="T54" fmla="*/ 58 w 103"/>
                <a:gd name="T55" fmla="*/ 51 h 125"/>
                <a:gd name="T56" fmla="*/ 55 w 103"/>
                <a:gd name="T57" fmla="*/ 64 h 125"/>
                <a:gd name="T58" fmla="*/ 44 w 103"/>
                <a:gd name="T59" fmla="*/ 65 h 125"/>
                <a:gd name="T60" fmla="*/ 44 w 103"/>
                <a:gd name="T61" fmla="*/ 53 h 125"/>
                <a:gd name="T62" fmla="*/ 39 w 103"/>
                <a:gd name="T63" fmla="*/ 63 h 125"/>
                <a:gd name="T64" fmla="*/ 36 w 103"/>
                <a:gd name="T65" fmla="*/ 67 h 125"/>
                <a:gd name="T66" fmla="*/ 33 w 103"/>
                <a:gd name="T67" fmla="*/ 67 h 125"/>
                <a:gd name="T68" fmla="*/ 29 w 103"/>
                <a:gd name="T69" fmla="*/ 65 h 125"/>
                <a:gd name="T70" fmla="*/ 29 w 103"/>
                <a:gd name="T71" fmla="*/ 66 h 125"/>
                <a:gd name="T72" fmla="*/ 29 w 103"/>
                <a:gd name="T73" fmla="*/ 66 h 125"/>
                <a:gd name="T74" fmla="*/ 39 w 103"/>
                <a:gd name="T75" fmla="*/ 93 h 125"/>
                <a:gd name="T76" fmla="*/ 33 w 103"/>
                <a:gd name="T77" fmla="*/ 117 h 125"/>
                <a:gd name="T78" fmla="*/ 9 w 103"/>
                <a:gd name="T79" fmla="*/ 60 h 125"/>
                <a:gd name="T80" fmla="*/ 9 w 103"/>
                <a:gd name="T81" fmla="*/ 54 h 125"/>
                <a:gd name="T82" fmla="*/ 52 w 103"/>
                <a:gd name="T83" fmla="*/ 9 h 125"/>
                <a:gd name="T84" fmla="*/ 94 w 103"/>
                <a:gd name="T85" fmla="*/ 54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3" h="125">
                  <a:moveTo>
                    <a:pt x="103" y="52"/>
                  </a:moveTo>
                  <a:cubicBezTo>
                    <a:pt x="103" y="23"/>
                    <a:pt x="80" y="0"/>
                    <a:pt x="52" y="0"/>
                  </a:cubicBezTo>
                  <a:cubicBezTo>
                    <a:pt x="23" y="0"/>
                    <a:pt x="0" y="23"/>
                    <a:pt x="0" y="52"/>
                  </a:cubicBezTo>
                  <a:cubicBezTo>
                    <a:pt x="0" y="54"/>
                    <a:pt x="0" y="55"/>
                    <a:pt x="0" y="57"/>
                  </a:cubicBezTo>
                  <a:cubicBezTo>
                    <a:pt x="0" y="58"/>
                    <a:pt x="1" y="78"/>
                    <a:pt x="21" y="103"/>
                  </a:cubicBezTo>
                  <a:cubicBezTo>
                    <a:pt x="26" y="110"/>
                    <a:pt x="24" y="125"/>
                    <a:pt x="24" y="125"/>
                  </a:cubicBezTo>
                  <a:cubicBezTo>
                    <a:pt x="32" y="125"/>
                    <a:pt x="40" y="125"/>
                    <a:pt x="48" y="125"/>
                  </a:cubicBezTo>
                  <a:cubicBezTo>
                    <a:pt x="50" y="125"/>
                    <a:pt x="53" y="125"/>
                    <a:pt x="55" y="125"/>
                  </a:cubicBezTo>
                  <a:cubicBezTo>
                    <a:pt x="63" y="125"/>
                    <a:pt x="71" y="125"/>
                    <a:pt x="79" y="125"/>
                  </a:cubicBezTo>
                  <a:cubicBezTo>
                    <a:pt x="79" y="125"/>
                    <a:pt x="77" y="110"/>
                    <a:pt x="82" y="103"/>
                  </a:cubicBezTo>
                  <a:cubicBezTo>
                    <a:pt x="102" y="78"/>
                    <a:pt x="103" y="58"/>
                    <a:pt x="103" y="57"/>
                  </a:cubicBezTo>
                  <a:cubicBezTo>
                    <a:pt x="103" y="55"/>
                    <a:pt x="103" y="54"/>
                    <a:pt x="103" y="52"/>
                  </a:cubicBezTo>
                  <a:close/>
                  <a:moveTo>
                    <a:pt x="45" y="117"/>
                  </a:moveTo>
                  <a:cubicBezTo>
                    <a:pt x="45" y="92"/>
                    <a:pt x="45" y="92"/>
                    <a:pt x="45" y="92"/>
                  </a:cubicBezTo>
                  <a:cubicBezTo>
                    <a:pt x="45" y="91"/>
                    <a:pt x="45" y="91"/>
                    <a:pt x="45" y="90"/>
                  </a:cubicBezTo>
                  <a:cubicBezTo>
                    <a:pt x="35" y="71"/>
                    <a:pt x="35" y="71"/>
                    <a:pt x="35" y="71"/>
                  </a:cubicBezTo>
                  <a:cubicBezTo>
                    <a:pt x="36" y="71"/>
                    <a:pt x="36" y="71"/>
                    <a:pt x="37" y="70"/>
                  </a:cubicBezTo>
                  <a:cubicBezTo>
                    <a:pt x="39" y="70"/>
                    <a:pt x="40" y="69"/>
                    <a:pt x="42" y="68"/>
                  </a:cubicBezTo>
                  <a:cubicBezTo>
                    <a:pt x="43" y="70"/>
                    <a:pt x="45" y="71"/>
                    <a:pt x="47" y="71"/>
                  </a:cubicBezTo>
                  <a:cubicBezTo>
                    <a:pt x="50" y="72"/>
                    <a:pt x="53" y="70"/>
                    <a:pt x="56" y="67"/>
                  </a:cubicBezTo>
                  <a:cubicBezTo>
                    <a:pt x="56" y="68"/>
                    <a:pt x="57" y="68"/>
                    <a:pt x="57" y="68"/>
                  </a:cubicBezTo>
                  <a:cubicBezTo>
                    <a:pt x="58" y="71"/>
                    <a:pt x="60" y="72"/>
                    <a:pt x="62" y="72"/>
                  </a:cubicBezTo>
                  <a:cubicBezTo>
                    <a:pt x="62" y="72"/>
                    <a:pt x="63" y="72"/>
                    <a:pt x="63" y="72"/>
                  </a:cubicBezTo>
                  <a:cubicBezTo>
                    <a:pt x="63" y="72"/>
                    <a:pt x="64" y="71"/>
                    <a:pt x="65" y="71"/>
                  </a:cubicBezTo>
                  <a:cubicBezTo>
                    <a:pt x="55" y="90"/>
                    <a:pt x="55" y="90"/>
                    <a:pt x="55" y="90"/>
                  </a:cubicBezTo>
                  <a:cubicBezTo>
                    <a:pt x="55" y="91"/>
                    <a:pt x="55" y="91"/>
                    <a:pt x="55" y="92"/>
                  </a:cubicBezTo>
                  <a:cubicBezTo>
                    <a:pt x="55" y="117"/>
                    <a:pt x="55" y="117"/>
                    <a:pt x="55" y="117"/>
                  </a:cubicBezTo>
                  <a:lnTo>
                    <a:pt x="45" y="117"/>
                  </a:lnTo>
                  <a:close/>
                  <a:moveTo>
                    <a:pt x="42" y="56"/>
                  </a:moveTo>
                  <a:cubicBezTo>
                    <a:pt x="42" y="56"/>
                    <a:pt x="43" y="56"/>
                    <a:pt x="43" y="56"/>
                  </a:cubicBezTo>
                  <a:cubicBezTo>
                    <a:pt x="43" y="56"/>
                    <a:pt x="43" y="56"/>
                    <a:pt x="43" y="56"/>
                  </a:cubicBezTo>
                  <a:cubicBezTo>
                    <a:pt x="44" y="56"/>
                    <a:pt x="44" y="57"/>
                    <a:pt x="44" y="57"/>
                  </a:cubicBezTo>
                  <a:cubicBezTo>
                    <a:pt x="44" y="59"/>
                    <a:pt x="44" y="60"/>
                    <a:pt x="42" y="62"/>
                  </a:cubicBezTo>
                  <a:cubicBezTo>
                    <a:pt x="41" y="59"/>
                    <a:pt x="42" y="57"/>
                    <a:pt x="42" y="56"/>
                  </a:cubicBezTo>
                  <a:close/>
                  <a:moveTo>
                    <a:pt x="57" y="55"/>
                  </a:moveTo>
                  <a:cubicBezTo>
                    <a:pt x="58" y="54"/>
                    <a:pt x="58" y="54"/>
                    <a:pt x="58" y="54"/>
                  </a:cubicBezTo>
                  <a:cubicBezTo>
                    <a:pt x="58" y="54"/>
                    <a:pt x="58" y="54"/>
                    <a:pt x="58" y="54"/>
                  </a:cubicBezTo>
                  <a:cubicBezTo>
                    <a:pt x="59" y="54"/>
                    <a:pt x="59" y="55"/>
                    <a:pt x="59" y="55"/>
                  </a:cubicBezTo>
                  <a:cubicBezTo>
                    <a:pt x="59" y="55"/>
                    <a:pt x="59" y="58"/>
                    <a:pt x="57" y="61"/>
                  </a:cubicBezTo>
                  <a:cubicBezTo>
                    <a:pt x="57" y="59"/>
                    <a:pt x="57" y="56"/>
                    <a:pt x="57" y="55"/>
                  </a:cubicBezTo>
                  <a:close/>
                  <a:moveTo>
                    <a:pt x="94" y="54"/>
                  </a:moveTo>
                  <a:cubicBezTo>
                    <a:pt x="93" y="60"/>
                    <a:pt x="93" y="60"/>
                    <a:pt x="93" y="60"/>
                  </a:cubicBezTo>
                  <a:cubicBezTo>
                    <a:pt x="94" y="60"/>
                    <a:pt x="94" y="60"/>
                    <a:pt x="94" y="60"/>
                  </a:cubicBezTo>
                  <a:cubicBezTo>
                    <a:pt x="93" y="66"/>
                    <a:pt x="89" y="80"/>
                    <a:pt x="75" y="97"/>
                  </a:cubicBezTo>
                  <a:cubicBezTo>
                    <a:pt x="71" y="103"/>
                    <a:pt x="70" y="110"/>
                    <a:pt x="70" y="117"/>
                  </a:cubicBezTo>
                  <a:cubicBezTo>
                    <a:pt x="61" y="117"/>
                    <a:pt x="61" y="117"/>
                    <a:pt x="61" y="117"/>
                  </a:cubicBezTo>
                  <a:cubicBezTo>
                    <a:pt x="61" y="93"/>
                    <a:pt x="61" y="93"/>
                    <a:pt x="61" y="93"/>
                  </a:cubicBezTo>
                  <a:cubicBezTo>
                    <a:pt x="73" y="70"/>
                    <a:pt x="73" y="70"/>
                    <a:pt x="73" y="70"/>
                  </a:cubicBezTo>
                  <a:cubicBezTo>
                    <a:pt x="73" y="68"/>
                    <a:pt x="73" y="66"/>
                    <a:pt x="71" y="65"/>
                  </a:cubicBezTo>
                  <a:cubicBezTo>
                    <a:pt x="70" y="65"/>
                    <a:pt x="68" y="65"/>
                    <a:pt x="67" y="67"/>
                  </a:cubicBezTo>
                  <a:cubicBezTo>
                    <a:pt x="66" y="67"/>
                    <a:pt x="64" y="68"/>
                    <a:pt x="62" y="68"/>
                  </a:cubicBezTo>
                  <a:cubicBezTo>
                    <a:pt x="61" y="69"/>
                    <a:pt x="60" y="68"/>
                    <a:pt x="59" y="67"/>
                  </a:cubicBezTo>
                  <a:cubicBezTo>
                    <a:pt x="59" y="66"/>
                    <a:pt x="59" y="65"/>
                    <a:pt x="58" y="65"/>
                  </a:cubicBezTo>
                  <a:cubicBezTo>
                    <a:pt x="58" y="65"/>
                    <a:pt x="58" y="65"/>
                    <a:pt x="58" y="65"/>
                  </a:cubicBezTo>
                  <a:cubicBezTo>
                    <a:pt x="61" y="61"/>
                    <a:pt x="63" y="56"/>
                    <a:pt x="61" y="53"/>
                  </a:cubicBezTo>
                  <a:cubicBezTo>
                    <a:pt x="61" y="52"/>
                    <a:pt x="60" y="51"/>
                    <a:pt x="58" y="51"/>
                  </a:cubicBezTo>
                  <a:cubicBezTo>
                    <a:pt x="56" y="51"/>
                    <a:pt x="55" y="52"/>
                    <a:pt x="54" y="54"/>
                  </a:cubicBezTo>
                  <a:cubicBezTo>
                    <a:pt x="53" y="56"/>
                    <a:pt x="53" y="61"/>
                    <a:pt x="55" y="64"/>
                  </a:cubicBezTo>
                  <a:cubicBezTo>
                    <a:pt x="53" y="66"/>
                    <a:pt x="50" y="68"/>
                    <a:pt x="48" y="68"/>
                  </a:cubicBezTo>
                  <a:cubicBezTo>
                    <a:pt x="46" y="68"/>
                    <a:pt x="45" y="67"/>
                    <a:pt x="44" y="65"/>
                  </a:cubicBezTo>
                  <a:cubicBezTo>
                    <a:pt x="46" y="63"/>
                    <a:pt x="47" y="60"/>
                    <a:pt x="47" y="57"/>
                  </a:cubicBezTo>
                  <a:cubicBezTo>
                    <a:pt x="47" y="55"/>
                    <a:pt x="46" y="53"/>
                    <a:pt x="44" y="53"/>
                  </a:cubicBezTo>
                  <a:cubicBezTo>
                    <a:pt x="42" y="52"/>
                    <a:pt x="41" y="53"/>
                    <a:pt x="40" y="54"/>
                  </a:cubicBezTo>
                  <a:cubicBezTo>
                    <a:pt x="38" y="56"/>
                    <a:pt x="38" y="60"/>
                    <a:pt x="39" y="63"/>
                  </a:cubicBezTo>
                  <a:cubicBezTo>
                    <a:pt x="40" y="64"/>
                    <a:pt x="40" y="64"/>
                    <a:pt x="40" y="65"/>
                  </a:cubicBezTo>
                  <a:cubicBezTo>
                    <a:pt x="39" y="66"/>
                    <a:pt x="38" y="67"/>
                    <a:pt x="36" y="67"/>
                  </a:cubicBezTo>
                  <a:cubicBezTo>
                    <a:pt x="35" y="68"/>
                    <a:pt x="34" y="68"/>
                    <a:pt x="34" y="68"/>
                  </a:cubicBezTo>
                  <a:cubicBezTo>
                    <a:pt x="33" y="67"/>
                    <a:pt x="33" y="67"/>
                    <a:pt x="33" y="67"/>
                  </a:cubicBezTo>
                  <a:cubicBezTo>
                    <a:pt x="33" y="66"/>
                    <a:pt x="31" y="65"/>
                    <a:pt x="30" y="65"/>
                  </a:cubicBezTo>
                  <a:cubicBezTo>
                    <a:pt x="29" y="65"/>
                    <a:pt x="29" y="65"/>
                    <a:pt x="29" y="65"/>
                  </a:cubicBezTo>
                  <a:cubicBezTo>
                    <a:pt x="29" y="65"/>
                    <a:pt x="29" y="65"/>
                    <a:pt x="29" y="65"/>
                  </a:cubicBezTo>
                  <a:cubicBezTo>
                    <a:pt x="29" y="66"/>
                    <a:pt x="29" y="66"/>
                    <a:pt x="29" y="66"/>
                  </a:cubicBezTo>
                  <a:cubicBezTo>
                    <a:pt x="29" y="66"/>
                    <a:pt x="29" y="66"/>
                    <a:pt x="29" y="66"/>
                  </a:cubicBezTo>
                  <a:cubicBezTo>
                    <a:pt x="29" y="66"/>
                    <a:pt x="29" y="66"/>
                    <a:pt x="29" y="66"/>
                  </a:cubicBezTo>
                  <a:cubicBezTo>
                    <a:pt x="27" y="67"/>
                    <a:pt x="27" y="68"/>
                    <a:pt x="28" y="70"/>
                  </a:cubicBezTo>
                  <a:cubicBezTo>
                    <a:pt x="39" y="93"/>
                    <a:pt x="39" y="93"/>
                    <a:pt x="39" y="93"/>
                  </a:cubicBezTo>
                  <a:cubicBezTo>
                    <a:pt x="39" y="117"/>
                    <a:pt x="39" y="117"/>
                    <a:pt x="39" y="117"/>
                  </a:cubicBezTo>
                  <a:cubicBezTo>
                    <a:pt x="33" y="117"/>
                    <a:pt x="33" y="117"/>
                    <a:pt x="33" y="117"/>
                  </a:cubicBezTo>
                  <a:cubicBezTo>
                    <a:pt x="33" y="110"/>
                    <a:pt x="32" y="103"/>
                    <a:pt x="28" y="97"/>
                  </a:cubicBezTo>
                  <a:cubicBezTo>
                    <a:pt x="14" y="80"/>
                    <a:pt x="10" y="66"/>
                    <a:pt x="9" y="60"/>
                  </a:cubicBezTo>
                  <a:cubicBezTo>
                    <a:pt x="10" y="60"/>
                    <a:pt x="10" y="60"/>
                    <a:pt x="10" y="60"/>
                  </a:cubicBezTo>
                  <a:cubicBezTo>
                    <a:pt x="9" y="54"/>
                    <a:pt x="9" y="54"/>
                    <a:pt x="9" y="54"/>
                  </a:cubicBezTo>
                  <a:cubicBezTo>
                    <a:pt x="9" y="53"/>
                    <a:pt x="9" y="53"/>
                    <a:pt x="9" y="52"/>
                  </a:cubicBezTo>
                  <a:cubicBezTo>
                    <a:pt x="9" y="28"/>
                    <a:pt x="28" y="9"/>
                    <a:pt x="52" y="9"/>
                  </a:cubicBezTo>
                  <a:cubicBezTo>
                    <a:pt x="75" y="9"/>
                    <a:pt x="94" y="28"/>
                    <a:pt x="94" y="52"/>
                  </a:cubicBezTo>
                  <a:cubicBezTo>
                    <a:pt x="94" y="53"/>
                    <a:pt x="94" y="53"/>
                    <a:pt x="94"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106" name="Freeform 846"/>
            <p:cNvSpPr/>
            <p:nvPr/>
          </p:nvSpPr>
          <p:spPr bwMode="auto">
            <a:xfrm>
              <a:off x="5071899" y="5869129"/>
              <a:ext cx="140957" cy="79153"/>
            </a:xfrm>
            <a:custGeom>
              <a:avLst/>
              <a:gdLst>
                <a:gd name="T0" fmla="*/ 0 w 55"/>
                <a:gd name="T1" fmla="*/ 4 h 31"/>
                <a:gd name="T2" fmla="*/ 3 w 55"/>
                <a:gd name="T3" fmla="*/ 4 h 31"/>
                <a:gd name="T4" fmla="*/ 3 w 55"/>
                <a:gd name="T5" fmla="*/ 8 h 31"/>
                <a:gd name="T6" fmla="*/ 0 w 55"/>
                <a:gd name="T7" fmla="*/ 8 h 31"/>
                <a:gd name="T8" fmla="*/ 0 w 55"/>
                <a:gd name="T9" fmla="*/ 12 h 31"/>
                <a:gd name="T10" fmla="*/ 3 w 55"/>
                <a:gd name="T11" fmla="*/ 12 h 31"/>
                <a:gd name="T12" fmla="*/ 3 w 55"/>
                <a:gd name="T13" fmla="*/ 16 h 31"/>
                <a:gd name="T14" fmla="*/ 0 w 55"/>
                <a:gd name="T15" fmla="*/ 16 h 31"/>
                <a:gd name="T16" fmla="*/ 12 w 55"/>
                <a:gd name="T17" fmla="*/ 26 h 31"/>
                <a:gd name="T18" fmla="*/ 19 w 55"/>
                <a:gd name="T19" fmla="*/ 31 h 31"/>
                <a:gd name="T20" fmla="*/ 36 w 55"/>
                <a:gd name="T21" fmla="*/ 31 h 31"/>
                <a:gd name="T22" fmla="*/ 43 w 55"/>
                <a:gd name="T23" fmla="*/ 26 h 31"/>
                <a:gd name="T24" fmla="*/ 55 w 55"/>
                <a:gd name="T25" fmla="*/ 16 h 31"/>
                <a:gd name="T26" fmla="*/ 53 w 55"/>
                <a:gd name="T27" fmla="*/ 16 h 31"/>
                <a:gd name="T28" fmla="*/ 53 w 55"/>
                <a:gd name="T29" fmla="*/ 12 h 31"/>
                <a:gd name="T30" fmla="*/ 55 w 55"/>
                <a:gd name="T31" fmla="*/ 12 h 31"/>
                <a:gd name="T32" fmla="*/ 55 w 55"/>
                <a:gd name="T33" fmla="*/ 8 h 31"/>
                <a:gd name="T34" fmla="*/ 53 w 55"/>
                <a:gd name="T35" fmla="*/ 8 h 31"/>
                <a:gd name="T36" fmla="*/ 53 w 55"/>
                <a:gd name="T37" fmla="*/ 4 h 31"/>
                <a:gd name="T38" fmla="*/ 55 w 55"/>
                <a:gd name="T39" fmla="*/ 4 h 31"/>
                <a:gd name="T40" fmla="*/ 55 w 55"/>
                <a:gd name="T41" fmla="*/ 0 h 31"/>
                <a:gd name="T42" fmla="*/ 0 w 55"/>
                <a:gd name="T43" fmla="*/ 0 h 31"/>
                <a:gd name="T44" fmla="*/ 0 w 55"/>
                <a:gd name="T45"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31">
                  <a:moveTo>
                    <a:pt x="0" y="4"/>
                  </a:moveTo>
                  <a:cubicBezTo>
                    <a:pt x="3" y="4"/>
                    <a:pt x="3" y="4"/>
                    <a:pt x="3" y="4"/>
                  </a:cubicBezTo>
                  <a:cubicBezTo>
                    <a:pt x="3" y="8"/>
                    <a:pt x="3" y="8"/>
                    <a:pt x="3" y="8"/>
                  </a:cubicBezTo>
                  <a:cubicBezTo>
                    <a:pt x="0" y="8"/>
                    <a:pt x="0" y="8"/>
                    <a:pt x="0" y="8"/>
                  </a:cubicBezTo>
                  <a:cubicBezTo>
                    <a:pt x="0" y="12"/>
                    <a:pt x="0" y="12"/>
                    <a:pt x="0" y="12"/>
                  </a:cubicBezTo>
                  <a:cubicBezTo>
                    <a:pt x="3" y="12"/>
                    <a:pt x="3" y="12"/>
                    <a:pt x="3" y="12"/>
                  </a:cubicBezTo>
                  <a:cubicBezTo>
                    <a:pt x="3" y="16"/>
                    <a:pt x="3" y="16"/>
                    <a:pt x="3" y="16"/>
                  </a:cubicBezTo>
                  <a:cubicBezTo>
                    <a:pt x="0" y="16"/>
                    <a:pt x="0" y="16"/>
                    <a:pt x="0" y="16"/>
                  </a:cubicBezTo>
                  <a:cubicBezTo>
                    <a:pt x="1" y="21"/>
                    <a:pt x="6" y="26"/>
                    <a:pt x="12" y="26"/>
                  </a:cubicBezTo>
                  <a:cubicBezTo>
                    <a:pt x="13" y="29"/>
                    <a:pt x="16" y="31"/>
                    <a:pt x="19" y="31"/>
                  </a:cubicBezTo>
                  <a:cubicBezTo>
                    <a:pt x="36" y="31"/>
                    <a:pt x="36" y="31"/>
                    <a:pt x="36" y="31"/>
                  </a:cubicBezTo>
                  <a:cubicBezTo>
                    <a:pt x="39" y="31"/>
                    <a:pt x="42" y="29"/>
                    <a:pt x="43" y="26"/>
                  </a:cubicBezTo>
                  <a:cubicBezTo>
                    <a:pt x="49" y="26"/>
                    <a:pt x="54" y="21"/>
                    <a:pt x="55" y="16"/>
                  </a:cubicBezTo>
                  <a:cubicBezTo>
                    <a:pt x="53" y="16"/>
                    <a:pt x="53" y="16"/>
                    <a:pt x="53" y="16"/>
                  </a:cubicBezTo>
                  <a:cubicBezTo>
                    <a:pt x="53" y="12"/>
                    <a:pt x="53" y="12"/>
                    <a:pt x="53" y="12"/>
                  </a:cubicBezTo>
                  <a:cubicBezTo>
                    <a:pt x="55" y="12"/>
                    <a:pt x="55" y="12"/>
                    <a:pt x="55" y="12"/>
                  </a:cubicBezTo>
                  <a:cubicBezTo>
                    <a:pt x="55" y="8"/>
                    <a:pt x="55" y="8"/>
                    <a:pt x="55" y="8"/>
                  </a:cubicBezTo>
                  <a:cubicBezTo>
                    <a:pt x="53" y="8"/>
                    <a:pt x="53" y="8"/>
                    <a:pt x="53" y="8"/>
                  </a:cubicBezTo>
                  <a:cubicBezTo>
                    <a:pt x="53" y="4"/>
                    <a:pt x="53" y="4"/>
                    <a:pt x="53" y="4"/>
                  </a:cubicBezTo>
                  <a:cubicBezTo>
                    <a:pt x="55" y="4"/>
                    <a:pt x="55" y="4"/>
                    <a:pt x="55" y="4"/>
                  </a:cubicBezTo>
                  <a:cubicBezTo>
                    <a:pt x="55" y="0"/>
                    <a:pt x="55" y="0"/>
                    <a:pt x="55" y="0"/>
                  </a:cubicBezTo>
                  <a:cubicBezTo>
                    <a:pt x="0" y="0"/>
                    <a:pt x="0" y="0"/>
                    <a:pt x="0" y="0"/>
                  </a:cubicBezTo>
                  <a:lnTo>
                    <a:pt x="0"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grpSp>
      <p:grpSp>
        <p:nvGrpSpPr>
          <p:cNvPr id="107" name="组合 106"/>
          <p:cNvGrpSpPr/>
          <p:nvPr/>
        </p:nvGrpSpPr>
        <p:grpSpPr>
          <a:xfrm>
            <a:off x="8436980" y="3772368"/>
            <a:ext cx="306468" cy="292354"/>
            <a:chOff x="8145843" y="5425657"/>
            <a:chExt cx="494435" cy="471664"/>
          </a:xfrm>
          <a:solidFill>
            <a:schemeClr val="accent6"/>
          </a:solidFill>
        </p:grpSpPr>
        <p:sp>
          <p:nvSpPr>
            <p:cNvPr id="108" name="Freeform 850"/>
            <p:cNvSpPr/>
            <p:nvPr/>
          </p:nvSpPr>
          <p:spPr bwMode="auto">
            <a:xfrm>
              <a:off x="8294391" y="5425657"/>
              <a:ext cx="89996" cy="101923"/>
            </a:xfrm>
            <a:custGeom>
              <a:avLst/>
              <a:gdLst>
                <a:gd name="T0" fmla="*/ 9 w 35"/>
                <a:gd name="T1" fmla="*/ 35 h 40"/>
                <a:gd name="T2" fmla="*/ 5 w 35"/>
                <a:gd name="T3" fmla="*/ 13 h 40"/>
                <a:gd name="T4" fmla="*/ 27 w 35"/>
                <a:gd name="T5" fmla="*/ 4 h 40"/>
                <a:gd name="T6" fmla="*/ 30 w 35"/>
                <a:gd name="T7" fmla="*/ 27 h 40"/>
                <a:gd name="T8" fmla="*/ 9 w 35"/>
                <a:gd name="T9" fmla="*/ 35 h 40"/>
              </a:gdLst>
              <a:ahLst/>
              <a:cxnLst>
                <a:cxn ang="0">
                  <a:pos x="T0" y="T1"/>
                </a:cxn>
                <a:cxn ang="0">
                  <a:pos x="T2" y="T3"/>
                </a:cxn>
                <a:cxn ang="0">
                  <a:pos x="T4" y="T5"/>
                </a:cxn>
                <a:cxn ang="0">
                  <a:pos x="T6" y="T7"/>
                </a:cxn>
                <a:cxn ang="0">
                  <a:pos x="T8" y="T9"/>
                </a:cxn>
              </a:cxnLst>
              <a:rect l="0" t="0" r="r" b="b"/>
              <a:pathLst>
                <a:path w="35" h="40">
                  <a:moveTo>
                    <a:pt x="9" y="35"/>
                  </a:moveTo>
                  <a:cubicBezTo>
                    <a:pt x="2" y="31"/>
                    <a:pt x="0" y="21"/>
                    <a:pt x="5" y="13"/>
                  </a:cubicBezTo>
                  <a:cubicBezTo>
                    <a:pt x="10" y="4"/>
                    <a:pt x="20" y="0"/>
                    <a:pt x="27" y="4"/>
                  </a:cubicBezTo>
                  <a:cubicBezTo>
                    <a:pt x="34" y="8"/>
                    <a:pt x="35" y="19"/>
                    <a:pt x="30" y="27"/>
                  </a:cubicBezTo>
                  <a:cubicBezTo>
                    <a:pt x="25" y="36"/>
                    <a:pt x="16" y="40"/>
                    <a:pt x="9"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109" name="Freeform 851"/>
            <p:cNvSpPr/>
            <p:nvPr/>
          </p:nvSpPr>
          <p:spPr bwMode="auto">
            <a:xfrm>
              <a:off x="8145843" y="5499388"/>
              <a:ext cx="489012" cy="397933"/>
            </a:xfrm>
            <a:custGeom>
              <a:avLst/>
              <a:gdLst>
                <a:gd name="T0" fmla="*/ 3 w 191"/>
                <a:gd name="T1" fmla="*/ 12 h 155"/>
                <a:gd name="T2" fmla="*/ 4 w 191"/>
                <a:gd name="T3" fmla="*/ 12 h 155"/>
                <a:gd name="T4" fmla="*/ 10 w 191"/>
                <a:gd name="T5" fmla="*/ 10 h 155"/>
                <a:gd name="T6" fmla="*/ 35 w 191"/>
                <a:gd name="T7" fmla="*/ 1 h 155"/>
                <a:gd name="T8" fmla="*/ 58 w 191"/>
                <a:gd name="T9" fmla="*/ 6 h 155"/>
                <a:gd name="T10" fmla="*/ 52 w 191"/>
                <a:gd name="T11" fmla="*/ 9 h 155"/>
                <a:gd name="T12" fmla="*/ 50 w 191"/>
                <a:gd name="T13" fmla="*/ 19 h 155"/>
                <a:gd name="T14" fmla="*/ 60 w 191"/>
                <a:gd name="T15" fmla="*/ 14 h 155"/>
                <a:gd name="T16" fmla="*/ 64 w 191"/>
                <a:gd name="T17" fmla="*/ 7 h 155"/>
                <a:gd name="T18" fmla="*/ 65 w 191"/>
                <a:gd name="T19" fmla="*/ 15 h 155"/>
                <a:gd name="T20" fmla="*/ 53 w 191"/>
                <a:gd name="T21" fmla="*/ 41 h 155"/>
                <a:gd name="T22" fmla="*/ 65 w 191"/>
                <a:gd name="T23" fmla="*/ 20 h 155"/>
                <a:gd name="T24" fmla="*/ 70 w 191"/>
                <a:gd name="T25" fmla="*/ 19 h 155"/>
                <a:gd name="T26" fmla="*/ 75 w 191"/>
                <a:gd name="T27" fmla="*/ 50 h 155"/>
                <a:gd name="T28" fmla="*/ 95 w 191"/>
                <a:gd name="T29" fmla="*/ 63 h 155"/>
                <a:gd name="T30" fmla="*/ 130 w 191"/>
                <a:gd name="T31" fmla="*/ 35 h 155"/>
                <a:gd name="T32" fmla="*/ 191 w 191"/>
                <a:gd name="T33" fmla="*/ 79 h 155"/>
                <a:gd name="T34" fmla="*/ 183 w 191"/>
                <a:gd name="T35" fmla="*/ 81 h 155"/>
                <a:gd name="T36" fmla="*/ 92 w 191"/>
                <a:gd name="T37" fmla="*/ 81 h 155"/>
                <a:gd name="T38" fmla="*/ 77 w 191"/>
                <a:gd name="T39" fmla="*/ 79 h 155"/>
                <a:gd name="T40" fmla="*/ 71 w 191"/>
                <a:gd name="T41" fmla="*/ 71 h 155"/>
                <a:gd name="T42" fmla="*/ 61 w 191"/>
                <a:gd name="T43" fmla="*/ 63 h 155"/>
                <a:gd name="T44" fmla="*/ 61 w 191"/>
                <a:gd name="T45" fmla="*/ 63 h 155"/>
                <a:gd name="T46" fmla="*/ 61 w 191"/>
                <a:gd name="T47" fmla="*/ 63 h 155"/>
                <a:gd name="T48" fmla="*/ 57 w 191"/>
                <a:gd name="T49" fmla="*/ 57 h 155"/>
                <a:gd name="T50" fmla="*/ 57 w 191"/>
                <a:gd name="T51" fmla="*/ 55 h 155"/>
                <a:gd name="T52" fmla="*/ 56 w 191"/>
                <a:gd name="T53" fmla="*/ 50 h 155"/>
                <a:gd name="T54" fmla="*/ 60 w 191"/>
                <a:gd name="T55" fmla="*/ 94 h 155"/>
                <a:gd name="T56" fmla="*/ 46 w 191"/>
                <a:gd name="T57" fmla="*/ 155 h 155"/>
                <a:gd name="T58" fmla="*/ 41 w 191"/>
                <a:gd name="T59" fmla="*/ 105 h 155"/>
                <a:gd name="T60" fmla="*/ 40 w 191"/>
                <a:gd name="T61" fmla="*/ 104 h 155"/>
                <a:gd name="T62" fmla="*/ 32 w 191"/>
                <a:gd name="T63" fmla="*/ 87 h 155"/>
                <a:gd name="T64" fmla="*/ 5 w 191"/>
                <a:gd name="T65" fmla="*/ 152 h 155"/>
                <a:gd name="T66" fmla="*/ 2 w 191"/>
                <a:gd name="T67" fmla="*/ 66 h 155"/>
                <a:gd name="T68" fmla="*/ 15 w 191"/>
                <a:gd name="T69" fmla="*/ 40 h 155"/>
                <a:gd name="T70" fmla="*/ 1 w 191"/>
                <a:gd name="T71" fmla="*/ 29 h 155"/>
                <a:gd name="T72" fmla="*/ 0 w 191"/>
                <a:gd name="T73" fmla="*/ 28 h 155"/>
                <a:gd name="T74" fmla="*/ 3 w 191"/>
                <a:gd name="T75" fmla="*/ 1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1" h="155">
                  <a:moveTo>
                    <a:pt x="3" y="12"/>
                  </a:moveTo>
                  <a:cubicBezTo>
                    <a:pt x="3" y="12"/>
                    <a:pt x="3" y="12"/>
                    <a:pt x="3" y="12"/>
                  </a:cubicBezTo>
                  <a:cubicBezTo>
                    <a:pt x="3" y="12"/>
                    <a:pt x="3" y="12"/>
                    <a:pt x="3" y="12"/>
                  </a:cubicBezTo>
                  <a:cubicBezTo>
                    <a:pt x="4" y="12"/>
                    <a:pt x="4" y="12"/>
                    <a:pt x="4" y="12"/>
                  </a:cubicBezTo>
                  <a:cubicBezTo>
                    <a:pt x="6" y="11"/>
                    <a:pt x="6" y="11"/>
                    <a:pt x="6" y="11"/>
                  </a:cubicBezTo>
                  <a:cubicBezTo>
                    <a:pt x="10" y="10"/>
                    <a:pt x="10" y="10"/>
                    <a:pt x="10" y="10"/>
                  </a:cubicBezTo>
                  <a:cubicBezTo>
                    <a:pt x="19" y="7"/>
                    <a:pt x="19" y="7"/>
                    <a:pt x="19" y="7"/>
                  </a:cubicBezTo>
                  <a:cubicBezTo>
                    <a:pt x="35" y="1"/>
                    <a:pt x="35" y="1"/>
                    <a:pt x="35" y="1"/>
                  </a:cubicBezTo>
                  <a:cubicBezTo>
                    <a:pt x="37" y="0"/>
                    <a:pt x="44" y="0"/>
                    <a:pt x="46" y="1"/>
                  </a:cubicBezTo>
                  <a:cubicBezTo>
                    <a:pt x="51" y="2"/>
                    <a:pt x="54" y="4"/>
                    <a:pt x="58" y="6"/>
                  </a:cubicBezTo>
                  <a:cubicBezTo>
                    <a:pt x="57" y="6"/>
                    <a:pt x="57" y="6"/>
                    <a:pt x="57" y="6"/>
                  </a:cubicBezTo>
                  <a:cubicBezTo>
                    <a:pt x="52" y="9"/>
                    <a:pt x="52" y="9"/>
                    <a:pt x="52" y="9"/>
                  </a:cubicBezTo>
                  <a:cubicBezTo>
                    <a:pt x="54" y="15"/>
                    <a:pt x="54" y="15"/>
                    <a:pt x="54" y="15"/>
                  </a:cubicBezTo>
                  <a:cubicBezTo>
                    <a:pt x="50" y="19"/>
                    <a:pt x="50" y="19"/>
                    <a:pt x="50" y="19"/>
                  </a:cubicBezTo>
                  <a:cubicBezTo>
                    <a:pt x="45" y="43"/>
                    <a:pt x="45" y="43"/>
                    <a:pt x="45" y="43"/>
                  </a:cubicBezTo>
                  <a:cubicBezTo>
                    <a:pt x="60" y="14"/>
                    <a:pt x="60" y="14"/>
                    <a:pt x="60" y="14"/>
                  </a:cubicBezTo>
                  <a:cubicBezTo>
                    <a:pt x="60" y="13"/>
                    <a:pt x="60" y="13"/>
                    <a:pt x="60" y="13"/>
                  </a:cubicBezTo>
                  <a:cubicBezTo>
                    <a:pt x="64" y="7"/>
                    <a:pt x="64" y="7"/>
                    <a:pt x="64" y="7"/>
                  </a:cubicBezTo>
                  <a:cubicBezTo>
                    <a:pt x="67" y="9"/>
                    <a:pt x="67" y="9"/>
                    <a:pt x="67" y="9"/>
                  </a:cubicBezTo>
                  <a:cubicBezTo>
                    <a:pt x="65" y="15"/>
                    <a:pt x="65" y="15"/>
                    <a:pt x="65" y="15"/>
                  </a:cubicBezTo>
                  <a:cubicBezTo>
                    <a:pt x="64" y="16"/>
                    <a:pt x="64" y="16"/>
                    <a:pt x="64" y="16"/>
                  </a:cubicBezTo>
                  <a:cubicBezTo>
                    <a:pt x="53" y="41"/>
                    <a:pt x="53" y="41"/>
                    <a:pt x="53" y="41"/>
                  </a:cubicBezTo>
                  <a:cubicBezTo>
                    <a:pt x="65" y="26"/>
                    <a:pt x="65" y="26"/>
                    <a:pt x="65" y="26"/>
                  </a:cubicBezTo>
                  <a:cubicBezTo>
                    <a:pt x="65" y="20"/>
                    <a:pt x="65" y="20"/>
                    <a:pt x="65" y="20"/>
                  </a:cubicBezTo>
                  <a:cubicBezTo>
                    <a:pt x="69" y="19"/>
                    <a:pt x="69" y="19"/>
                    <a:pt x="69" y="19"/>
                  </a:cubicBezTo>
                  <a:cubicBezTo>
                    <a:pt x="69" y="19"/>
                    <a:pt x="69" y="19"/>
                    <a:pt x="70" y="19"/>
                  </a:cubicBezTo>
                  <a:cubicBezTo>
                    <a:pt x="75" y="50"/>
                    <a:pt x="75" y="50"/>
                    <a:pt x="75" y="50"/>
                  </a:cubicBezTo>
                  <a:cubicBezTo>
                    <a:pt x="75" y="50"/>
                    <a:pt x="75" y="50"/>
                    <a:pt x="75" y="50"/>
                  </a:cubicBezTo>
                  <a:cubicBezTo>
                    <a:pt x="82" y="55"/>
                    <a:pt x="82" y="55"/>
                    <a:pt x="82" y="55"/>
                  </a:cubicBezTo>
                  <a:cubicBezTo>
                    <a:pt x="95" y="63"/>
                    <a:pt x="95" y="63"/>
                    <a:pt x="95" y="63"/>
                  </a:cubicBezTo>
                  <a:cubicBezTo>
                    <a:pt x="95" y="64"/>
                    <a:pt x="95" y="64"/>
                    <a:pt x="95" y="64"/>
                  </a:cubicBezTo>
                  <a:cubicBezTo>
                    <a:pt x="130" y="35"/>
                    <a:pt x="130" y="35"/>
                    <a:pt x="130" y="35"/>
                  </a:cubicBezTo>
                  <a:cubicBezTo>
                    <a:pt x="132" y="33"/>
                    <a:pt x="136" y="33"/>
                    <a:pt x="138" y="35"/>
                  </a:cubicBezTo>
                  <a:cubicBezTo>
                    <a:pt x="191" y="79"/>
                    <a:pt x="191" y="79"/>
                    <a:pt x="191" y="79"/>
                  </a:cubicBezTo>
                  <a:cubicBezTo>
                    <a:pt x="190" y="80"/>
                    <a:pt x="189" y="81"/>
                    <a:pt x="187" y="81"/>
                  </a:cubicBezTo>
                  <a:cubicBezTo>
                    <a:pt x="183" y="81"/>
                    <a:pt x="183" y="81"/>
                    <a:pt x="183" y="81"/>
                  </a:cubicBezTo>
                  <a:cubicBezTo>
                    <a:pt x="94" y="67"/>
                    <a:pt x="94" y="67"/>
                    <a:pt x="94" y="67"/>
                  </a:cubicBezTo>
                  <a:cubicBezTo>
                    <a:pt x="92" y="81"/>
                    <a:pt x="92" y="81"/>
                    <a:pt x="92" y="81"/>
                  </a:cubicBezTo>
                  <a:cubicBezTo>
                    <a:pt x="80" y="81"/>
                    <a:pt x="80" y="81"/>
                    <a:pt x="80" y="81"/>
                  </a:cubicBezTo>
                  <a:cubicBezTo>
                    <a:pt x="79" y="81"/>
                    <a:pt x="78" y="80"/>
                    <a:pt x="77" y="79"/>
                  </a:cubicBezTo>
                  <a:cubicBezTo>
                    <a:pt x="79" y="77"/>
                    <a:pt x="79" y="77"/>
                    <a:pt x="79" y="77"/>
                  </a:cubicBezTo>
                  <a:cubicBezTo>
                    <a:pt x="71" y="71"/>
                    <a:pt x="71" y="71"/>
                    <a:pt x="71" y="71"/>
                  </a:cubicBezTo>
                  <a:cubicBezTo>
                    <a:pt x="65" y="66"/>
                    <a:pt x="65" y="66"/>
                    <a:pt x="65" y="66"/>
                  </a:cubicBezTo>
                  <a:cubicBezTo>
                    <a:pt x="61" y="63"/>
                    <a:pt x="61" y="63"/>
                    <a:pt x="61" y="63"/>
                  </a:cubicBezTo>
                  <a:cubicBezTo>
                    <a:pt x="61" y="63"/>
                    <a:pt x="61" y="63"/>
                    <a:pt x="61" y="63"/>
                  </a:cubicBezTo>
                  <a:cubicBezTo>
                    <a:pt x="61" y="63"/>
                    <a:pt x="61" y="63"/>
                    <a:pt x="61" y="63"/>
                  </a:cubicBezTo>
                  <a:cubicBezTo>
                    <a:pt x="61" y="63"/>
                    <a:pt x="61" y="63"/>
                    <a:pt x="61" y="63"/>
                  </a:cubicBezTo>
                  <a:cubicBezTo>
                    <a:pt x="61" y="63"/>
                    <a:pt x="61" y="63"/>
                    <a:pt x="61" y="63"/>
                  </a:cubicBezTo>
                  <a:cubicBezTo>
                    <a:pt x="53" y="50"/>
                    <a:pt x="59" y="59"/>
                    <a:pt x="57" y="57"/>
                  </a:cubicBezTo>
                  <a:cubicBezTo>
                    <a:pt x="57" y="57"/>
                    <a:pt x="57" y="57"/>
                    <a:pt x="57" y="57"/>
                  </a:cubicBezTo>
                  <a:cubicBezTo>
                    <a:pt x="57" y="56"/>
                    <a:pt x="57" y="56"/>
                    <a:pt x="57" y="56"/>
                  </a:cubicBezTo>
                  <a:cubicBezTo>
                    <a:pt x="57" y="55"/>
                    <a:pt x="57" y="55"/>
                    <a:pt x="57" y="55"/>
                  </a:cubicBezTo>
                  <a:cubicBezTo>
                    <a:pt x="57" y="53"/>
                    <a:pt x="57" y="53"/>
                    <a:pt x="57" y="53"/>
                  </a:cubicBezTo>
                  <a:cubicBezTo>
                    <a:pt x="56" y="50"/>
                    <a:pt x="56" y="50"/>
                    <a:pt x="56" y="50"/>
                  </a:cubicBezTo>
                  <a:cubicBezTo>
                    <a:pt x="54" y="56"/>
                    <a:pt x="51" y="63"/>
                    <a:pt x="49" y="71"/>
                  </a:cubicBezTo>
                  <a:cubicBezTo>
                    <a:pt x="51" y="76"/>
                    <a:pt x="55" y="85"/>
                    <a:pt x="60" y="94"/>
                  </a:cubicBezTo>
                  <a:cubicBezTo>
                    <a:pt x="65" y="120"/>
                    <a:pt x="64" y="137"/>
                    <a:pt x="65" y="154"/>
                  </a:cubicBezTo>
                  <a:cubicBezTo>
                    <a:pt x="46" y="155"/>
                    <a:pt x="46" y="155"/>
                    <a:pt x="46" y="155"/>
                  </a:cubicBezTo>
                  <a:cubicBezTo>
                    <a:pt x="41" y="111"/>
                    <a:pt x="41" y="111"/>
                    <a:pt x="41" y="111"/>
                  </a:cubicBezTo>
                  <a:cubicBezTo>
                    <a:pt x="41" y="105"/>
                    <a:pt x="41" y="105"/>
                    <a:pt x="41" y="105"/>
                  </a:cubicBezTo>
                  <a:cubicBezTo>
                    <a:pt x="41" y="105"/>
                    <a:pt x="41" y="105"/>
                    <a:pt x="41" y="105"/>
                  </a:cubicBezTo>
                  <a:cubicBezTo>
                    <a:pt x="40" y="104"/>
                    <a:pt x="40" y="104"/>
                    <a:pt x="40" y="104"/>
                  </a:cubicBezTo>
                  <a:cubicBezTo>
                    <a:pt x="35" y="94"/>
                    <a:pt x="35" y="94"/>
                    <a:pt x="35" y="94"/>
                  </a:cubicBezTo>
                  <a:cubicBezTo>
                    <a:pt x="32" y="87"/>
                    <a:pt x="32" y="87"/>
                    <a:pt x="32" y="87"/>
                  </a:cubicBezTo>
                  <a:cubicBezTo>
                    <a:pt x="31" y="106"/>
                    <a:pt x="28" y="136"/>
                    <a:pt x="25" y="154"/>
                  </a:cubicBezTo>
                  <a:cubicBezTo>
                    <a:pt x="5" y="152"/>
                    <a:pt x="5" y="152"/>
                    <a:pt x="5" y="152"/>
                  </a:cubicBezTo>
                  <a:cubicBezTo>
                    <a:pt x="8" y="124"/>
                    <a:pt x="10" y="98"/>
                    <a:pt x="11" y="70"/>
                  </a:cubicBezTo>
                  <a:cubicBezTo>
                    <a:pt x="8" y="69"/>
                    <a:pt x="5" y="67"/>
                    <a:pt x="2" y="66"/>
                  </a:cubicBezTo>
                  <a:cubicBezTo>
                    <a:pt x="2" y="66"/>
                    <a:pt x="2" y="66"/>
                    <a:pt x="2" y="66"/>
                  </a:cubicBezTo>
                  <a:cubicBezTo>
                    <a:pt x="6" y="57"/>
                    <a:pt x="11" y="49"/>
                    <a:pt x="15" y="40"/>
                  </a:cubicBezTo>
                  <a:cubicBezTo>
                    <a:pt x="1" y="29"/>
                    <a:pt x="1" y="29"/>
                    <a:pt x="1" y="29"/>
                  </a:cubicBezTo>
                  <a:cubicBezTo>
                    <a:pt x="1" y="29"/>
                    <a:pt x="1" y="29"/>
                    <a:pt x="1" y="29"/>
                  </a:cubicBezTo>
                  <a:cubicBezTo>
                    <a:pt x="0" y="28"/>
                    <a:pt x="0" y="28"/>
                    <a:pt x="0" y="28"/>
                  </a:cubicBezTo>
                  <a:cubicBezTo>
                    <a:pt x="0" y="28"/>
                    <a:pt x="0" y="28"/>
                    <a:pt x="0" y="28"/>
                  </a:cubicBezTo>
                  <a:cubicBezTo>
                    <a:pt x="0" y="28"/>
                    <a:pt x="0" y="28"/>
                    <a:pt x="0" y="28"/>
                  </a:cubicBezTo>
                  <a:cubicBezTo>
                    <a:pt x="0" y="28"/>
                    <a:pt x="3" y="8"/>
                    <a:pt x="3"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110" name="Freeform 852"/>
            <p:cNvSpPr>
              <a:spLocks noEditPoints="1"/>
            </p:cNvSpPr>
            <p:nvPr/>
          </p:nvSpPr>
          <p:spPr bwMode="auto">
            <a:xfrm>
              <a:off x="8337762" y="5711908"/>
              <a:ext cx="302516" cy="176739"/>
            </a:xfrm>
            <a:custGeom>
              <a:avLst/>
              <a:gdLst>
                <a:gd name="T0" fmla="*/ 63 w 118"/>
                <a:gd name="T1" fmla="*/ 46 h 69"/>
                <a:gd name="T2" fmla="*/ 118 w 118"/>
                <a:gd name="T3" fmla="*/ 0 h 69"/>
                <a:gd name="T4" fmla="*/ 118 w 118"/>
                <a:gd name="T5" fmla="*/ 63 h 69"/>
                <a:gd name="T6" fmla="*/ 112 w 118"/>
                <a:gd name="T7" fmla="*/ 69 h 69"/>
                <a:gd name="T8" fmla="*/ 5 w 118"/>
                <a:gd name="T9" fmla="*/ 69 h 69"/>
                <a:gd name="T10" fmla="*/ 0 w 118"/>
                <a:gd name="T11" fmla="*/ 63 h 69"/>
                <a:gd name="T12" fmla="*/ 0 w 118"/>
                <a:gd name="T13" fmla="*/ 0 h 69"/>
                <a:gd name="T14" fmla="*/ 55 w 118"/>
                <a:gd name="T15" fmla="*/ 46 h 69"/>
                <a:gd name="T16" fmla="*/ 63 w 118"/>
                <a:gd name="T17" fmla="*/ 46 h 69"/>
                <a:gd name="T18" fmla="*/ 84 w 118"/>
                <a:gd name="T19" fmla="*/ 39 h 69"/>
                <a:gd name="T20" fmla="*/ 110 w 118"/>
                <a:gd name="T21" fmla="*/ 64 h 69"/>
                <a:gd name="T22" fmla="*/ 111 w 118"/>
                <a:gd name="T23" fmla="*/ 64 h 69"/>
                <a:gd name="T24" fmla="*/ 113 w 118"/>
                <a:gd name="T25" fmla="*/ 64 h 69"/>
                <a:gd name="T26" fmla="*/ 113 w 118"/>
                <a:gd name="T27" fmla="*/ 61 h 69"/>
                <a:gd name="T28" fmla="*/ 87 w 118"/>
                <a:gd name="T29" fmla="*/ 36 h 69"/>
                <a:gd name="T30" fmla="*/ 84 w 118"/>
                <a:gd name="T31" fmla="*/ 37 h 69"/>
                <a:gd name="T32" fmla="*/ 84 w 118"/>
                <a:gd name="T33" fmla="*/ 39 h 69"/>
                <a:gd name="T34" fmla="*/ 34 w 118"/>
                <a:gd name="T35" fmla="*/ 37 h 69"/>
                <a:gd name="T36" fmla="*/ 31 w 118"/>
                <a:gd name="T37" fmla="*/ 36 h 69"/>
                <a:gd name="T38" fmla="*/ 5 w 118"/>
                <a:gd name="T39" fmla="*/ 61 h 69"/>
                <a:gd name="T40" fmla="*/ 5 w 118"/>
                <a:gd name="T41" fmla="*/ 64 h 69"/>
                <a:gd name="T42" fmla="*/ 6 w 118"/>
                <a:gd name="T43" fmla="*/ 64 h 69"/>
                <a:gd name="T44" fmla="*/ 8 w 118"/>
                <a:gd name="T45" fmla="*/ 64 h 69"/>
                <a:gd name="T46" fmla="*/ 34 w 118"/>
                <a:gd name="T47" fmla="*/ 39 h 69"/>
                <a:gd name="T48" fmla="*/ 34 w 118"/>
                <a:gd name="T49" fmla="*/ 3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8" h="69">
                  <a:moveTo>
                    <a:pt x="63" y="46"/>
                  </a:moveTo>
                  <a:cubicBezTo>
                    <a:pt x="118" y="0"/>
                    <a:pt x="118" y="0"/>
                    <a:pt x="118" y="0"/>
                  </a:cubicBezTo>
                  <a:cubicBezTo>
                    <a:pt x="118" y="63"/>
                    <a:pt x="118" y="63"/>
                    <a:pt x="118" y="63"/>
                  </a:cubicBezTo>
                  <a:cubicBezTo>
                    <a:pt x="118" y="66"/>
                    <a:pt x="116" y="69"/>
                    <a:pt x="112" y="69"/>
                  </a:cubicBezTo>
                  <a:cubicBezTo>
                    <a:pt x="5" y="69"/>
                    <a:pt x="5" y="69"/>
                    <a:pt x="5" y="69"/>
                  </a:cubicBezTo>
                  <a:cubicBezTo>
                    <a:pt x="2" y="69"/>
                    <a:pt x="0" y="66"/>
                    <a:pt x="0" y="63"/>
                  </a:cubicBezTo>
                  <a:cubicBezTo>
                    <a:pt x="0" y="0"/>
                    <a:pt x="0" y="0"/>
                    <a:pt x="0" y="0"/>
                  </a:cubicBezTo>
                  <a:cubicBezTo>
                    <a:pt x="55" y="46"/>
                    <a:pt x="55" y="46"/>
                    <a:pt x="55" y="46"/>
                  </a:cubicBezTo>
                  <a:cubicBezTo>
                    <a:pt x="57" y="47"/>
                    <a:pt x="61" y="47"/>
                    <a:pt x="63" y="46"/>
                  </a:cubicBezTo>
                  <a:close/>
                  <a:moveTo>
                    <a:pt x="84" y="39"/>
                  </a:moveTo>
                  <a:cubicBezTo>
                    <a:pt x="110" y="64"/>
                    <a:pt x="110" y="64"/>
                    <a:pt x="110" y="64"/>
                  </a:cubicBezTo>
                  <a:cubicBezTo>
                    <a:pt x="110" y="64"/>
                    <a:pt x="111" y="64"/>
                    <a:pt x="111" y="64"/>
                  </a:cubicBezTo>
                  <a:cubicBezTo>
                    <a:pt x="112" y="64"/>
                    <a:pt x="112" y="64"/>
                    <a:pt x="113" y="64"/>
                  </a:cubicBezTo>
                  <a:cubicBezTo>
                    <a:pt x="113" y="63"/>
                    <a:pt x="113" y="62"/>
                    <a:pt x="113" y="61"/>
                  </a:cubicBezTo>
                  <a:cubicBezTo>
                    <a:pt x="87" y="36"/>
                    <a:pt x="87" y="36"/>
                    <a:pt x="87" y="36"/>
                  </a:cubicBezTo>
                  <a:cubicBezTo>
                    <a:pt x="86" y="36"/>
                    <a:pt x="85" y="36"/>
                    <a:pt x="84" y="37"/>
                  </a:cubicBezTo>
                  <a:cubicBezTo>
                    <a:pt x="84" y="37"/>
                    <a:pt x="84" y="38"/>
                    <a:pt x="84" y="39"/>
                  </a:cubicBezTo>
                  <a:close/>
                  <a:moveTo>
                    <a:pt x="34" y="37"/>
                  </a:moveTo>
                  <a:cubicBezTo>
                    <a:pt x="33" y="36"/>
                    <a:pt x="32" y="36"/>
                    <a:pt x="31" y="36"/>
                  </a:cubicBezTo>
                  <a:cubicBezTo>
                    <a:pt x="5" y="61"/>
                    <a:pt x="5" y="61"/>
                    <a:pt x="5" y="61"/>
                  </a:cubicBezTo>
                  <a:cubicBezTo>
                    <a:pt x="4" y="62"/>
                    <a:pt x="4" y="63"/>
                    <a:pt x="5" y="64"/>
                  </a:cubicBezTo>
                  <a:cubicBezTo>
                    <a:pt x="5" y="64"/>
                    <a:pt x="6" y="64"/>
                    <a:pt x="6" y="64"/>
                  </a:cubicBezTo>
                  <a:cubicBezTo>
                    <a:pt x="7" y="64"/>
                    <a:pt x="7" y="64"/>
                    <a:pt x="8" y="64"/>
                  </a:cubicBezTo>
                  <a:cubicBezTo>
                    <a:pt x="34" y="39"/>
                    <a:pt x="34" y="39"/>
                    <a:pt x="34" y="39"/>
                  </a:cubicBezTo>
                  <a:cubicBezTo>
                    <a:pt x="34" y="38"/>
                    <a:pt x="34" y="37"/>
                    <a:pt x="34"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111" name="Freeform 853"/>
            <p:cNvSpPr/>
            <p:nvPr/>
          </p:nvSpPr>
          <p:spPr bwMode="auto">
            <a:xfrm>
              <a:off x="8414746" y="5709740"/>
              <a:ext cx="169148" cy="43371"/>
            </a:xfrm>
            <a:custGeom>
              <a:avLst/>
              <a:gdLst>
                <a:gd name="T0" fmla="*/ 4 w 66"/>
                <a:gd name="T1" fmla="*/ 1 h 17"/>
                <a:gd name="T2" fmla="*/ 63 w 66"/>
                <a:gd name="T3" fmla="*/ 11 h 17"/>
                <a:gd name="T4" fmla="*/ 66 w 66"/>
                <a:gd name="T5" fmla="*/ 15 h 17"/>
                <a:gd name="T6" fmla="*/ 62 w 66"/>
                <a:gd name="T7" fmla="*/ 17 h 17"/>
                <a:gd name="T8" fmla="*/ 62 w 66"/>
                <a:gd name="T9" fmla="*/ 17 h 17"/>
                <a:gd name="T10" fmla="*/ 2 w 66"/>
                <a:gd name="T11" fmla="*/ 7 h 17"/>
                <a:gd name="T12" fmla="*/ 0 w 66"/>
                <a:gd name="T13" fmla="*/ 3 h 17"/>
                <a:gd name="T14" fmla="*/ 4 w 66"/>
                <a:gd name="T15" fmla="*/ 1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7">
                  <a:moveTo>
                    <a:pt x="4" y="1"/>
                  </a:moveTo>
                  <a:cubicBezTo>
                    <a:pt x="63" y="11"/>
                    <a:pt x="63" y="11"/>
                    <a:pt x="63" y="11"/>
                  </a:cubicBezTo>
                  <a:cubicBezTo>
                    <a:pt x="65" y="11"/>
                    <a:pt x="66" y="13"/>
                    <a:pt x="66" y="15"/>
                  </a:cubicBezTo>
                  <a:cubicBezTo>
                    <a:pt x="65" y="16"/>
                    <a:pt x="64" y="17"/>
                    <a:pt x="62" y="17"/>
                  </a:cubicBezTo>
                  <a:cubicBezTo>
                    <a:pt x="62" y="17"/>
                    <a:pt x="62" y="17"/>
                    <a:pt x="62" y="17"/>
                  </a:cubicBezTo>
                  <a:cubicBezTo>
                    <a:pt x="2" y="7"/>
                    <a:pt x="2" y="7"/>
                    <a:pt x="2" y="7"/>
                  </a:cubicBezTo>
                  <a:cubicBezTo>
                    <a:pt x="1" y="7"/>
                    <a:pt x="0" y="5"/>
                    <a:pt x="0" y="3"/>
                  </a:cubicBezTo>
                  <a:cubicBezTo>
                    <a:pt x="0" y="2"/>
                    <a:pt x="2" y="0"/>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112" name="Freeform 854"/>
            <p:cNvSpPr/>
            <p:nvPr/>
          </p:nvSpPr>
          <p:spPr bwMode="auto">
            <a:xfrm>
              <a:off x="8407156" y="5743352"/>
              <a:ext cx="135536" cy="35782"/>
            </a:xfrm>
            <a:custGeom>
              <a:avLst/>
              <a:gdLst>
                <a:gd name="T0" fmla="*/ 1 w 53"/>
                <a:gd name="T1" fmla="*/ 3 h 14"/>
                <a:gd name="T2" fmla="*/ 4 w 53"/>
                <a:gd name="T3" fmla="*/ 0 h 14"/>
                <a:gd name="T4" fmla="*/ 50 w 53"/>
                <a:gd name="T5" fmla="*/ 8 h 14"/>
                <a:gd name="T6" fmla="*/ 53 w 53"/>
                <a:gd name="T7" fmla="*/ 12 h 14"/>
                <a:gd name="T8" fmla="*/ 50 w 53"/>
                <a:gd name="T9" fmla="*/ 14 h 14"/>
                <a:gd name="T10" fmla="*/ 49 w 53"/>
                <a:gd name="T11" fmla="*/ 14 h 14"/>
                <a:gd name="T12" fmla="*/ 3 w 53"/>
                <a:gd name="T13" fmla="*/ 7 h 14"/>
                <a:gd name="T14" fmla="*/ 1 w 53"/>
                <a:gd name="T15" fmla="*/ 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14">
                  <a:moveTo>
                    <a:pt x="1" y="3"/>
                  </a:moveTo>
                  <a:cubicBezTo>
                    <a:pt x="1" y="1"/>
                    <a:pt x="2" y="0"/>
                    <a:pt x="4" y="0"/>
                  </a:cubicBezTo>
                  <a:cubicBezTo>
                    <a:pt x="50" y="8"/>
                    <a:pt x="50" y="8"/>
                    <a:pt x="50" y="8"/>
                  </a:cubicBezTo>
                  <a:cubicBezTo>
                    <a:pt x="52" y="8"/>
                    <a:pt x="53" y="10"/>
                    <a:pt x="53" y="12"/>
                  </a:cubicBezTo>
                  <a:cubicBezTo>
                    <a:pt x="53" y="13"/>
                    <a:pt x="51" y="14"/>
                    <a:pt x="50" y="14"/>
                  </a:cubicBezTo>
                  <a:cubicBezTo>
                    <a:pt x="50" y="14"/>
                    <a:pt x="49" y="14"/>
                    <a:pt x="49" y="14"/>
                  </a:cubicBezTo>
                  <a:cubicBezTo>
                    <a:pt x="3" y="7"/>
                    <a:pt x="3" y="7"/>
                    <a:pt x="3" y="7"/>
                  </a:cubicBezTo>
                  <a:cubicBezTo>
                    <a:pt x="1" y="6"/>
                    <a:pt x="0" y="5"/>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sp>
          <p:nvSpPr>
            <p:cNvPr id="113" name="Freeform 855"/>
            <p:cNvSpPr/>
            <p:nvPr/>
          </p:nvSpPr>
          <p:spPr bwMode="auto">
            <a:xfrm>
              <a:off x="8450527" y="5784555"/>
              <a:ext cx="61805" cy="22770"/>
            </a:xfrm>
            <a:custGeom>
              <a:avLst/>
              <a:gdLst>
                <a:gd name="T0" fmla="*/ 21 w 24"/>
                <a:gd name="T1" fmla="*/ 3 h 9"/>
                <a:gd name="T2" fmla="*/ 24 w 24"/>
                <a:gd name="T3" fmla="*/ 6 h 9"/>
                <a:gd name="T4" fmla="*/ 21 w 24"/>
                <a:gd name="T5" fmla="*/ 9 h 9"/>
                <a:gd name="T6" fmla="*/ 20 w 24"/>
                <a:gd name="T7" fmla="*/ 9 h 9"/>
                <a:gd name="T8" fmla="*/ 3 w 24"/>
                <a:gd name="T9" fmla="*/ 6 h 9"/>
                <a:gd name="T10" fmla="*/ 0 w 24"/>
                <a:gd name="T11" fmla="*/ 3 h 9"/>
                <a:gd name="T12" fmla="*/ 4 w 24"/>
                <a:gd name="T13" fmla="*/ 0 h 9"/>
                <a:gd name="T14" fmla="*/ 21 w 24"/>
                <a:gd name="T15" fmla="*/ 3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9">
                  <a:moveTo>
                    <a:pt x="21" y="3"/>
                  </a:moveTo>
                  <a:cubicBezTo>
                    <a:pt x="23" y="3"/>
                    <a:pt x="24" y="5"/>
                    <a:pt x="24" y="6"/>
                  </a:cubicBezTo>
                  <a:cubicBezTo>
                    <a:pt x="24" y="8"/>
                    <a:pt x="22" y="9"/>
                    <a:pt x="21" y="9"/>
                  </a:cubicBezTo>
                  <a:cubicBezTo>
                    <a:pt x="21" y="9"/>
                    <a:pt x="21" y="9"/>
                    <a:pt x="20" y="9"/>
                  </a:cubicBezTo>
                  <a:cubicBezTo>
                    <a:pt x="3" y="6"/>
                    <a:pt x="3" y="6"/>
                    <a:pt x="3" y="6"/>
                  </a:cubicBezTo>
                  <a:cubicBezTo>
                    <a:pt x="1" y="6"/>
                    <a:pt x="0" y="4"/>
                    <a:pt x="0" y="3"/>
                  </a:cubicBezTo>
                  <a:cubicBezTo>
                    <a:pt x="0" y="1"/>
                    <a:pt x="2" y="0"/>
                    <a:pt x="4" y="0"/>
                  </a:cubicBezTo>
                  <a:lnTo>
                    <a:pt x="21"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latin typeface="+mn-ea"/>
              </a:endParaRPr>
            </a:p>
          </p:txBody>
        </p:sp>
      </p:grpSp>
      <p:sp>
        <p:nvSpPr>
          <p:cNvPr id="114" name="文本框 117"/>
          <p:cNvSpPr txBox="1"/>
          <p:nvPr/>
        </p:nvSpPr>
        <p:spPr>
          <a:xfrm>
            <a:off x="3064819" y="2467282"/>
            <a:ext cx="1593215" cy="654025"/>
          </a:xfrm>
          <a:prstGeom prst="rect">
            <a:avLst/>
          </a:prstGeom>
          <a:noFill/>
        </p:spPr>
        <p:txBody>
          <a:bodyPr wrap="square" lIns="68580" tIns="34290" rIns="68580" bIns="34290" rtlCol="0">
            <a:spAutoFit/>
          </a:bodyPr>
          <a:lstStyle/>
          <a:p>
            <a:pPr>
              <a:lnSpc>
                <a:spcPct val="150000"/>
              </a:lnSpc>
            </a:pPr>
            <a:r>
              <a:rPr lang="zh-CN" altLang="en-US" sz="1200" b="1" dirty="0">
                <a:solidFill>
                  <a:schemeClr val="tx1">
                    <a:lumMod val="65000"/>
                    <a:lumOff val="35000"/>
                  </a:schemeClr>
                </a:solidFill>
                <a:latin typeface="+mn-ea"/>
              </a:rPr>
              <a:t>点击此处添加关键词</a:t>
            </a:r>
            <a:endParaRPr lang="en-US" altLang="zh-CN" sz="1200" b="1" dirty="0">
              <a:solidFill>
                <a:schemeClr val="tx1">
                  <a:lumMod val="65000"/>
                  <a:lumOff val="35000"/>
                </a:schemeClr>
              </a:solidFill>
              <a:latin typeface="+mn-ea"/>
            </a:endParaRP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点击输入本栏的具体文字根据您内容酌情修改</a:t>
            </a:r>
            <a:endParaRPr lang="zh-CN" altLang="en-US" sz="1000" dirty="0">
              <a:solidFill>
                <a:schemeClr val="tx1">
                  <a:lumMod val="65000"/>
                  <a:lumOff val="35000"/>
                </a:schemeClr>
              </a:solidFill>
              <a:latin typeface="+mn-ea"/>
            </a:endParaRPr>
          </a:p>
        </p:txBody>
      </p:sp>
      <p:sp>
        <p:nvSpPr>
          <p:cNvPr id="115" name="文本框 119"/>
          <p:cNvSpPr txBox="1"/>
          <p:nvPr/>
        </p:nvSpPr>
        <p:spPr>
          <a:xfrm>
            <a:off x="3064819" y="4019857"/>
            <a:ext cx="1593215" cy="654025"/>
          </a:xfrm>
          <a:prstGeom prst="rect">
            <a:avLst/>
          </a:prstGeom>
          <a:noFill/>
        </p:spPr>
        <p:txBody>
          <a:bodyPr wrap="square" lIns="68580" tIns="34290" rIns="68580" bIns="34290" rtlCol="0">
            <a:spAutoFit/>
          </a:bodyPr>
          <a:lstStyle/>
          <a:p>
            <a:pPr>
              <a:lnSpc>
                <a:spcPct val="150000"/>
              </a:lnSpc>
            </a:pPr>
            <a:r>
              <a:rPr lang="zh-CN" altLang="en-US" sz="1200" b="1" dirty="0">
                <a:solidFill>
                  <a:schemeClr val="tx1">
                    <a:lumMod val="65000"/>
                    <a:lumOff val="35000"/>
                  </a:schemeClr>
                </a:solidFill>
                <a:latin typeface="+mn-ea"/>
              </a:rPr>
              <a:t>点击此处添加关键词</a:t>
            </a:r>
            <a:endParaRPr lang="en-US" altLang="zh-CN" sz="1200" b="1" dirty="0">
              <a:solidFill>
                <a:schemeClr val="tx1">
                  <a:lumMod val="65000"/>
                  <a:lumOff val="35000"/>
                </a:schemeClr>
              </a:solidFill>
              <a:latin typeface="+mn-ea"/>
            </a:endParaRP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点击输入本栏的具体文字根据您内容酌情修改</a:t>
            </a:r>
            <a:endParaRPr lang="zh-CN" altLang="en-US" sz="1000" dirty="0">
              <a:solidFill>
                <a:schemeClr val="tx1">
                  <a:lumMod val="65000"/>
                  <a:lumOff val="35000"/>
                </a:schemeClr>
              </a:solidFill>
              <a:latin typeface="+mn-ea"/>
            </a:endParaRPr>
          </a:p>
        </p:txBody>
      </p:sp>
      <p:sp>
        <p:nvSpPr>
          <p:cNvPr id="116" name="文本框 120"/>
          <p:cNvSpPr txBox="1"/>
          <p:nvPr/>
        </p:nvSpPr>
        <p:spPr>
          <a:xfrm>
            <a:off x="5427019" y="2467282"/>
            <a:ext cx="1593215" cy="654025"/>
          </a:xfrm>
          <a:prstGeom prst="rect">
            <a:avLst/>
          </a:prstGeom>
          <a:noFill/>
        </p:spPr>
        <p:txBody>
          <a:bodyPr wrap="square" lIns="68580" tIns="34290" rIns="68580" bIns="34290" rtlCol="0">
            <a:spAutoFit/>
          </a:bodyPr>
          <a:lstStyle/>
          <a:p>
            <a:pPr>
              <a:lnSpc>
                <a:spcPct val="150000"/>
              </a:lnSpc>
            </a:pPr>
            <a:r>
              <a:rPr lang="zh-CN" altLang="en-US" sz="1200" b="1" dirty="0">
                <a:solidFill>
                  <a:schemeClr val="tx1">
                    <a:lumMod val="65000"/>
                    <a:lumOff val="35000"/>
                  </a:schemeClr>
                </a:solidFill>
                <a:latin typeface="+mn-ea"/>
              </a:rPr>
              <a:t>点击此处添加关键词</a:t>
            </a:r>
            <a:endParaRPr lang="en-US" altLang="zh-CN" sz="1200" b="1" dirty="0">
              <a:solidFill>
                <a:schemeClr val="tx1">
                  <a:lumMod val="65000"/>
                  <a:lumOff val="35000"/>
                </a:schemeClr>
              </a:solidFill>
              <a:latin typeface="+mn-ea"/>
            </a:endParaRP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点击输入本栏的具体文字根据您内容酌情修改</a:t>
            </a:r>
            <a:endParaRPr lang="zh-CN" altLang="en-US" sz="1000" dirty="0">
              <a:solidFill>
                <a:schemeClr val="tx1">
                  <a:lumMod val="65000"/>
                  <a:lumOff val="35000"/>
                </a:schemeClr>
              </a:solidFill>
              <a:latin typeface="+mn-ea"/>
            </a:endParaRPr>
          </a:p>
        </p:txBody>
      </p:sp>
      <p:sp>
        <p:nvSpPr>
          <p:cNvPr id="117" name="文本框 121"/>
          <p:cNvSpPr txBox="1"/>
          <p:nvPr/>
        </p:nvSpPr>
        <p:spPr>
          <a:xfrm>
            <a:off x="5427019" y="4019857"/>
            <a:ext cx="1593215" cy="654025"/>
          </a:xfrm>
          <a:prstGeom prst="rect">
            <a:avLst/>
          </a:prstGeom>
          <a:noFill/>
        </p:spPr>
        <p:txBody>
          <a:bodyPr wrap="square" lIns="68580" tIns="34290" rIns="68580" bIns="34290" rtlCol="0">
            <a:spAutoFit/>
          </a:bodyPr>
          <a:lstStyle/>
          <a:p>
            <a:pPr>
              <a:lnSpc>
                <a:spcPct val="150000"/>
              </a:lnSpc>
            </a:pPr>
            <a:r>
              <a:rPr lang="zh-CN" altLang="en-US" sz="1200" b="1" dirty="0">
                <a:solidFill>
                  <a:schemeClr val="tx1">
                    <a:lumMod val="65000"/>
                    <a:lumOff val="35000"/>
                  </a:schemeClr>
                </a:solidFill>
                <a:latin typeface="+mn-ea"/>
              </a:rPr>
              <a:t>点击此处添加关键词</a:t>
            </a:r>
            <a:endParaRPr lang="en-US" altLang="zh-CN" sz="1200" b="1" dirty="0">
              <a:solidFill>
                <a:schemeClr val="tx1">
                  <a:lumMod val="65000"/>
                  <a:lumOff val="35000"/>
                </a:schemeClr>
              </a:solidFill>
              <a:latin typeface="+mn-ea"/>
            </a:endParaRP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点击输入本栏的具体文字根据您内容酌情修改</a:t>
            </a:r>
            <a:endParaRPr lang="zh-CN" altLang="en-US" sz="1000" dirty="0">
              <a:solidFill>
                <a:schemeClr val="tx1">
                  <a:lumMod val="65000"/>
                  <a:lumOff val="35000"/>
                </a:schemeClr>
              </a:solidFill>
              <a:latin typeface="+mn-ea"/>
            </a:endParaRPr>
          </a:p>
        </p:txBody>
      </p:sp>
      <p:sp>
        <p:nvSpPr>
          <p:cNvPr id="118" name="文本框 122"/>
          <p:cNvSpPr txBox="1"/>
          <p:nvPr/>
        </p:nvSpPr>
        <p:spPr>
          <a:xfrm>
            <a:off x="7789219" y="2467282"/>
            <a:ext cx="1593215" cy="654025"/>
          </a:xfrm>
          <a:prstGeom prst="rect">
            <a:avLst/>
          </a:prstGeom>
          <a:noFill/>
        </p:spPr>
        <p:txBody>
          <a:bodyPr wrap="square" lIns="68580" tIns="34290" rIns="68580" bIns="34290" rtlCol="0">
            <a:spAutoFit/>
          </a:bodyPr>
          <a:lstStyle/>
          <a:p>
            <a:pPr>
              <a:lnSpc>
                <a:spcPct val="150000"/>
              </a:lnSpc>
            </a:pPr>
            <a:r>
              <a:rPr lang="zh-CN" altLang="en-US" sz="1200" b="1" dirty="0">
                <a:solidFill>
                  <a:schemeClr val="tx1">
                    <a:lumMod val="65000"/>
                    <a:lumOff val="35000"/>
                  </a:schemeClr>
                </a:solidFill>
                <a:latin typeface="+mn-ea"/>
              </a:rPr>
              <a:t>点击此处添加关键词</a:t>
            </a:r>
            <a:endParaRPr lang="en-US" altLang="zh-CN" sz="1200" b="1" dirty="0">
              <a:solidFill>
                <a:schemeClr val="tx1">
                  <a:lumMod val="65000"/>
                  <a:lumOff val="35000"/>
                </a:schemeClr>
              </a:solidFill>
              <a:latin typeface="+mn-ea"/>
            </a:endParaRP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点击输入本栏的具体文字根据您内容酌情修改</a:t>
            </a:r>
            <a:endParaRPr lang="zh-CN" altLang="en-US" sz="1000" dirty="0">
              <a:solidFill>
                <a:schemeClr val="tx1">
                  <a:lumMod val="65000"/>
                  <a:lumOff val="35000"/>
                </a:schemeClr>
              </a:solidFill>
              <a:latin typeface="+mn-ea"/>
            </a:endParaRPr>
          </a:p>
        </p:txBody>
      </p:sp>
      <p:sp>
        <p:nvSpPr>
          <p:cNvPr id="119" name="文本框 123"/>
          <p:cNvSpPr txBox="1"/>
          <p:nvPr/>
        </p:nvSpPr>
        <p:spPr>
          <a:xfrm>
            <a:off x="7789219" y="4019857"/>
            <a:ext cx="1593215" cy="654025"/>
          </a:xfrm>
          <a:prstGeom prst="rect">
            <a:avLst/>
          </a:prstGeom>
          <a:noFill/>
        </p:spPr>
        <p:txBody>
          <a:bodyPr wrap="square" lIns="68580" tIns="34290" rIns="68580" bIns="34290" rtlCol="0">
            <a:spAutoFit/>
          </a:bodyPr>
          <a:lstStyle/>
          <a:p>
            <a:pPr>
              <a:lnSpc>
                <a:spcPct val="150000"/>
              </a:lnSpc>
            </a:pPr>
            <a:r>
              <a:rPr lang="zh-CN" altLang="en-US" sz="1200" b="1" dirty="0">
                <a:solidFill>
                  <a:schemeClr val="tx1">
                    <a:lumMod val="65000"/>
                    <a:lumOff val="35000"/>
                  </a:schemeClr>
                </a:solidFill>
                <a:latin typeface="+mn-ea"/>
              </a:rPr>
              <a:t>点击此处添加关键词</a:t>
            </a:r>
            <a:endParaRPr lang="en-US" altLang="zh-CN" sz="1200" b="1" dirty="0">
              <a:solidFill>
                <a:schemeClr val="tx1">
                  <a:lumMod val="65000"/>
                  <a:lumOff val="35000"/>
                </a:schemeClr>
              </a:solidFill>
              <a:latin typeface="+mn-ea"/>
            </a:endParaRP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点击输入本栏的具体文字根据您内容酌情修改</a:t>
            </a:r>
            <a:endParaRPr lang="zh-CN" altLang="en-US" sz="1000" dirty="0">
              <a:solidFill>
                <a:schemeClr val="tx1">
                  <a:lumMod val="65000"/>
                  <a:lumOff val="35000"/>
                </a:schemeClr>
              </a:solidFill>
              <a:latin typeface="+mn-ea"/>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20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16" fill="hold" nodeType="withEffect">
                                      <p:stCondLst>
                                        <p:cond delay="40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nodeType="withEffect">
                                      <p:stCondLst>
                                        <p:cond delay="60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par>
                                    <p:cTn id="25" presetID="53" presetClass="entr" presetSubtype="16" fill="hold" nodeType="withEffect">
                                      <p:stCondLst>
                                        <p:cond delay="80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par>
                                    <p:cTn id="30" presetID="53" presetClass="entr" presetSubtype="16" fill="hold" nodeType="withEffect">
                                      <p:stCondLst>
                                        <p:cond delay="100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Effect transition="in" filter="fade">
                                          <p:cBhvr>
                                            <p:cTn id="34" dur="500"/>
                                            <p:tgtEl>
                                              <p:spTgt spid="21"/>
                                            </p:tgtEl>
                                          </p:cBhvr>
                                        </p:animEffect>
                                      </p:childTnLst>
                                    </p:cTn>
                                  </p:par>
                                </p:childTnLst>
                              </p:cTn>
                            </p:par>
                            <p:par>
                              <p:cTn id="35" fill="hold">
                                <p:stCondLst>
                                  <p:cond delay="500"/>
                                </p:stCondLst>
                                <p:childTnLst>
                                  <p:par>
                                    <p:cTn id="36" presetID="2" presetClass="entr" presetSubtype="4" accel="60000" fill="hold" nodeType="afterEffect" p14:presetBounceEnd="40000">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14:bounceEnd="40000">
                                          <p:cBhvr additive="base">
                                            <p:cTn id="38" dur="500" fill="hold"/>
                                            <p:tgtEl>
                                              <p:spTgt spid="24"/>
                                            </p:tgtEl>
                                            <p:attrNameLst>
                                              <p:attrName>ppt_x</p:attrName>
                                            </p:attrNameLst>
                                          </p:cBhvr>
                                          <p:tavLst>
                                            <p:tav tm="0">
                                              <p:val>
                                                <p:strVal val="#ppt_x"/>
                                              </p:val>
                                            </p:tav>
                                            <p:tav tm="100000">
                                              <p:val>
                                                <p:strVal val="#ppt_x"/>
                                              </p:val>
                                            </p:tav>
                                          </p:tavLst>
                                        </p:anim>
                                        <p:anim calcmode="lin" valueType="num" p14:bounceEnd="40000">
                                          <p:cBhvr additive="base">
                                            <p:cTn id="39" dur="500" fill="hold"/>
                                            <p:tgtEl>
                                              <p:spTgt spid="24"/>
                                            </p:tgtEl>
                                            <p:attrNameLst>
                                              <p:attrName>ppt_y</p:attrName>
                                            </p:attrNameLst>
                                          </p:cBhvr>
                                          <p:tavLst>
                                            <p:tav tm="0">
                                              <p:val>
                                                <p:strVal val="1+#ppt_h/2"/>
                                              </p:val>
                                            </p:tav>
                                            <p:tav tm="100000">
                                              <p:val>
                                                <p:strVal val="#ppt_y"/>
                                              </p:val>
                                            </p:tav>
                                          </p:tavLst>
                                        </p:anim>
                                      </p:childTnLst>
                                    </p:cTn>
                                  </p:par>
                                  <p:par>
                                    <p:cTn id="40" presetID="53" presetClass="entr" presetSubtype="16" fill="hold" grpId="0" nodeType="withEffect">
                                      <p:stCondLst>
                                        <p:cond delay="0"/>
                                      </p:stCondLst>
                                      <p:iterate type="lt">
                                        <p:tmPct val="10000"/>
                                      </p:iterate>
                                      <p:childTnLst>
                                        <p:set>
                                          <p:cBhvr>
                                            <p:cTn id="41" dur="1" fill="hold">
                                              <p:stCondLst>
                                                <p:cond delay="0"/>
                                              </p:stCondLst>
                                            </p:cTn>
                                            <p:tgtEl>
                                              <p:spTgt spid="114"/>
                                            </p:tgtEl>
                                            <p:attrNameLst>
                                              <p:attrName>style.visibility</p:attrName>
                                            </p:attrNameLst>
                                          </p:cBhvr>
                                          <p:to>
                                            <p:strVal val="visible"/>
                                          </p:to>
                                        </p:set>
                                        <p:anim calcmode="lin" valueType="num">
                                          <p:cBhvr>
                                            <p:cTn id="42" dur="500" fill="hold"/>
                                            <p:tgtEl>
                                              <p:spTgt spid="114"/>
                                            </p:tgtEl>
                                            <p:attrNameLst>
                                              <p:attrName>ppt_w</p:attrName>
                                            </p:attrNameLst>
                                          </p:cBhvr>
                                          <p:tavLst>
                                            <p:tav tm="0">
                                              <p:val>
                                                <p:fltVal val="0"/>
                                              </p:val>
                                            </p:tav>
                                            <p:tav tm="100000">
                                              <p:val>
                                                <p:strVal val="#ppt_w"/>
                                              </p:val>
                                            </p:tav>
                                          </p:tavLst>
                                        </p:anim>
                                        <p:anim calcmode="lin" valueType="num">
                                          <p:cBhvr>
                                            <p:cTn id="43" dur="500" fill="hold"/>
                                            <p:tgtEl>
                                              <p:spTgt spid="114"/>
                                            </p:tgtEl>
                                            <p:attrNameLst>
                                              <p:attrName>ppt_h</p:attrName>
                                            </p:attrNameLst>
                                          </p:cBhvr>
                                          <p:tavLst>
                                            <p:tav tm="0">
                                              <p:val>
                                                <p:fltVal val="0"/>
                                              </p:val>
                                            </p:tav>
                                            <p:tav tm="100000">
                                              <p:val>
                                                <p:strVal val="#ppt_h"/>
                                              </p:val>
                                            </p:tav>
                                          </p:tavLst>
                                        </p:anim>
                                        <p:animEffect transition="in" filter="fade">
                                          <p:cBhvr>
                                            <p:cTn id="44" dur="500"/>
                                            <p:tgtEl>
                                              <p:spTgt spid="114"/>
                                            </p:tgtEl>
                                          </p:cBhvr>
                                        </p:animEffect>
                                      </p:childTnLst>
                                    </p:cTn>
                                  </p:par>
                                </p:childTnLst>
                              </p:cTn>
                            </p:par>
                            <p:par>
                              <p:cTn id="45" fill="hold">
                                <p:stCondLst>
                                  <p:cond delay="3400"/>
                                </p:stCondLst>
                                <p:childTnLst>
                                  <p:par>
                                    <p:cTn id="46" presetID="2" presetClass="entr" presetSubtype="4" accel="60000" fill="hold" nodeType="afterEffect" p14:presetBounceEnd="40000">
                                      <p:stCondLst>
                                        <p:cond delay="0"/>
                                      </p:stCondLst>
                                      <p:childTnLst>
                                        <p:set>
                                          <p:cBhvr>
                                            <p:cTn id="47" dur="1" fill="hold">
                                              <p:stCondLst>
                                                <p:cond delay="0"/>
                                              </p:stCondLst>
                                            </p:cTn>
                                            <p:tgtEl>
                                              <p:spTgt spid="85"/>
                                            </p:tgtEl>
                                            <p:attrNameLst>
                                              <p:attrName>style.visibility</p:attrName>
                                            </p:attrNameLst>
                                          </p:cBhvr>
                                          <p:to>
                                            <p:strVal val="visible"/>
                                          </p:to>
                                        </p:set>
                                        <p:anim calcmode="lin" valueType="num" p14:bounceEnd="40000">
                                          <p:cBhvr additive="base">
                                            <p:cTn id="48" dur="500" fill="hold"/>
                                            <p:tgtEl>
                                              <p:spTgt spid="85"/>
                                            </p:tgtEl>
                                            <p:attrNameLst>
                                              <p:attrName>ppt_x</p:attrName>
                                            </p:attrNameLst>
                                          </p:cBhvr>
                                          <p:tavLst>
                                            <p:tav tm="0">
                                              <p:val>
                                                <p:strVal val="#ppt_x"/>
                                              </p:val>
                                            </p:tav>
                                            <p:tav tm="100000">
                                              <p:val>
                                                <p:strVal val="#ppt_x"/>
                                              </p:val>
                                            </p:tav>
                                          </p:tavLst>
                                        </p:anim>
                                        <p:anim calcmode="lin" valueType="num" p14:bounceEnd="40000">
                                          <p:cBhvr additive="base">
                                            <p:cTn id="49" dur="500" fill="hold"/>
                                            <p:tgtEl>
                                              <p:spTgt spid="85"/>
                                            </p:tgtEl>
                                            <p:attrNameLst>
                                              <p:attrName>ppt_y</p:attrName>
                                            </p:attrNameLst>
                                          </p:cBhvr>
                                          <p:tavLst>
                                            <p:tav tm="0">
                                              <p:val>
                                                <p:strVal val="1+#ppt_h/2"/>
                                              </p:val>
                                            </p:tav>
                                            <p:tav tm="100000">
                                              <p:val>
                                                <p:strVal val="#ppt_y"/>
                                              </p:val>
                                            </p:tav>
                                          </p:tavLst>
                                        </p:anim>
                                      </p:childTnLst>
                                    </p:cTn>
                                  </p:par>
                                  <p:par>
                                    <p:cTn id="50" presetID="53" presetClass="entr" presetSubtype="16" fill="hold" grpId="0" nodeType="withEffect">
                                      <p:stCondLst>
                                        <p:cond delay="0"/>
                                      </p:stCondLst>
                                      <p:iterate type="lt">
                                        <p:tmPct val="10000"/>
                                      </p:iterate>
                                      <p:childTnLst>
                                        <p:set>
                                          <p:cBhvr>
                                            <p:cTn id="51" dur="1" fill="hold">
                                              <p:stCondLst>
                                                <p:cond delay="0"/>
                                              </p:stCondLst>
                                            </p:cTn>
                                            <p:tgtEl>
                                              <p:spTgt spid="116"/>
                                            </p:tgtEl>
                                            <p:attrNameLst>
                                              <p:attrName>style.visibility</p:attrName>
                                            </p:attrNameLst>
                                          </p:cBhvr>
                                          <p:to>
                                            <p:strVal val="visible"/>
                                          </p:to>
                                        </p:set>
                                        <p:anim calcmode="lin" valueType="num">
                                          <p:cBhvr>
                                            <p:cTn id="52" dur="500" fill="hold"/>
                                            <p:tgtEl>
                                              <p:spTgt spid="116"/>
                                            </p:tgtEl>
                                            <p:attrNameLst>
                                              <p:attrName>ppt_w</p:attrName>
                                            </p:attrNameLst>
                                          </p:cBhvr>
                                          <p:tavLst>
                                            <p:tav tm="0">
                                              <p:val>
                                                <p:fltVal val="0"/>
                                              </p:val>
                                            </p:tav>
                                            <p:tav tm="100000">
                                              <p:val>
                                                <p:strVal val="#ppt_w"/>
                                              </p:val>
                                            </p:tav>
                                          </p:tavLst>
                                        </p:anim>
                                        <p:anim calcmode="lin" valueType="num">
                                          <p:cBhvr>
                                            <p:cTn id="53" dur="500" fill="hold"/>
                                            <p:tgtEl>
                                              <p:spTgt spid="116"/>
                                            </p:tgtEl>
                                            <p:attrNameLst>
                                              <p:attrName>ppt_h</p:attrName>
                                            </p:attrNameLst>
                                          </p:cBhvr>
                                          <p:tavLst>
                                            <p:tav tm="0">
                                              <p:val>
                                                <p:fltVal val="0"/>
                                              </p:val>
                                            </p:tav>
                                            <p:tav tm="100000">
                                              <p:val>
                                                <p:strVal val="#ppt_h"/>
                                              </p:val>
                                            </p:tav>
                                          </p:tavLst>
                                        </p:anim>
                                        <p:animEffect transition="in" filter="fade">
                                          <p:cBhvr>
                                            <p:cTn id="54" dur="500"/>
                                            <p:tgtEl>
                                              <p:spTgt spid="116"/>
                                            </p:tgtEl>
                                          </p:cBhvr>
                                        </p:animEffect>
                                      </p:childTnLst>
                                    </p:cTn>
                                  </p:par>
                                </p:childTnLst>
                              </p:cTn>
                            </p:par>
                            <p:par>
                              <p:cTn id="55" fill="hold">
                                <p:stCondLst>
                                  <p:cond delay="5300"/>
                                </p:stCondLst>
                                <p:childTnLst>
                                  <p:par>
                                    <p:cTn id="56" presetID="2" presetClass="entr" presetSubtype="4" accel="60000" fill="hold" nodeType="afterEffect" p14:presetBounceEnd="40000">
                                      <p:stCondLst>
                                        <p:cond delay="0"/>
                                      </p:stCondLst>
                                      <p:childTnLst>
                                        <p:set>
                                          <p:cBhvr>
                                            <p:cTn id="57" dur="1" fill="hold">
                                              <p:stCondLst>
                                                <p:cond delay="0"/>
                                              </p:stCondLst>
                                            </p:cTn>
                                            <p:tgtEl>
                                              <p:spTgt spid="91"/>
                                            </p:tgtEl>
                                            <p:attrNameLst>
                                              <p:attrName>style.visibility</p:attrName>
                                            </p:attrNameLst>
                                          </p:cBhvr>
                                          <p:to>
                                            <p:strVal val="visible"/>
                                          </p:to>
                                        </p:set>
                                        <p:anim calcmode="lin" valueType="num" p14:bounceEnd="40000">
                                          <p:cBhvr additive="base">
                                            <p:cTn id="58" dur="500" fill="hold"/>
                                            <p:tgtEl>
                                              <p:spTgt spid="91"/>
                                            </p:tgtEl>
                                            <p:attrNameLst>
                                              <p:attrName>ppt_x</p:attrName>
                                            </p:attrNameLst>
                                          </p:cBhvr>
                                          <p:tavLst>
                                            <p:tav tm="0">
                                              <p:val>
                                                <p:strVal val="#ppt_x"/>
                                              </p:val>
                                            </p:tav>
                                            <p:tav tm="100000">
                                              <p:val>
                                                <p:strVal val="#ppt_x"/>
                                              </p:val>
                                            </p:tav>
                                          </p:tavLst>
                                        </p:anim>
                                        <p:anim calcmode="lin" valueType="num" p14:bounceEnd="40000">
                                          <p:cBhvr additive="base">
                                            <p:cTn id="59" dur="500" fill="hold"/>
                                            <p:tgtEl>
                                              <p:spTgt spid="91"/>
                                            </p:tgtEl>
                                            <p:attrNameLst>
                                              <p:attrName>ppt_y</p:attrName>
                                            </p:attrNameLst>
                                          </p:cBhvr>
                                          <p:tavLst>
                                            <p:tav tm="0">
                                              <p:val>
                                                <p:strVal val="1+#ppt_h/2"/>
                                              </p:val>
                                            </p:tav>
                                            <p:tav tm="100000">
                                              <p:val>
                                                <p:strVal val="#ppt_y"/>
                                              </p:val>
                                            </p:tav>
                                          </p:tavLst>
                                        </p:anim>
                                      </p:childTnLst>
                                    </p:cTn>
                                  </p:par>
                                  <p:par>
                                    <p:cTn id="60" presetID="53" presetClass="entr" presetSubtype="16" fill="hold" grpId="0" nodeType="withEffect">
                                      <p:stCondLst>
                                        <p:cond delay="0"/>
                                      </p:stCondLst>
                                      <p:iterate type="lt">
                                        <p:tmPct val="10000"/>
                                      </p:iterate>
                                      <p:childTnLst>
                                        <p:set>
                                          <p:cBhvr>
                                            <p:cTn id="61" dur="1" fill="hold">
                                              <p:stCondLst>
                                                <p:cond delay="0"/>
                                              </p:stCondLst>
                                            </p:cTn>
                                            <p:tgtEl>
                                              <p:spTgt spid="118"/>
                                            </p:tgtEl>
                                            <p:attrNameLst>
                                              <p:attrName>style.visibility</p:attrName>
                                            </p:attrNameLst>
                                          </p:cBhvr>
                                          <p:to>
                                            <p:strVal val="visible"/>
                                          </p:to>
                                        </p:set>
                                        <p:anim calcmode="lin" valueType="num">
                                          <p:cBhvr>
                                            <p:cTn id="62" dur="500" fill="hold"/>
                                            <p:tgtEl>
                                              <p:spTgt spid="118"/>
                                            </p:tgtEl>
                                            <p:attrNameLst>
                                              <p:attrName>ppt_w</p:attrName>
                                            </p:attrNameLst>
                                          </p:cBhvr>
                                          <p:tavLst>
                                            <p:tav tm="0">
                                              <p:val>
                                                <p:fltVal val="0"/>
                                              </p:val>
                                            </p:tav>
                                            <p:tav tm="100000">
                                              <p:val>
                                                <p:strVal val="#ppt_w"/>
                                              </p:val>
                                            </p:tav>
                                          </p:tavLst>
                                        </p:anim>
                                        <p:anim calcmode="lin" valueType="num">
                                          <p:cBhvr>
                                            <p:cTn id="63" dur="500" fill="hold"/>
                                            <p:tgtEl>
                                              <p:spTgt spid="118"/>
                                            </p:tgtEl>
                                            <p:attrNameLst>
                                              <p:attrName>ppt_h</p:attrName>
                                            </p:attrNameLst>
                                          </p:cBhvr>
                                          <p:tavLst>
                                            <p:tav tm="0">
                                              <p:val>
                                                <p:fltVal val="0"/>
                                              </p:val>
                                            </p:tav>
                                            <p:tav tm="100000">
                                              <p:val>
                                                <p:strVal val="#ppt_h"/>
                                              </p:val>
                                            </p:tav>
                                          </p:tavLst>
                                        </p:anim>
                                        <p:animEffect transition="in" filter="fade">
                                          <p:cBhvr>
                                            <p:cTn id="64" dur="500"/>
                                            <p:tgtEl>
                                              <p:spTgt spid="118"/>
                                            </p:tgtEl>
                                          </p:cBhvr>
                                        </p:animEffect>
                                      </p:childTnLst>
                                    </p:cTn>
                                  </p:par>
                                </p:childTnLst>
                              </p:cTn>
                            </p:par>
                            <p:par>
                              <p:cTn id="65" fill="hold">
                                <p:stCondLst>
                                  <p:cond delay="7199"/>
                                </p:stCondLst>
                                <p:childTnLst>
                                  <p:par>
                                    <p:cTn id="66" presetID="2" presetClass="entr" presetSubtype="4" accel="60000" fill="hold" grpId="0" nodeType="afterEffect" p14:presetBounceEnd="40000">
                                      <p:stCondLst>
                                        <p:cond delay="0"/>
                                      </p:stCondLst>
                                      <p:childTnLst>
                                        <p:set>
                                          <p:cBhvr>
                                            <p:cTn id="67" dur="1" fill="hold">
                                              <p:stCondLst>
                                                <p:cond delay="0"/>
                                              </p:stCondLst>
                                            </p:cTn>
                                            <p:tgtEl>
                                              <p:spTgt spid="94"/>
                                            </p:tgtEl>
                                            <p:attrNameLst>
                                              <p:attrName>style.visibility</p:attrName>
                                            </p:attrNameLst>
                                          </p:cBhvr>
                                          <p:to>
                                            <p:strVal val="visible"/>
                                          </p:to>
                                        </p:set>
                                        <p:anim calcmode="lin" valueType="num" p14:bounceEnd="40000">
                                          <p:cBhvr additive="base">
                                            <p:cTn id="68" dur="500" fill="hold"/>
                                            <p:tgtEl>
                                              <p:spTgt spid="94"/>
                                            </p:tgtEl>
                                            <p:attrNameLst>
                                              <p:attrName>ppt_x</p:attrName>
                                            </p:attrNameLst>
                                          </p:cBhvr>
                                          <p:tavLst>
                                            <p:tav tm="0">
                                              <p:val>
                                                <p:strVal val="#ppt_x"/>
                                              </p:val>
                                            </p:tav>
                                            <p:tav tm="100000">
                                              <p:val>
                                                <p:strVal val="#ppt_x"/>
                                              </p:val>
                                            </p:tav>
                                          </p:tavLst>
                                        </p:anim>
                                        <p:anim calcmode="lin" valueType="num" p14:bounceEnd="40000">
                                          <p:cBhvr additive="base">
                                            <p:cTn id="69" dur="500" fill="hold"/>
                                            <p:tgtEl>
                                              <p:spTgt spid="94"/>
                                            </p:tgtEl>
                                            <p:attrNameLst>
                                              <p:attrName>ppt_y</p:attrName>
                                            </p:attrNameLst>
                                          </p:cBhvr>
                                          <p:tavLst>
                                            <p:tav tm="0">
                                              <p:val>
                                                <p:strVal val="1+#ppt_h/2"/>
                                              </p:val>
                                            </p:tav>
                                            <p:tav tm="100000">
                                              <p:val>
                                                <p:strVal val="#ppt_y"/>
                                              </p:val>
                                            </p:tav>
                                          </p:tavLst>
                                        </p:anim>
                                      </p:childTnLst>
                                    </p:cTn>
                                  </p:par>
                                  <p:par>
                                    <p:cTn id="70" presetID="53" presetClass="entr" presetSubtype="16" fill="hold" grpId="0" nodeType="withEffect">
                                      <p:stCondLst>
                                        <p:cond delay="0"/>
                                      </p:stCondLst>
                                      <p:iterate type="lt">
                                        <p:tmPct val="10000"/>
                                      </p:iterate>
                                      <p:childTnLst>
                                        <p:set>
                                          <p:cBhvr>
                                            <p:cTn id="71" dur="1" fill="hold">
                                              <p:stCondLst>
                                                <p:cond delay="0"/>
                                              </p:stCondLst>
                                            </p:cTn>
                                            <p:tgtEl>
                                              <p:spTgt spid="115"/>
                                            </p:tgtEl>
                                            <p:attrNameLst>
                                              <p:attrName>style.visibility</p:attrName>
                                            </p:attrNameLst>
                                          </p:cBhvr>
                                          <p:to>
                                            <p:strVal val="visible"/>
                                          </p:to>
                                        </p:set>
                                        <p:anim calcmode="lin" valueType="num">
                                          <p:cBhvr>
                                            <p:cTn id="72" dur="500" fill="hold"/>
                                            <p:tgtEl>
                                              <p:spTgt spid="115"/>
                                            </p:tgtEl>
                                            <p:attrNameLst>
                                              <p:attrName>ppt_w</p:attrName>
                                            </p:attrNameLst>
                                          </p:cBhvr>
                                          <p:tavLst>
                                            <p:tav tm="0">
                                              <p:val>
                                                <p:fltVal val="0"/>
                                              </p:val>
                                            </p:tav>
                                            <p:tav tm="100000">
                                              <p:val>
                                                <p:strVal val="#ppt_w"/>
                                              </p:val>
                                            </p:tav>
                                          </p:tavLst>
                                        </p:anim>
                                        <p:anim calcmode="lin" valueType="num">
                                          <p:cBhvr>
                                            <p:cTn id="73" dur="500" fill="hold"/>
                                            <p:tgtEl>
                                              <p:spTgt spid="115"/>
                                            </p:tgtEl>
                                            <p:attrNameLst>
                                              <p:attrName>ppt_h</p:attrName>
                                            </p:attrNameLst>
                                          </p:cBhvr>
                                          <p:tavLst>
                                            <p:tav tm="0">
                                              <p:val>
                                                <p:fltVal val="0"/>
                                              </p:val>
                                            </p:tav>
                                            <p:tav tm="100000">
                                              <p:val>
                                                <p:strVal val="#ppt_h"/>
                                              </p:val>
                                            </p:tav>
                                          </p:tavLst>
                                        </p:anim>
                                        <p:animEffect transition="in" filter="fade">
                                          <p:cBhvr>
                                            <p:cTn id="74" dur="500"/>
                                            <p:tgtEl>
                                              <p:spTgt spid="115"/>
                                            </p:tgtEl>
                                          </p:cBhvr>
                                        </p:animEffect>
                                      </p:childTnLst>
                                    </p:cTn>
                                  </p:par>
                                </p:childTnLst>
                              </p:cTn>
                            </p:par>
                            <p:par>
                              <p:cTn id="75" fill="hold">
                                <p:stCondLst>
                                  <p:cond delay="9100"/>
                                </p:stCondLst>
                                <p:childTnLst>
                                  <p:par>
                                    <p:cTn id="76" presetID="2" presetClass="entr" presetSubtype="4" accel="60000" fill="hold" nodeType="afterEffect" p14:presetBounceEnd="40000">
                                      <p:stCondLst>
                                        <p:cond delay="0"/>
                                      </p:stCondLst>
                                      <p:childTnLst>
                                        <p:set>
                                          <p:cBhvr>
                                            <p:cTn id="77" dur="1" fill="hold">
                                              <p:stCondLst>
                                                <p:cond delay="0"/>
                                              </p:stCondLst>
                                            </p:cTn>
                                            <p:tgtEl>
                                              <p:spTgt spid="95"/>
                                            </p:tgtEl>
                                            <p:attrNameLst>
                                              <p:attrName>style.visibility</p:attrName>
                                            </p:attrNameLst>
                                          </p:cBhvr>
                                          <p:to>
                                            <p:strVal val="visible"/>
                                          </p:to>
                                        </p:set>
                                        <p:anim calcmode="lin" valueType="num" p14:bounceEnd="40000">
                                          <p:cBhvr additive="base">
                                            <p:cTn id="78" dur="500" fill="hold"/>
                                            <p:tgtEl>
                                              <p:spTgt spid="95"/>
                                            </p:tgtEl>
                                            <p:attrNameLst>
                                              <p:attrName>ppt_x</p:attrName>
                                            </p:attrNameLst>
                                          </p:cBhvr>
                                          <p:tavLst>
                                            <p:tav tm="0">
                                              <p:val>
                                                <p:strVal val="#ppt_x"/>
                                              </p:val>
                                            </p:tav>
                                            <p:tav tm="100000">
                                              <p:val>
                                                <p:strVal val="#ppt_x"/>
                                              </p:val>
                                            </p:tav>
                                          </p:tavLst>
                                        </p:anim>
                                        <p:anim calcmode="lin" valueType="num" p14:bounceEnd="40000">
                                          <p:cBhvr additive="base">
                                            <p:cTn id="79" dur="500" fill="hold"/>
                                            <p:tgtEl>
                                              <p:spTgt spid="95"/>
                                            </p:tgtEl>
                                            <p:attrNameLst>
                                              <p:attrName>ppt_y</p:attrName>
                                            </p:attrNameLst>
                                          </p:cBhvr>
                                          <p:tavLst>
                                            <p:tav tm="0">
                                              <p:val>
                                                <p:strVal val="1+#ppt_h/2"/>
                                              </p:val>
                                            </p:tav>
                                            <p:tav tm="100000">
                                              <p:val>
                                                <p:strVal val="#ppt_y"/>
                                              </p:val>
                                            </p:tav>
                                          </p:tavLst>
                                        </p:anim>
                                      </p:childTnLst>
                                    </p:cTn>
                                  </p:par>
                                  <p:par>
                                    <p:cTn id="80" presetID="53" presetClass="entr" presetSubtype="16" fill="hold" grpId="0" nodeType="withEffect">
                                      <p:stCondLst>
                                        <p:cond delay="0"/>
                                      </p:stCondLst>
                                      <p:iterate type="lt">
                                        <p:tmPct val="10000"/>
                                      </p:iterate>
                                      <p:childTnLst>
                                        <p:set>
                                          <p:cBhvr>
                                            <p:cTn id="81" dur="1" fill="hold">
                                              <p:stCondLst>
                                                <p:cond delay="0"/>
                                              </p:stCondLst>
                                            </p:cTn>
                                            <p:tgtEl>
                                              <p:spTgt spid="117"/>
                                            </p:tgtEl>
                                            <p:attrNameLst>
                                              <p:attrName>style.visibility</p:attrName>
                                            </p:attrNameLst>
                                          </p:cBhvr>
                                          <p:to>
                                            <p:strVal val="visible"/>
                                          </p:to>
                                        </p:set>
                                        <p:anim calcmode="lin" valueType="num">
                                          <p:cBhvr>
                                            <p:cTn id="82" dur="500" fill="hold"/>
                                            <p:tgtEl>
                                              <p:spTgt spid="117"/>
                                            </p:tgtEl>
                                            <p:attrNameLst>
                                              <p:attrName>ppt_w</p:attrName>
                                            </p:attrNameLst>
                                          </p:cBhvr>
                                          <p:tavLst>
                                            <p:tav tm="0">
                                              <p:val>
                                                <p:fltVal val="0"/>
                                              </p:val>
                                            </p:tav>
                                            <p:tav tm="100000">
                                              <p:val>
                                                <p:strVal val="#ppt_w"/>
                                              </p:val>
                                            </p:tav>
                                          </p:tavLst>
                                        </p:anim>
                                        <p:anim calcmode="lin" valueType="num">
                                          <p:cBhvr>
                                            <p:cTn id="83" dur="500" fill="hold"/>
                                            <p:tgtEl>
                                              <p:spTgt spid="117"/>
                                            </p:tgtEl>
                                            <p:attrNameLst>
                                              <p:attrName>ppt_h</p:attrName>
                                            </p:attrNameLst>
                                          </p:cBhvr>
                                          <p:tavLst>
                                            <p:tav tm="0">
                                              <p:val>
                                                <p:fltVal val="0"/>
                                              </p:val>
                                            </p:tav>
                                            <p:tav tm="100000">
                                              <p:val>
                                                <p:strVal val="#ppt_h"/>
                                              </p:val>
                                            </p:tav>
                                          </p:tavLst>
                                        </p:anim>
                                        <p:animEffect transition="in" filter="fade">
                                          <p:cBhvr>
                                            <p:cTn id="84" dur="500"/>
                                            <p:tgtEl>
                                              <p:spTgt spid="117"/>
                                            </p:tgtEl>
                                          </p:cBhvr>
                                        </p:animEffect>
                                      </p:childTnLst>
                                    </p:cTn>
                                  </p:par>
                                </p:childTnLst>
                              </p:cTn>
                            </p:par>
                            <p:par>
                              <p:cTn id="85" fill="hold">
                                <p:stCondLst>
                                  <p:cond delay="11000"/>
                                </p:stCondLst>
                                <p:childTnLst>
                                  <p:par>
                                    <p:cTn id="86" presetID="2" presetClass="entr" presetSubtype="4" accel="60000" fill="hold" nodeType="afterEffect" p14:presetBounceEnd="40000">
                                      <p:stCondLst>
                                        <p:cond delay="0"/>
                                      </p:stCondLst>
                                      <p:childTnLst>
                                        <p:set>
                                          <p:cBhvr>
                                            <p:cTn id="87" dur="1" fill="hold">
                                              <p:stCondLst>
                                                <p:cond delay="0"/>
                                              </p:stCondLst>
                                            </p:cTn>
                                            <p:tgtEl>
                                              <p:spTgt spid="107"/>
                                            </p:tgtEl>
                                            <p:attrNameLst>
                                              <p:attrName>style.visibility</p:attrName>
                                            </p:attrNameLst>
                                          </p:cBhvr>
                                          <p:to>
                                            <p:strVal val="visible"/>
                                          </p:to>
                                        </p:set>
                                        <p:anim calcmode="lin" valueType="num" p14:bounceEnd="40000">
                                          <p:cBhvr additive="base">
                                            <p:cTn id="88" dur="500" fill="hold"/>
                                            <p:tgtEl>
                                              <p:spTgt spid="107"/>
                                            </p:tgtEl>
                                            <p:attrNameLst>
                                              <p:attrName>ppt_x</p:attrName>
                                            </p:attrNameLst>
                                          </p:cBhvr>
                                          <p:tavLst>
                                            <p:tav tm="0">
                                              <p:val>
                                                <p:strVal val="#ppt_x"/>
                                              </p:val>
                                            </p:tav>
                                            <p:tav tm="100000">
                                              <p:val>
                                                <p:strVal val="#ppt_x"/>
                                              </p:val>
                                            </p:tav>
                                          </p:tavLst>
                                        </p:anim>
                                        <p:anim calcmode="lin" valueType="num" p14:bounceEnd="40000">
                                          <p:cBhvr additive="base">
                                            <p:cTn id="89" dur="500" fill="hold"/>
                                            <p:tgtEl>
                                              <p:spTgt spid="107"/>
                                            </p:tgtEl>
                                            <p:attrNameLst>
                                              <p:attrName>ppt_y</p:attrName>
                                            </p:attrNameLst>
                                          </p:cBhvr>
                                          <p:tavLst>
                                            <p:tav tm="0">
                                              <p:val>
                                                <p:strVal val="1+#ppt_h/2"/>
                                              </p:val>
                                            </p:tav>
                                            <p:tav tm="100000">
                                              <p:val>
                                                <p:strVal val="#ppt_y"/>
                                              </p:val>
                                            </p:tav>
                                          </p:tavLst>
                                        </p:anim>
                                      </p:childTnLst>
                                    </p:cTn>
                                  </p:par>
                                  <p:par>
                                    <p:cTn id="90" presetID="53" presetClass="entr" presetSubtype="16" fill="hold" grpId="0" nodeType="withEffect">
                                      <p:stCondLst>
                                        <p:cond delay="0"/>
                                      </p:stCondLst>
                                      <p:iterate type="lt">
                                        <p:tmPct val="10000"/>
                                      </p:iterate>
                                      <p:childTnLst>
                                        <p:set>
                                          <p:cBhvr>
                                            <p:cTn id="91" dur="1" fill="hold">
                                              <p:stCondLst>
                                                <p:cond delay="0"/>
                                              </p:stCondLst>
                                            </p:cTn>
                                            <p:tgtEl>
                                              <p:spTgt spid="119"/>
                                            </p:tgtEl>
                                            <p:attrNameLst>
                                              <p:attrName>style.visibility</p:attrName>
                                            </p:attrNameLst>
                                          </p:cBhvr>
                                          <p:to>
                                            <p:strVal val="visible"/>
                                          </p:to>
                                        </p:set>
                                        <p:anim calcmode="lin" valueType="num">
                                          <p:cBhvr>
                                            <p:cTn id="92" dur="500" fill="hold"/>
                                            <p:tgtEl>
                                              <p:spTgt spid="119"/>
                                            </p:tgtEl>
                                            <p:attrNameLst>
                                              <p:attrName>ppt_w</p:attrName>
                                            </p:attrNameLst>
                                          </p:cBhvr>
                                          <p:tavLst>
                                            <p:tav tm="0">
                                              <p:val>
                                                <p:fltVal val="0"/>
                                              </p:val>
                                            </p:tav>
                                            <p:tav tm="100000">
                                              <p:val>
                                                <p:strVal val="#ppt_w"/>
                                              </p:val>
                                            </p:tav>
                                          </p:tavLst>
                                        </p:anim>
                                        <p:anim calcmode="lin" valueType="num">
                                          <p:cBhvr>
                                            <p:cTn id="93" dur="500" fill="hold"/>
                                            <p:tgtEl>
                                              <p:spTgt spid="119"/>
                                            </p:tgtEl>
                                            <p:attrNameLst>
                                              <p:attrName>ppt_h</p:attrName>
                                            </p:attrNameLst>
                                          </p:cBhvr>
                                          <p:tavLst>
                                            <p:tav tm="0">
                                              <p:val>
                                                <p:fltVal val="0"/>
                                              </p:val>
                                            </p:tav>
                                            <p:tav tm="100000">
                                              <p:val>
                                                <p:strVal val="#ppt_h"/>
                                              </p:val>
                                            </p:tav>
                                          </p:tavLst>
                                        </p:anim>
                                        <p:animEffect transition="in" filter="fade">
                                          <p:cBhvr>
                                            <p:cTn id="94"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114" grpId="0"/>
          <p:bldP spid="115" grpId="0"/>
          <p:bldP spid="116" grpId="0"/>
          <p:bldP spid="117" grpId="0"/>
          <p:bldP spid="118" grpId="0"/>
          <p:bldP spid="11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20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16" fill="hold" nodeType="withEffect">
                                      <p:stCondLst>
                                        <p:cond delay="40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nodeType="withEffect">
                                      <p:stCondLst>
                                        <p:cond delay="60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par>
                                    <p:cTn id="25" presetID="53" presetClass="entr" presetSubtype="16" fill="hold" nodeType="withEffect">
                                      <p:stCondLst>
                                        <p:cond delay="80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par>
                                    <p:cTn id="30" presetID="53" presetClass="entr" presetSubtype="16" fill="hold" nodeType="withEffect">
                                      <p:stCondLst>
                                        <p:cond delay="100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Effect transition="in" filter="fade">
                                          <p:cBhvr>
                                            <p:cTn id="34" dur="500"/>
                                            <p:tgtEl>
                                              <p:spTgt spid="21"/>
                                            </p:tgtEl>
                                          </p:cBhvr>
                                        </p:animEffect>
                                      </p:childTnLst>
                                    </p:cTn>
                                  </p:par>
                                </p:childTnLst>
                              </p:cTn>
                            </p:par>
                            <p:par>
                              <p:cTn id="35" fill="hold">
                                <p:stCondLst>
                                  <p:cond delay="500"/>
                                </p:stCondLst>
                                <p:childTnLst>
                                  <p:par>
                                    <p:cTn id="36" presetID="2" presetClass="entr" presetSubtype="4" accel="60000"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500" fill="hold"/>
                                            <p:tgtEl>
                                              <p:spTgt spid="24"/>
                                            </p:tgtEl>
                                            <p:attrNameLst>
                                              <p:attrName>ppt_x</p:attrName>
                                            </p:attrNameLst>
                                          </p:cBhvr>
                                          <p:tavLst>
                                            <p:tav tm="0">
                                              <p:val>
                                                <p:strVal val="#ppt_x"/>
                                              </p:val>
                                            </p:tav>
                                            <p:tav tm="100000">
                                              <p:val>
                                                <p:strVal val="#ppt_x"/>
                                              </p:val>
                                            </p:tav>
                                          </p:tavLst>
                                        </p:anim>
                                        <p:anim calcmode="lin" valueType="num">
                                          <p:cBhvr additive="base">
                                            <p:cTn id="39" dur="500" fill="hold"/>
                                            <p:tgtEl>
                                              <p:spTgt spid="24"/>
                                            </p:tgtEl>
                                            <p:attrNameLst>
                                              <p:attrName>ppt_y</p:attrName>
                                            </p:attrNameLst>
                                          </p:cBhvr>
                                          <p:tavLst>
                                            <p:tav tm="0">
                                              <p:val>
                                                <p:strVal val="1+#ppt_h/2"/>
                                              </p:val>
                                            </p:tav>
                                            <p:tav tm="100000">
                                              <p:val>
                                                <p:strVal val="#ppt_y"/>
                                              </p:val>
                                            </p:tav>
                                          </p:tavLst>
                                        </p:anim>
                                      </p:childTnLst>
                                    </p:cTn>
                                  </p:par>
                                  <p:par>
                                    <p:cTn id="40" presetID="53" presetClass="entr" presetSubtype="16" fill="hold" grpId="0" nodeType="withEffect">
                                      <p:stCondLst>
                                        <p:cond delay="0"/>
                                      </p:stCondLst>
                                      <p:iterate type="lt">
                                        <p:tmPct val="10000"/>
                                      </p:iterate>
                                      <p:childTnLst>
                                        <p:set>
                                          <p:cBhvr>
                                            <p:cTn id="41" dur="1" fill="hold">
                                              <p:stCondLst>
                                                <p:cond delay="0"/>
                                              </p:stCondLst>
                                            </p:cTn>
                                            <p:tgtEl>
                                              <p:spTgt spid="114"/>
                                            </p:tgtEl>
                                            <p:attrNameLst>
                                              <p:attrName>style.visibility</p:attrName>
                                            </p:attrNameLst>
                                          </p:cBhvr>
                                          <p:to>
                                            <p:strVal val="visible"/>
                                          </p:to>
                                        </p:set>
                                        <p:anim calcmode="lin" valueType="num">
                                          <p:cBhvr>
                                            <p:cTn id="42" dur="500" fill="hold"/>
                                            <p:tgtEl>
                                              <p:spTgt spid="114"/>
                                            </p:tgtEl>
                                            <p:attrNameLst>
                                              <p:attrName>ppt_w</p:attrName>
                                            </p:attrNameLst>
                                          </p:cBhvr>
                                          <p:tavLst>
                                            <p:tav tm="0">
                                              <p:val>
                                                <p:fltVal val="0"/>
                                              </p:val>
                                            </p:tav>
                                            <p:tav tm="100000">
                                              <p:val>
                                                <p:strVal val="#ppt_w"/>
                                              </p:val>
                                            </p:tav>
                                          </p:tavLst>
                                        </p:anim>
                                        <p:anim calcmode="lin" valueType="num">
                                          <p:cBhvr>
                                            <p:cTn id="43" dur="500" fill="hold"/>
                                            <p:tgtEl>
                                              <p:spTgt spid="114"/>
                                            </p:tgtEl>
                                            <p:attrNameLst>
                                              <p:attrName>ppt_h</p:attrName>
                                            </p:attrNameLst>
                                          </p:cBhvr>
                                          <p:tavLst>
                                            <p:tav tm="0">
                                              <p:val>
                                                <p:fltVal val="0"/>
                                              </p:val>
                                            </p:tav>
                                            <p:tav tm="100000">
                                              <p:val>
                                                <p:strVal val="#ppt_h"/>
                                              </p:val>
                                            </p:tav>
                                          </p:tavLst>
                                        </p:anim>
                                        <p:animEffect transition="in" filter="fade">
                                          <p:cBhvr>
                                            <p:cTn id="44" dur="500"/>
                                            <p:tgtEl>
                                              <p:spTgt spid="114"/>
                                            </p:tgtEl>
                                          </p:cBhvr>
                                        </p:animEffect>
                                      </p:childTnLst>
                                    </p:cTn>
                                  </p:par>
                                </p:childTnLst>
                              </p:cTn>
                            </p:par>
                            <p:par>
                              <p:cTn id="45" fill="hold">
                                <p:stCondLst>
                                  <p:cond delay="3400"/>
                                </p:stCondLst>
                                <p:childTnLst>
                                  <p:par>
                                    <p:cTn id="46" presetID="2" presetClass="entr" presetSubtype="4" accel="60000" fill="hold" nodeType="afterEffect">
                                      <p:stCondLst>
                                        <p:cond delay="0"/>
                                      </p:stCondLst>
                                      <p:childTnLst>
                                        <p:set>
                                          <p:cBhvr>
                                            <p:cTn id="47" dur="1" fill="hold">
                                              <p:stCondLst>
                                                <p:cond delay="0"/>
                                              </p:stCondLst>
                                            </p:cTn>
                                            <p:tgtEl>
                                              <p:spTgt spid="85"/>
                                            </p:tgtEl>
                                            <p:attrNameLst>
                                              <p:attrName>style.visibility</p:attrName>
                                            </p:attrNameLst>
                                          </p:cBhvr>
                                          <p:to>
                                            <p:strVal val="visible"/>
                                          </p:to>
                                        </p:set>
                                        <p:anim calcmode="lin" valueType="num">
                                          <p:cBhvr additive="base">
                                            <p:cTn id="48" dur="500" fill="hold"/>
                                            <p:tgtEl>
                                              <p:spTgt spid="85"/>
                                            </p:tgtEl>
                                            <p:attrNameLst>
                                              <p:attrName>ppt_x</p:attrName>
                                            </p:attrNameLst>
                                          </p:cBhvr>
                                          <p:tavLst>
                                            <p:tav tm="0">
                                              <p:val>
                                                <p:strVal val="#ppt_x"/>
                                              </p:val>
                                            </p:tav>
                                            <p:tav tm="100000">
                                              <p:val>
                                                <p:strVal val="#ppt_x"/>
                                              </p:val>
                                            </p:tav>
                                          </p:tavLst>
                                        </p:anim>
                                        <p:anim calcmode="lin" valueType="num">
                                          <p:cBhvr additive="base">
                                            <p:cTn id="49" dur="500" fill="hold"/>
                                            <p:tgtEl>
                                              <p:spTgt spid="85"/>
                                            </p:tgtEl>
                                            <p:attrNameLst>
                                              <p:attrName>ppt_y</p:attrName>
                                            </p:attrNameLst>
                                          </p:cBhvr>
                                          <p:tavLst>
                                            <p:tav tm="0">
                                              <p:val>
                                                <p:strVal val="1+#ppt_h/2"/>
                                              </p:val>
                                            </p:tav>
                                            <p:tav tm="100000">
                                              <p:val>
                                                <p:strVal val="#ppt_y"/>
                                              </p:val>
                                            </p:tav>
                                          </p:tavLst>
                                        </p:anim>
                                      </p:childTnLst>
                                    </p:cTn>
                                  </p:par>
                                  <p:par>
                                    <p:cTn id="50" presetID="53" presetClass="entr" presetSubtype="16" fill="hold" grpId="0" nodeType="withEffect">
                                      <p:stCondLst>
                                        <p:cond delay="0"/>
                                      </p:stCondLst>
                                      <p:iterate type="lt">
                                        <p:tmPct val="10000"/>
                                      </p:iterate>
                                      <p:childTnLst>
                                        <p:set>
                                          <p:cBhvr>
                                            <p:cTn id="51" dur="1" fill="hold">
                                              <p:stCondLst>
                                                <p:cond delay="0"/>
                                              </p:stCondLst>
                                            </p:cTn>
                                            <p:tgtEl>
                                              <p:spTgt spid="116"/>
                                            </p:tgtEl>
                                            <p:attrNameLst>
                                              <p:attrName>style.visibility</p:attrName>
                                            </p:attrNameLst>
                                          </p:cBhvr>
                                          <p:to>
                                            <p:strVal val="visible"/>
                                          </p:to>
                                        </p:set>
                                        <p:anim calcmode="lin" valueType="num">
                                          <p:cBhvr>
                                            <p:cTn id="52" dur="500" fill="hold"/>
                                            <p:tgtEl>
                                              <p:spTgt spid="116"/>
                                            </p:tgtEl>
                                            <p:attrNameLst>
                                              <p:attrName>ppt_w</p:attrName>
                                            </p:attrNameLst>
                                          </p:cBhvr>
                                          <p:tavLst>
                                            <p:tav tm="0">
                                              <p:val>
                                                <p:fltVal val="0"/>
                                              </p:val>
                                            </p:tav>
                                            <p:tav tm="100000">
                                              <p:val>
                                                <p:strVal val="#ppt_w"/>
                                              </p:val>
                                            </p:tav>
                                          </p:tavLst>
                                        </p:anim>
                                        <p:anim calcmode="lin" valueType="num">
                                          <p:cBhvr>
                                            <p:cTn id="53" dur="500" fill="hold"/>
                                            <p:tgtEl>
                                              <p:spTgt spid="116"/>
                                            </p:tgtEl>
                                            <p:attrNameLst>
                                              <p:attrName>ppt_h</p:attrName>
                                            </p:attrNameLst>
                                          </p:cBhvr>
                                          <p:tavLst>
                                            <p:tav tm="0">
                                              <p:val>
                                                <p:fltVal val="0"/>
                                              </p:val>
                                            </p:tav>
                                            <p:tav tm="100000">
                                              <p:val>
                                                <p:strVal val="#ppt_h"/>
                                              </p:val>
                                            </p:tav>
                                          </p:tavLst>
                                        </p:anim>
                                        <p:animEffect transition="in" filter="fade">
                                          <p:cBhvr>
                                            <p:cTn id="54" dur="500"/>
                                            <p:tgtEl>
                                              <p:spTgt spid="116"/>
                                            </p:tgtEl>
                                          </p:cBhvr>
                                        </p:animEffect>
                                      </p:childTnLst>
                                    </p:cTn>
                                  </p:par>
                                </p:childTnLst>
                              </p:cTn>
                            </p:par>
                            <p:par>
                              <p:cTn id="55" fill="hold">
                                <p:stCondLst>
                                  <p:cond delay="5300"/>
                                </p:stCondLst>
                                <p:childTnLst>
                                  <p:par>
                                    <p:cTn id="56" presetID="2" presetClass="entr" presetSubtype="4" accel="60000" fill="hold" nodeType="afterEffect">
                                      <p:stCondLst>
                                        <p:cond delay="0"/>
                                      </p:stCondLst>
                                      <p:childTnLst>
                                        <p:set>
                                          <p:cBhvr>
                                            <p:cTn id="57" dur="1" fill="hold">
                                              <p:stCondLst>
                                                <p:cond delay="0"/>
                                              </p:stCondLst>
                                            </p:cTn>
                                            <p:tgtEl>
                                              <p:spTgt spid="91"/>
                                            </p:tgtEl>
                                            <p:attrNameLst>
                                              <p:attrName>style.visibility</p:attrName>
                                            </p:attrNameLst>
                                          </p:cBhvr>
                                          <p:to>
                                            <p:strVal val="visible"/>
                                          </p:to>
                                        </p:set>
                                        <p:anim calcmode="lin" valueType="num">
                                          <p:cBhvr additive="base">
                                            <p:cTn id="58" dur="500" fill="hold"/>
                                            <p:tgtEl>
                                              <p:spTgt spid="91"/>
                                            </p:tgtEl>
                                            <p:attrNameLst>
                                              <p:attrName>ppt_x</p:attrName>
                                            </p:attrNameLst>
                                          </p:cBhvr>
                                          <p:tavLst>
                                            <p:tav tm="0">
                                              <p:val>
                                                <p:strVal val="#ppt_x"/>
                                              </p:val>
                                            </p:tav>
                                            <p:tav tm="100000">
                                              <p:val>
                                                <p:strVal val="#ppt_x"/>
                                              </p:val>
                                            </p:tav>
                                          </p:tavLst>
                                        </p:anim>
                                        <p:anim calcmode="lin" valueType="num">
                                          <p:cBhvr additive="base">
                                            <p:cTn id="59" dur="500" fill="hold"/>
                                            <p:tgtEl>
                                              <p:spTgt spid="91"/>
                                            </p:tgtEl>
                                            <p:attrNameLst>
                                              <p:attrName>ppt_y</p:attrName>
                                            </p:attrNameLst>
                                          </p:cBhvr>
                                          <p:tavLst>
                                            <p:tav tm="0">
                                              <p:val>
                                                <p:strVal val="1+#ppt_h/2"/>
                                              </p:val>
                                            </p:tav>
                                            <p:tav tm="100000">
                                              <p:val>
                                                <p:strVal val="#ppt_y"/>
                                              </p:val>
                                            </p:tav>
                                          </p:tavLst>
                                        </p:anim>
                                      </p:childTnLst>
                                    </p:cTn>
                                  </p:par>
                                  <p:par>
                                    <p:cTn id="60" presetID="53" presetClass="entr" presetSubtype="16" fill="hold" grpId="0" nodeType="withEffect">
                                      <p:stCondLst>
                                        <p:cond delay="0"/>
                                      </p:stCondLst>
                                      <p:iterate type="lt">
                                        <p:tmPct val="10000"/>
                                      </p:iterate>
                                      <p:childTnLst>
                                        <p:set>
                                          <p:cBhvr>
                                            <p:cTn id="61" dur="1" fill="hold">
                                              <p:stCondLst>
                                                <p:cond delay="0"/>
                                              </p:stCondLst>
                                            </p:cTn>
                                            <p:tgtEl>
                                              <p:spTgt spid="118"/>
                                            </p:tgtEl>
                                            <p:attrNameLst>
                                              <p:attrName>style.visibility</p:attrName>
                                            </p:attrNameLst>
                                          </p:cBhvr>
                                          <p:to>
                                            <p:strVal val="visible"/>
                                          </p:to>
                                        </p:set>
                                        <p:anim calcmode="lin" valueType="num">
                                          <p:cBhvr>
                                            <p:cTn id="62" dur="500" fill="hold"/>
                                            <p:tgtEl>
                                              <p:spTgt spid="118"/>
                                            </p:tgtEl>
                                            <p:attrNameLst>
                                              <p:attrName>ppt_w</p:attrName>
                                            </p:attrNameLst>
                                          </p:cBhvr>
                                          <p:tavLst>
                                            <p:tav tm="0">
                                              <p:val>
                                                <p:fltVal val="0"/>
                                              </p:val>
                                            </p:tav>
                                            <p:tav tm="100000">
                                              <p:val>
                                                <p:strVal val="#ppt_w"/>
                                              </p:val>
                                            </p:tav>
                                          </p:tavLst>
                                        </p:anim>
                                        <p:anim calcmode="lin" valueType="num">
                                          <p:cBhvr>
                                            <p:cTn id="63" dur="500" fill="hold"/>
                                            <p:tgtEl>
                                              <p:spTgt spid="118"/>
                                            </p:tgtEl>
                                            <p:attrNameLst>
                                              <p:attrName>ppt_h</p:attrName>
                                            </p:attrNameLst>
                                          </p:cBhvr>
                                          <p:tavLst>
                                            <p:tav tm="0">
                                              <p:val>
                                                <p:fltVal val="0"/>
                                              </p:val>
                                            </p:tav>
                                            <p:tav tm="100000">
                                              <p:val>
                                                <p:strVal val="#ppt_h"/>
                                              </p:val>
                                            </p:tav>
                                          </p:tavLst>
                                        </p:anim>
                                        <p:animEffect transition="in" filter="fade">
                                          <p:cBhvr>
                                            <p:cTn id="64" dur="500"/>
                                            <p:tgtEl>
                                              <p:spTgt spid="118"/>
                                            </p:tgtEl>
                                          </p:cBhvr>
                                        </p:animEffect>
                                      </p:childTnLst>
                                    </p:cTn>
                                  </p:par>
                                </p:childTnLst>
                              </p:cTn>
                            </p:par>
                            <p:par>
                              <p:cTn id="65" fill="hold">
                                <p:stCondLst>
                                  <p:cond delay="7199"/>
                                </p:stCondLst>
                                <p:childTnLst>
                                  <p:par>
                                    <p:cTn id="66" presetID="2" presetClass="entr" presetSubtype="4" accel="60000" fill="hold" grpId="0" nodeType="afterEffect">
                                      <p:stCondLst>
                                        <p:cond delay="0"/>
                                      </p:stCondLst>
                                      <p:childTnLst>
                                        <p:set>
                                          <p:cBhvr>
                                            <p:cTn id="67" dur="1" fill="hold">
                                              <p:stCondLst>
                                                <p:cond delay="0"/>
                                              </p:stCondLst>
                                            </p:cTn>
                                            <p:tgtEl>
                                              <p:spTgt spid="94"/>
                                            </p:tgtEl>
                                            <p:attrNameLst>
                                              <p:attrName>style.visibility</p:attrName>
                                            </p:attrNameLst>
                                          </p:cBhvr>
                                          <p:to>
                                            <p:strVal val="visible"/>
                                          </p:to>
                                        </p:set>
                                        <p:anim calcmode="lin" valueType="num">
                                          <p:cBhvr additive="base">
                                            <p:cTn id="68" dur="500" fill="hold"/>
                                            <p:tgtEl>
                                              <p:spTgt spid="94"/>
                                            </p:tgtEl>
                                            <p:attrNameLst>
                                              <p:attrName>ppt_x</p:attrName>
                                            </p:attrNameLst>
                                          </p:cBhvr>
                                          <p:tavLst>
                                            <p:tav tm="0">
                                              <p:val>
                                                <p:strVal val="#ppt_x"/>
                                              </p:val>
                                            </p:tav>
                                            <p:tav tm="100000">
                                              <p:val>
                                                <p:strVal val="#ppt_x"/>
                                              </p:val>
                                            </p:tav>
                                          </p:tavLst>
                                        </p:anim>
                                        <p:anim calcmode="lin" valueType="num">
                                          <p:cBhvr additive="base">
                                            <p:cTn id="69" dur="500" fill="hold"/>
                                            <p:tgtEl>
                                              <p:spTgt spid="94"/>
                                            </p:tgtEl>
                                            <p:attrNameLst>
                                              <p:attrName>ppt_y</p:attrName>
                                            </p:attrNameLst>
                                          </p:cBhvr>
                                          <p:tavLst>
                                            <p:tav tm="0">
                                              <p:val>
                                                <p:strVal val="1+#ppt_h/2"/>
                                              </p:val>
                                            </p:tav>
                                            <p:tav tm="100000">
                                              <p:val>
                                                <p:strVal val="#ppt_y"/>
                                              </p:val>
                                            </p:tav>
                                          </p:tavLst>
                                        </p:anim>
                                      </p:childTnLst>
                                    </p:cTn>
                                  </p:par>
                                  <p:par>
                                    <p:cTn id="70" presetID="53" presetClass="entr" presetSubtype="16" fill="hold" grpId="0" nodeType="withEffect">
                                      <p:stCondLst>
                                        <p:cond delay="0"/>
                                      </p:stCondLst>
                                      <p:iterate type="lt">
                                        <p:tmPct val="10000"/>
                                      </p:iterate>
                                      <p:childTnLst>
                                        <p:set>
                                          <p:cBhvr>
                                            <p:cTn id="71" dur="1" fill="hold">
                                              <p:stCondLst>
                                                <p:cond delay="0"/>
                                              </p:stCondLst>
                                            </p:cTn>
                                            <p:tgtEl>
                                              <p:spTgt spid="115"/>
                                            </p:tgtEl>
                                            <p:attrNameLst>
                                              <p:attrName>style.visibility</p:attrName>
                                            </p:attrNameLst>
                                          </p:cBhvr>
                                          <p:to>
                                            <p:strVal val="visible"/>
                                          </p:to>
                                        </p:set>
                                        <p:anim calcmode="lin" valueType="num">
                                          <p:cBhvr>
                                            <p:cTn id="72" dur="500" fill="hold"/>
                                            <p:tgtEl>
                                              <p:spTgt spid="115"/>
                                            </p:tgtEl>
                                            <p:attrNameLst>
                                              <p:attrName>ppt_w</p:attrName>
                                            </p:attrNameLst>
                                          </p:cBhvr>
                                          <p:tavLst>
                                            <p:tav tm="0">
                                              <p:val>
                                                <p:fltVal val="0"/>
                                              </p:val>
                                            </p:tav>
                                            <p:tav tm="100000">
                                              <p:val>
                                                <p:strVal val="#ppt_w"/>
                                              </p:val>
                                            </p:tav>
                                          </p:tavLst>
                                        </p:anim>
                                        <p:anim calcmode="lin" valueType="num">
                                          <p:cBhvr>
                                            <p:cTn id="73" dur="500" fill="hold"/>
                                            <p:tgtEl>
                                              <p:spTgt spid="115"/>
                                            </p:tgtEl>
                                            <p:attrNameLst>
                                              <p:attrName>ppt_h</p:attrName>
                                            </p:attrNameLst>
                                          </p:cBhvr>
                                          <p:tavLst>
                                            <p:tav tm="0">
                                              <p:val>
                                                <p:fltVal val="0"/>
                                              </p:val>
                                            </p:tav>
                                            <p:tav tm="100000">
                                              <p:val>
                                                <p:strVal val="#ppt_h"/>
                                              </p:val>
                                            </p:tav>
                                          </p:tavLst>
                                        </p:anim>
                                        <p:animEffect transition="in" filter="fade">
                                          <p:cBhvr>
                                            <p:cTn id="74" dur="500"/>
                                            <p:tgtEl>
                                              <p:spTgt spid="115"/>
                                            </p:tgtEl>
                                          </p:cBhvr>
                                        </p:animEffect>
                                      </p:childTnLst>
                                    </p:cTn>
                                  </p:par>
                                </p:childTnLst>
                              </p:cTn>
                            </p:par>
                            <p:par>
                              <p:cTn id="75" fill="hold">
                                <p:stCondLst>
                                  <p:cond delay="9100"/>
                                </p:stCondLst>
                                <p:childTnLst>
                                  <p:par>
                                    <p:cTn id="76" presetID="2" presetClass="entr" presetSubtype="4" accel="60000" fill="hold" nodeType="afterEffect">
                                      <p:stCondLst>
                                        <p:cond delay="0"/>
                                      </p:stCondLst>
                                      <p:childTnLst>
                                        <p:set>
                                          <p:cBhvr>
                                            <p:cTn id="77" dur="1" fill="hold">
                                              <p:stCondLst>
                                                <p:cond delay="0"/>
                                              </p:stCondLst>
                                            </p:cTn>
                                            <p:tgtEl>
                                              <p:spTgt spid="95"/>
                                            </p:tgtEl>
                                            <p:attrNameLst>
                                              <p:attrName>style.visibility</p:attrName>
                                            </p:attrNameLst>
                                          </p:cBhvr>
                                          <p:to>
                                            <p:strVal val="visible"/>
                                          </p:to>
                                        </p:set>
                                        <p:anim calcmode="lin" valueType="num">
                                          <p:cBhvr additive="base">
                                            <p:cTn id="78" dur="500" fill="hold"/>
                                            <p:tgtEl>
                                              <p:spTgt spid="95"/>
                                            </p:tgtEl>
                                            <p:attrNameLst>
                                              <p:attrName>ppt_x</p:attrName>
                                            </p:attrNameLst>
                                          </p:cBhvr>
                                          <p:tavLst>
                                            <p:tav tm="0">
                                              <p:val>
                                                <p:strVal val="#ppt_x"/>
                                              </p:val>
                                            </p:tav>
                                            <p:tav tm="100000">
                                              <p:val>
                                                <p:strVal val="#ppt_x"/>
                                              </p:val>
                                            </p:tav>
                                          </p:tavLst>
                                        </p:anim>
                                        <p:anim calcmode="lin" valueType="num">
                                          <p:cBhvr additive="base">
                                            <p:cTn id="79" dur="500" fill="hold"/>
                                            <p:tgtEl>
                                              <p:spTgt spid="95"/>
                                            </p:tgtEl>
                                            <p:attrNameLst>
                                              <p:attrName>ppt_y</p:attrName>
                                            </p:attrNameLst>
                                          </p:cBhvr>
                                          <p:tavLst>
                                            <p:tav tm="0">
                                              <p:val>
                                                <p:strVal val="1+#ppt_h/2"/>
                                              </p:val>
                                            </p:tav>
                                            <p:tav tm="100000">
                                              <p:val>
                                                <p:strVal val="#ppt_y"/>
                                              </p:val>
                                            </p:tav>
                                          </p:tavLst>
                                        </p:anim>
                                      </p:childTnLst>
                                    </p:cTn>
                                  </p:par>
                                  <p:par>
                                    <p:cTn id="80" presetID="53" presetClass="entr" presetSubtype="16" fill="hold" grpId="0" nodeType="withEffect">
                                      <p:stCondLst>
                                        <p:cond delay="0"/>
                                      </p:stCondLst>
                                      <p:iterate type="lt">
                                        <p:tmPct val="10000"/>
                                      </p:iterate>
                                      <p:childTnLst>
                                        <p:set>
                                          <p:cBhvr>
                                            <p:cTn id="81" dur="1" fill="hold">
                                              <p:stCondLst>
                                                <p:cond delay="0"/>
                                              </p:stCondLst>
                                            </p:cTn>
                                            <p:tgtEl>
                                              <p:spTgt spid="117"/>
                                            </p:tgtEl>
                                            <p:attrNameLst>
                                              <p:attrName>style.visibility</p:attrName>
                                            </p:attrNameLst>
                                          </p:cBhvr>
                                          <p:to>
                                            <p:strVal val="visible"/>
                                          </p:to>
                                        </p:set>
                                        <p:anim calcmode="lin" valueType="num">
                                          <p:cBhvr>
                                            <p:cTn id="82" dur="500" fill="hold"/>
                                            <p:tgtEl>
                                              <p:spTgt spid="117"/>
                                            </p:tgtEl>
                                            <p:attrNameLst>
                                              <p:attrName>ppt_w</p:attrName>
                                            </p:attrNameLst>
                                          </p:cBhvr>
                                          <p:tavLst>
                                            <p:tav tm="0">
                                              <p:val>
                                                <p:fltVal val="0"/>
                                              </p:val>
                                            </p:tav>
                                            <p:tav tm="100000">
                                              <p:val>
                                                <p:strVal val="#ppt_w"/>
                                              </p:val>
                                            </p:tav>
                                          </p:tavLst>
                                        </p:anim>
                                        <p:anim calcmode="lin" valueType="num">
                                          <p:cBhvr>
                                            <p:cTn id="83" dur="500" fill="hold"/>
                                            <p:tgtEl>
                                              <p:spTgt spid="117"/>
                                            </p:tgtEl>
                                            <p:attrNameLst>
                                              <p:attrName>ppt_h</p:attrName>
                                            </p:attrNameLst>
                                          </p:cBhvr>
                                          <p:tavLst>
                                            <p:tav tm="0">
                                              <p:val>
                                                <p:fltVal val="0"/>
                                              </p:val>
                                            </p:tav>
                                            <p:tav tm="100000">
                                              <p:val>
                                                <p:strVal val="#ppt_h"/>
                                              </p:val>
                                            </p:tav>
                                          </p:tavLst>
                                        </p:anim>
                                        <p:animEffect transition="in" filter="fade">
                                          <p:cBhvr>
                                            <p:cTn id="84" dur="500"/>
                                            <p:tgtEl>
                                              <p:spTgt spid="117"/>
                                            </p:tgtEl>
                                          </p:cBhvr>
                                        </p:animEffect>
                                      </p:childTnLst>
                                    </p:cTn>
                                  </p:par>
                                </p:childTnLst>
                              </p:cTn>
                            </p:par>
                            <p:par>
                              <p:cTn id="85" fill="hold">
                                <p:stCondLst>
                                  <p:cond delay="11000"/>
                                </p:stCondLst>
                                <p:childTnLst>
                                  <p:par>
                                    <p:cTn id="86" presetID="2" presetClass="entr" presetSubtype="4" accel="60000" fill="hold" nodeType="afterEffect">
                                      <p:stCondLst>
                                        <p:cond delay="0"/>
                                      </p:stCondLst>
                                      <p:childTnLst>
                                        <p:set>
                                          <p:cBhvr>
                                            <p:cTn id="87" dur="1" fill="hold">
                                              <p:stCondLst>
                                                <p:cond delay="0"/>
                                              </p:stCondLst>
                                            </p:cTn>
                                            <p:tgtEl>
                                              <p:spTgt spid="107"/>
                                            </p:tgtEl>
                                            <p:attrNameLst>
                                              <p:attrName>style.visibility</p:attrName>
                                            </p:attrNameLst>
                                          </p:cBhvr>
                                          <p:to>
                                            <p:strVal val="visible"/>
                                          </p:to>
                                        </p:set>
                                        <p:anim calcmode="lin" valueType="num">
                                          <p:cBhvr additive="base">
                                            <p:cTn id="88" dur="500" fill="hold"/>
                                            <p:tgtEl>
                                              <p:spTgt spid="107"/>
                                            </p:tgtEl>
                                            <p:attrNameLst>
                                              <p:attrName>ppt_x</p:attrName>
                                            </p:attrNameLst>
                                          </p:cBhvr>
                                          <p:tavLst>
                                            <p:tav tm="0">
                                              <p:val>
                                                <p:strVal val="#ppt_x"/>
                                              </p:val>
                                            </p:tav>
                                            <p:tav tm="100000">
                                              <p:val>
                                                <p:strVal val="#ppt_x"/>
                                              </p:val>
                                            </p:tav>
                                          </p:tavLst>
                                        </p:anim>
                                        <p:anim calcmode="lin" valueType="num">
                                          <p:cBhvr additive="base">
                                            <p:cTn id="89" dur="500" fill="hold"/>
                                            <p:tgtEl>
                                              <p:spTgt spid="107"/>
                                            </p:tgtEl>
                                            <p:attrNameLst>
                                              <p:attrName>ppt_y</p:attrName>
                                            </p:attrNameLst>
                                          </p:cBhvr>
                                          <p:tavLst>
                                            <p:tav tm="0">
                                              <p:val>
                                                <p:strVal val="1+#ppt_h/2"/>
                                              </p:val>
                                            </p:tav>
                                            <p:tav tm="100000">
                                              <p:val>
                                                <p:strVal val="#ppt_y"/>
                                              </p:val>
                                            </p:tav>
                                          </p:tavLst>
                                        </p:anim>
                                      </p:childTnLst>
                                    </p:cTn>
                                  </p:par>
                                  <p:par>
                                    <p:cTn id="90" presetID="53" presetClass="entr" presetSubtype="16" fill="hold" grpId="0" nodeType="withEffect">
                                      <p:stCondLst>
                                        <p:cond delay="0"/>
                                      </p:stCondLst>
                                      <p:iterate type="lt">
                                        <p:tmPct val="10000"/>
                                      </p:iterate>
                                      <p:childTnLst>
                                        <p:set>
                                          <p:cBhvr>
                                            <p:cTn id="91" dur="1" fill="hold">
                                              <p:stCondLst>
                                                <p:cond delay="0"/>
                                              </p:stCondLst>
                                            </p:cTn>
                                            <p:tgtEl>
                                              <p:spTgt spid="119"/>
                                            </p:tgtEl>
                                            <p:attrNameLst>
                                              <p:attrName>style.visibility</p:attrName>
                                            </p:attrNameLst>
                                          </p:cBhvr>
                                          <p:to>
                                            <p:strVal val="visible"/>
                                          </p:to>
                                        </p:set>
                                        <p:anim calcmode="lin" valueType="num">
                                          <p:cBhvr>
                                            <p:cTn id="92" dur="500" fill="hold"/>
                                            <p:tgtEl>
                                              <p:spTgt spid="119"/>
                                            </p:tgtEl>
                                            <p:attrNameLst>
                                              <p:attrName>ppt_w</p:attrName>
                                            </p:attrNameLst>
                                          </p:cBhvr>
                                          <p:tavLst>
                                            <p:tav tm="0">
                                              <p:val>
                                                <p:fltVal val="0"/>
                                              </p:val>
                                            </p:tav>
                                            <p:tav tm="100000">
                                              <p:val>
                                                <p:strVal val="#ppt_w"/>
                                              </p:val>
                                            </p:tav>
                                          </p:tavLst>
                                        </p:anim>
                                        <p:anim calcmode="lin" valueType="num">
                                          <p:cBhvr>
                                            <p:cTn id="93" dur="500" fill="hold"/>
                                            <p:tgtEl>
                                              <p:spTgt spid="119"/>
                                            </p:tgtEl>
                                            <p:attrNameLst>
                                              <p:attrName>ppt_h</p:attrName>
                                            </p:attrNameLst>
                                          </p:cBhvr>
                                          <p:tavLst>
                                            <p:tav tm="0">
                                              <p:val>
                                                <p:fltVal val="0"/>
                                              </p:val>
                                            </p:tav>
                                            <p:tav tm="100000">
                                              <p:val>
                                                <p:strVal val="#ppt_h"/>
                                              </p:val>
                                            </p:tav>
                                          </p:tavLst>
                                        </p:anim>
                                        <p:animEffect transition="in" filter="fade">
                                          <p:cBhvr>
                                            <p:cTn id="94"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114" grpId="0"/>
          <p:bldP spid="115" grpId="0"/>
          <p:bldP spid="116" grpId="0"/>
          <p:bldP spid="117" grpId="0"/>
          <p:bldP spid="118" grpId="0"/>
          <p:bldP spid="119"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77" name="文本框 37"/>
          <p:cNvSpPr txBox="1"/>
          <p:nvPr/>
        </p:nvSpPr>
        <p:spPr bwMode="auto">
          <a:xfrm>
            <a:off x="2145192" y="1870718"/>
            <a:ext cx="7627774" cy="484748"/>
          </a:xfrm>
          <a:prstGeom prst="rect">
            <a:avLst/>
          </a:prstGeom>
          <a:noFill/>
        </p:spPr>
        <p:txBody>
          <a:bodyPr wrap="square" lIns="68580" tIns="34290" rIns="68580" bIns="34290">
            <a:spAutoFit/>
          </a:bodyPr>
          <a:lstStyle/>
          <a:p>
            <a:pPr>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zh-CN" altLang="en-US" sz="900" spc="75" dirty="0">
              <a:solidFill>
                <a:schemeClr val="tx1">
                  <a:lumMod val="65000"/>
                  <a:lumOff val="35000"/>
                </a:schemeClr>
              </a:solidFill>
              <a:latin typeface="+mn-ea"/>
            </a:endParaRPr>
          </a:p>
        </p:txBody>
      </p:sp>
      <p:sp>
        <p:nvSpPr>
          <p:cNvPr id="78" name="圆角矩形 77"/>
          <p:cNvSpPr/>
          <p:nvPr/>
        </p:nvSpPr>
        <p:spPr>
          <a:xfrm>
            <a:off x="4363116" y="2508994"/>
            <a:ext cx="1438976" cy="2696498"/>
          </a:xfrm>
          <a:prstGeom prst="roundRect">
            <a:avLst>
              <a:gd name="adj" fmla="val 50000"/>
            </a:avLst>
          </a:prstGeom>
          <a:solidFill>
            <a:schemeClr val="bg1">
              <a:lumMod val="95000"/>
            </a:schemeClr>
          </a:solidFill>
          <a:ln w="50800">
            <a:noFill/>
          </a:ln>
          <a:effectLst>
            <a:outerShdw blurRad="139700" dist="50800" dir="2700000" algn="tl" rotWithShape="0">
              <a:schemeClr val="tx1">
                <a:alpha val="29000"/>
              </a:scheme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endParaRPr>
          </a:p>
        </p:txBody>
      </p:sp>
      <p:grpSp>
        <p:nvGrpSpPr>
          <p:cNvPr id="79" name="组合 78"/>
          <p:cNvGrpSpPr/>
          <p:nvPr/>
        </p:nvGrpSpPr>
        <p:grpSpPr>
          <a:xfrm>
            <a:off x="4378909" y="3744272"/>
            <a:ext cx="1407387" cy="1407388"/>
            <a:chOff x="4184106" y="2952206"/>
            <a:chExt cx="3823790" cy="3823790"/>
          </a:xfrm>
        </p:grpSpPr>
        <p:sp>
          <p:nvSpPr>
            <p:cNvPr id="80" name="椭圆 79"/>
            <p:cNvSpPr/>
            <p:nvPr/>
          </p:nvSpPr>
          <p:spPr>
            <a:xfrm>
              <a:off x="4184106" y="2952206"/>
              <a:ext cx="3823790" cy="3823790"/>
            </a:xfrm>
            <a:prstGeom prst="ellipse">
              <a:avLst/>
            </a:prstGeom>
            <a:gradFill>
              <a:gsLst>
                <a:gs pos="100000">
                  <a:schemeClr val="bg1">
                    <a:lumMod val="75000"/>
                  </a:schemeClr>
                </a:gs>
                <a:gs pos="0">
                  <a:schemeClr val="bg1"/>
                </a:gs>
              </a:gsLst>
              <a:lin ang="5400000" scaled="0"/>
            </a:gradFill>
            <a:ln w="9525">
              <a:noFill/>
            </a:ln>
            <a:effectLst>
              <a:softEdge rad="165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81" name="组合 80"/>
            <p:cNvGrpSpPr/>
            <p:nvPr/>
          </p:nvGrpSpPr>
          <p:grpSpPr>
            <a:xfrm>
              <a:off x="4710169" y="3478269"/>
              <a:ext cx="2771663" cy="2771663"/>
              <a:chOff x="2193191" y="1899415"/>
              <a:chExt cx="2421376" cy="2421376"/>
            </a:xfrm>
            <a:effectLst/>
          </p:grpSpPr>
          <p:sp>
            <p:nvSpPr>
              <p:cNvPr id="82" name="椭圆 81"/>
              <p:cNvSpPr/>
              <p:nvPr/>
            </p:nvSpPr>
            <p:spPr>
              <a:xfrm>
                <a:off x="2193191" y="1899415"/>
                <a:ext cx="2421376" cy="2421376"/>
              </a:xfrm>
              <a:prstGeom prst="ellipse">
                <a:avLst/>
              </a:prstGeom>
              <a:solidFill>
                <a:schemeClr val="accent1"/>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1">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sp>
            <p:nvSpPr>
              <p:cNvPr id="83" name="椭圆 82"/>
              <p:cNvSpPr/>
              <p:nvPr/>
            </p:nvSpPr>
            <p:spPr>
              <a:xfrm>
                <a:off x="2386802" y="2093026"/>
                <a:ext cx="2034160" cy="2034160"/>
              </a:xfrm>
              <a:prstGeom prst="ellipse">
                <a:avLst/>
              </a:prstGeom>
              <a:solidFill>
                <a:schemeClr val="bg1">
                  <a:lumMod val="95000"/>
                </a:schemeClr>
              </a:solidFill>
              <a:ln w="50800">
                <a:noFill/>
              </a:ln>
              <a:effectLst>
                <a:outerShdw blurRad="76200" dist="38100" dir="2700000" algn="tl" rotWithShape="0">
                  <a:schemeClr val="accent1">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grpSp>
      <p:grpSp>
        <p:nvGrpSpPr>
          <p:cNvPr id="84" name="组合 83"/>
          <p:cNvGrpSpPr/>
          <p:nvPr/>
        </p:nvGrpSpPr>
        <p:grpSpPr>
          <a:xfrm>
            <a:off x="4372811" y="2977166"/>
            <a:ext cx="1419582" cy="599901"/>
            <a:chOff x="2061936" y="5054749"/>
            <a:chExt cx="2349784" cy="992996"/>
          </a:xfrm>
        </p:grpSpPr>
        <p:sp>
          <p:nvSpPr>
            <p:cNvPr id="85" name="文本框 10"/>
            <p:cNvSpPr txBox="1"/>
            <p:nvPr/>
          </p:nvSpPr>
          <p:spPr bwMode="auto">
            <a:xfrm>
              <a:off x="2143824" y="5436402"/>
              <a:ext cx="2186005" cy="611343"/>
            </a:xfrm>
            <a:prstGeom prst="rect">
              <a:avLst/>
            </a:prstGeom>
            <a:noFill/>
          </p:spPr>
          <p:txBody>
            <a:bodyPr wrap="square">
              <a:spAutoFit/>
            </a:bodyPr>
            <a:lstStyle/>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点击输入本栏的具体文字根据您内容修改</a:t>
              </a:r>
              <a:endParaRPr lang="zh-CN" altLang="en-US" sz="900" dirty="0">
                <a:solidFill>
                  <a:schemeClr val="tx1">
                    <a:lumMod val="65000"/>
                    <a:lumOff val="35000"/>
                  </a:schemeClr>
                </a:solidFill>
                <a:latin typeface="+mn-ea"/>
              </a:endParaRPr>
            </a:p>
          </p:txBody>
        </p:sp>
        <p:sp>
          <p:nvSpPr>
            <p:cNvPr id="86" name="文本框 11"/>
            <p:cNvSpPr txBox="1"/>
            <p:nvPr/>
          </p:nvSpPr>
          <p:spPr bwMode="auto">
            <a:xfrm>
              <a:off x="2061936" y="5054749"/>
              <a:ext cx="2349784" cy="458507"/>
            </a:xfrm>
            <a:prstGeom prst="rect">
              <a:avLst/>
            </a:prstGeom>
            <a:noFill/>
          </p:spPr>
          <p:txBody>
            <a:bodyPr wrap="square">
              <a:spAutoFit/>
            </a:bodyPr>
            <a:lstStyle/>
            <a:p>
              <a:pPr algn="ctr">
                <a:defRPr/>
              </a:pPr>
              <a:r>
                <a:rPr lang="zh-CN" altLang="en-US" sz="1200" b="1" spc="75" dirty="0">
                  <a:solidFill>
                    <a:schemeClr val="accent1"/>
                  </a:solidFill>
                  <a:latin typeface="+mn-ea"/>
                </a:rPr>
                <a:t>在此添加标题</a:t>
              </a:r>
            </a:p>
          </p:txBody>
        </p:sp>
      </p:grpSp>
      <p:cxnSp>
        <p:nvCxnSpPr>
          <p:cNvPr id="87" name="直接连接符 86"/>
          <p:cNvCxnSpPr/>
          <p:nvPr/>
        </p:nvCxnSpPr>
        <p:spPr>
          <a:xfrm>
            <a:off x="4589457" y="3703360"/>
            <a:ext cx="986291" cy="0"/>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8" name="圆角矩形 87"/>
          <p:cNvSpPr/>
          <p:nvPr/>
        </p:nvSpPr>
        <p:spPr>
          <a:xfrm>
            <a:off x="6135909" y="2508994"/>
            <a:ext cx="1438976" cy="2696498"/>
          </a:xfrm>
          <a:prstGeom prst="roundRect">
            <a:avLst>
              <a:gd name="adj" fmla="val 50000"/>
            </a:avLst>
          </a:prstGeom>
          <a:solidFill>
            <a:schemeClr val="bg1">
              <a:lumMod val="95000"/>
            </a:schemeClr>
          </a:solidFill>
          <a:ln w="50800">
            <a:noFill/>
          </a:ln>
          <a:effectLst>
            <a:outerShdw blurRad="139700" dist="50800" dir="2700000" algn="tl" rotWithShape="0">
              <a:schemeClr val="tx1">
                <a:alpha val="29000"/>
              </a:scheme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FFFFFF"/>
              </a:solidFill>
              <a:latin typeface="Calibri" panose="020F0502020204030204"/>
              <a:ea typeface="宋体" panose="02010600030101010101" pitchFamily="2" charset="-122"/>
            </a:endParaRPr>
          </a:p>
        </p:txBody>
      </p:sp>
      <p:grpSp>
        <p:nvGrpSpPr>
          <p:cNvPr id="89" name="组合 88"/>
          <p:cNvGrpSpPr/>
          <p:nvPr/>
        </p:nvGrpSpPr>
        <p:grpSpPr>
          <a:xfrm>
            <a:off x="6151701" y="2565553"/>
            <a:ext cx="1407387" cy="1407388"/>
            <a:chOff x="4184106" y="2952206"/>
            <a:chExt cx="3823790" cy="3823790"/>
          </a:xfrm>
        </p:grpSpPr>
        <p:sp>
          <p:nvSpPr>
            <p:cNvPr id="90" name="椭圆 89"/>
            <p:cNvSpPr/>
            <p:nvPr/>
          </p:nvSpPr>
          <p:spPr>
            <a:xfrm>
              <a:off x="4184106" y="2952206"/>
              <a:ext cx="3823790" cy="3823790"/>
            </a:xfrm>
            <a:prstGeom prst="ellipse">
              <a:avLst/>
            </a:prstGeom>
            <a:gradFill>
              <a:gsLst>
                <a:gs pos="100000">
                  <a:schemeClr val="bg1">
                    <a:lumMod val="75000"/>
                  </a:schemeClr>
                </a:gs>
                <a:gs pos="0">
                  <a:schemeClr val="bg1"/>
                </a:gs>
              </a:gsLst>
              <a:lin ang="5400000" scaled="0"/>
            </a:gradFill>
            <a:ln w="9525">
              <a:noFill/>
            </a:ln>
            <a:effectLst>
              <a:softEdge rad="165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91" name="组合 90"/>
            <p:cNvGrpSpPr/>
            <p:nvPr/>
          </p:nvGrpSpPr>
          <p:grpSpPr>
            <a:xfrm>
              <a:off x="4710169" y="3478269"/>
              <a:ext cx="2771663" cy="2771663"/>
              <a:chOff x="2193191" y="1899415"/>
              <a:chExt cx="2421376" cy="2421376"/>
            </a:xfrm>
            <a:effectLst/>
          </p:grpSpPr>
          <p:sp>
            <p:nvSpPr>
              <p:cNvPr id="92" name="椭圆 91"/>
              <p:cNvSpPr/>
              <p:nvPr/>
            </p:nvSpPr>
            <p:spPr>
              <a:xfrm>
                <a:off x="2193191" y="1899415"/>
                <a:ext cx="2421376" cy="2421376"/>
              </a:xfrm>
              <a:prstGeom prst="ellipse">
                <a:avLst/>
              </a:prstGeom>
              <a:solidFill>
                <a:schemeClr val="accent3"/>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sp>
            <p:nvSpPr>
              <p:cNvPr id="93" name="椭圆 92"/>
              <p:cNvSpPr/>
              <p:nvPr/>
            </p:nvSpPr>
            <p:spPr>
              <a:xfrm>
                <a:off x="2386802" y="2093026"/>
                <a:ext cx="2034160" cy="2034160"/>
              </a:xfrm>
              <a:prstGeom prst="ellipse">
                <a:avLst/>
              </a:prstGeom>
              <a:solidFill>
                <a:schemeClr val="bg1">
                  <a:lumMod val="95000"/>
                </a:schemeClr>
              </a:solidFill>
              <a:ln w="50800">
                <a:noFill/>
              </a:ln>
              <a:effectLst>
                <a:outerShdw blurRad="76200" dist="38100" dir="2700000" algn="tl" rotWithShape="0">
                  <a:schemeClr val="accent3">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grpSp>
      <p:grpSp>
        <p:nvGrpSpPr>
          <p:cNvPr id="94" name="组合 93"/>
          <p:cNvGrpSpPr/>
          <p:nvPr/>
        </p:nvGrpSpPr>
        <p:grpSpPr>
          <a:xfrm>
            <a:off x="6145603" y="4166814"/>
            <a:ext cx="1419582" cy="606623"/>
            <a:chOff x="2061936" y="5137524"/>
            <a:chExt cx="2349784" cy="1004123"/>
          </a:xfrm>
        </p:grpSpPr>
        <p:sp>
          <p:nvSpPr>
            <p:cNvPr id="95" name="文本框 29"/>
            <p:cNvSpPr txBox="1"/>
            <p:nvPr/>
          </p:nvSpPr>
          <p:spPr bwMode="auto">
            <a:xfrm>
              <a:off x="2143824" y="5530304"/>
              <a:ext cx="2186005" cy="611343"/>
            </a:xfrm>
            <a:prstGeom prst="rect">
              <a:avLst/>
            </a:prstGeom>
            <a:noFill/>
          </p:spPr>
          <p:txBody>
            <a:bodyPr wrap="square">
              <a:spAutoFit/>
            </a:bodyPr>
            <a:lstStyle/>
            <a:p>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点击输入本栏的具体文字根据您内容修改</a:t>
              </a:r>
              <a:endParaRPr lang="zh-CN" altLang="en-US" sz="900" dirty="0">
                <a:solidFill>
                  <a:schemeClr val="tx1">
                    <a:lumMod val="65000"/>
                    <a:lumOff val="35000"/>
                  </a:schemeClr>
                </a:solidFill>
                <a:latin typeface="+mn-ea"/>
              </a:endParaRPr>
            </a:p>
          </p:txBody>
        </p:sp>
        <p:sp>
          <p:nvSpPr>
            <p:cNvPr id="96" name="文本框 30"/>
            <p:cNvSpPr txBox="1"/>
            <p:nvPr/>
          </p:nvSpPr>
          <p:spPr bwMode="auto">
            <a:xfrm>
              <a:off x="2061936" y="5137524"/>
              <a:ext cx="2349784" cy="458507"/>
            </a:xfrm>
            <a:prstGeom prst="rect">
              <a:avLst/>
            </a:prstGeom>
            <a:noFill/>
          </p:spPr>
          <p:txBody>
            <a:bodyPr wrap="square">
              <a:spAutoFit/>
            </a:bodyPr>
            <a:lstStyle/>
            <a:p>
              <a:pPr algn="ctr">
                <a:defRPr/>
              </a:pPr>
              <a:r>
                <a:rPr lang="zh-CN" altLang="en-US" sz="1200" b="1" spc="75" dirty="0">
                  <a:solidFill>
                    <a:schemeClr val="accent3"/>
                  </a:solidFill>
                  <a:latin typeface="+mn-ea"/>
                </a:rPr>
                <a:t>在此添加标题</a:t>
              </a:r>
            </a:p>
          </p:txBody>
        </p:sp>
      </p:grpSp>
      <p:cxnSp>
        <p:nvCxnSpPr>
          <p:cNvPr id="97" name="直接连接符 96"/>
          <p:cNvCxnSpPr/>
          <p:nvPr/>
        </p:nvCxnSpPr>
        <p:spPr>
          <a:xfrm>
            <a:off x="6362249" y="4074835"/>
            <a:ext cx="986291" cy="0"/>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98" name="组合 97"/>
          <p:cNvGrpSpPr/>
          <p:nvPr/>
        </p:nvGrpSpPr>
        <p:grpSpPr>
          <a:xfrm>
            <a:off x="4604130" y="4132000"/>
            <a:ext cx="947164" cy="691679"/>
            <a:chOff x="8931338" y="2437732"/>
            <a:chExt cx="1010653" cy="922240"/>
          </a:xfrm>
        </p:grpSpPr>
        <p:sp>
          <p:nvSpPr>
            <p:cNvPr id="99" name="文本框 37"/>
            <p:cNvSpPr txBox="1"/>
            <p:nvPr/>
          </p:nvSpPr>
          <p:spPr>
            <a:xfrm>
              <a:off x="8931338" y="2437732"/>
              <a:ext cx="1010653" cy="677108"/>
            </a:xfrm>
            <a:prstGeom prst="rect">
              <a:avLst/>
            </a:prstGeom>
            <a:noFill/>
          </p:spPr>
          <p:txBody>
            <a:bodyPr wrap="square" rtlCol="0">
              <a:spAutoFit/>
            </a:bodyPr>
            <a:lstStyle/>
            <a:p>
              <a:pPr algn="ctr"/>
              <a:r>
                <a:rPr lang="en-US" altLang="zh-CN" sz="2700" dirty="0">
                  <a:solidFill>
                    <a:schemeClr val="tx1">
                      <a:lumMod val="65000"/>
                      <a:lumOff val="35000"/>
                    </a:schemeClr>
                  </a:solidFill>
                  <a:latin typeface="Impact" panose="020B0806030902050204" pitchFamily="34" charset="0"/>
                </a:rPr>
                <a:t>01</a:t>
              </a:r>
              <a:endParaRPr lang="zh-CN" altLang="en-US" sz="2700" dirty="0">
                <a:solidFill>
                  <a:schemeClr val="tx1">
                    <a:lumMod val="65000"/>
                    <a:lumOff val="35000"/>
                  </a:schemeClr>
                </a:solidFill>
                <a:latin typeface="Impact" panose="020B0806030902050204" pitchFamily="34" charset="0"/>
              </a:endParaRPr>
            </a:p>
          </p:txBody>
        </p:sp>
        <p:sp>
          <p:nvSpPr>
            <p:cNvPr id="100" name="文本框 38"/>
            <p:cNvSpPr txBox="1"/>
            <p:nvPr/>
          </p:nvSpPr>
          <p:spPr>
            <a:xfrm>
              <a:off x="8931338" y="2908566"/>
              <a:ext cx="1010653" cy="451406"/>
            </a:xfrm>
            <a:prstGeom prst="rect">
              <a:avLst/>
            </a:prstGeom>
            <a:noFill/>
          </p:spPr>
          <p:txBody>
            <a:bodyPr wrap="square" rtlCol="0">
              <a:spAutoFit/>
            </a:bodyPr>
            <a:lstStyle/>
            <a:p>
              <a:pPr algn="ctr"/>
              <a:r>
                <a:rPr lang="zh-CN" altLang="en-US" sz="800" dirty="0">
                  <a:solidFill>
                    <a:schemeClr val="tx1">
                      <a:lumMod val="65000"/>
                      <a:lumOff val="35000"/>
                    </a:schemeClr>
                  </a:solidFill>
                </a:rPr>
                <a:t>添加文本内容</a:t>
              </a:r>
            </a:p>
          </p:txBody>
        </p:sp>
      </p:grpSp>
      <p:grpSp>
        <p:nvGrpSpPr>
          <p:cNvPr id="101" name="组合 100"/>
          <p:cNvGrpSpPr/>
          <p:nvPr/>
        </p:nvGrpSpPr>
        <p:grpSpPr>
          <a:xfrm>
            <a:off x="6374637" y="2953281"/>
            <a:ext cx="947164" cy="691679"/>
            <a:chOff x="8931338" y="2437732"/>
            <a:chExt cx="1010653" cy="922240"/>
          </a:xfrm>
        </p:grpSpPr>
        <p:sp>
          <p:nvSpPr>
            <p:cNvPr id="102" name="文本框 41"/>
            <p:cNvSpPr txBox="1"/>
            <p:nvPr/>
          </p:nvSpPr>
          <p:spPr>
            <a:xfrm>
              <a:off x="8931338" y="2437732"/>
              <a:ext cx="1010653" cy="677108"/>
            </a:xfrm>
            <a:prstGeom prst="rect">
              <a:avLst/>
            </a:prstGeom>
            <a:noFill/>
          </p:spPr>
          <p:txBody>
            <a:bodyPr wrap="square" rtlCol="0">
              <a:spAutoFit/>
            </a:bodyPr>
            <a:lstStyle/>
            <a:p>
              <a:pPr algn="ctr"/>
              <a:r>
                <a:rPr lang="en-US" altLang="zh-CN" sz="2700" dirty="0">
                  <a:solidFill>
                    <a:schemeClr val="tx1">
                      <a:lumMod val="65000"/>
                      <a:lumOff val="35000"/>
                    </a:schemeClr>
                  </a:solidFill>
                  <a:latin typeface="Impact" panose="020B0806030902050204" pitchFamily="34" charset="0"/>
                </a:rPr>
                <a:t>02</a:t>
              </a:r>
              <a:endParaRPr lang="zh-CN" altLang="en-US" sz="2700" dirty="0">
                <a:solidFill>
                  <a:schemeClr val="tx1">
                    <a:lumMod val="65000"/>
                    <a:lumOff val="35000"/>
                  </a:schemeClr>
                </a:solidFill>
                <a:latin typeface="Impact" panose="020B0806030902050204" pitchFamily="34" charset="0"/>
              </a:endParaRPr>
            </a:p>
          </p:txBody>
        </p:sp>
        <p:sp>
          <p:nvSpPr>
            <p:cNvPr id="103" name="文本框 42"/>
            <p:cNvSpPr txBox="1"/>
            <p:nvPr/>
          </p:nvSpPr>
          <p:spPr>
            <a:xfrm>
              <a:off x="8931338" y="2908566"/>
              <a:ext cx="1010653" cy="451406"/>
            </a:xfrm>
            <a:prstGeom prst="rect">
              <a:avLst/>
            </a:prstGeom>
            <a:noFill/>
          </p:spPr>
          <p:txBody>
            <a:bodyPr wrap="square" rtlCol="0">
              <a:spAutoFit/>
            </a:bodyPr>
            <a:lstStyle/>
            <a:p>
              <a:pPr algn="ctr"/>
              <a:r>
                <a:rPr lang="zh-CN" altLang="en-US" sz="800" dirty="0">
                  <a:solidFill>
                    <a:schemeClr val="tx1">
                      <a:lumMod val="65000"/>
                      <a:lumOff val="35000"/>
                    </a:schemeClr>
                  </a:solidFill>
                </a:rPr>
                <a:t>添加文本内容</a:t>
              </a:r>
            </a:p>
          </p:txBody>
        </p:sp>
      </p:grpSp>
      <p:sp>
        <p:nvSpPr>
          <p:cNvPr id="104" name="文本框 43"/>
          <p:cNvSpPr txBox="1"/>
          <p:nvPr/>
        </p:nvSpPr>
        <p:spPr bwMode="auto">
          <a:xfrm>
            <a:off x="7698283" y="2922997"/>
            <a:ext cx="2136745" cy="692497"/>
          </a:xfrm>
          <a:prstGeom prst="rect">
            <a:avLst/>
          </a:prstGeom>
          <a:noFill/>
        </p:spPr>
        <p:txBody>
          <a:bodyPr wrap="square" lIns="68580" tIns="34290" rIns="68580" bIns="34290">
            <a:spAutoFit/>
          </a:bodyPr>
          <a:lstStyle/>
          <a:p>
            <a:pPr algn="just">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zh-CN" altLang="en-US" sz="900" spc="75" dirty="0">
              <a:solidFill>
                <a:schemeClr val="tx1">
                  <a:lumMod val="65000"/>
                  <a:lumOff val="35000"/>
                </a:schemeClr>
              </a:solidFill>
              <a:latin typeface="+mn-ea"/>
            </a:endParaRPr>
          </a:p>
        </p:txBody>
      </p:sp>
      <p:sp>
        <p:nvSpPr>
          <p:cNvPr id="105" name="文本框 44"/>
          <p:cNvSpPr txBox="1"/>
          <p:nvPr/>
        </p:nvSpPr>
        <p:spPr bwMode="auto">
          <a:xfrm>
            <a:off x="2127014" y="4101716"/>
            <a:ext cx="2136745" cy="692497"/>
          </a:xfrm>
          <a:prstGeom prst="rect">
            <a:avLst/>
          </a:prstGeom>
          <a:noFill/>
        </p:spPr>
        <p:txBody>
          <a:bodyPr wrap="square" lIns="68580" tIns="34290" rIns="68580" bIns="34290">
            <a:spAutoFit/>
          </a:bodyPr>
          <a:lstStyle/>
          <a:p>
            <a:pPr algn="r">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zh-CN" altLang="en-US" sz="900" spc="75" dirty="0">
              <a:solidFill>
                <a:schemeClr val="tx1">
                  <a:lumMod val="65000"/>
                  <a:lumOff val="35000"/>
                </a:schemeClr>
              </a:solidFill>
              <a:latin typeface="+mn-ea"/>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outVertical)">
                                          <p:cBhvr>
                                            <p:cTn id="7" dur="500"/>
                                            <p:tgtEl>
                                              <p:spTgt spid="77"/>
                                            </p:tgtEl>
                                          </p:cBhvr>
                                        </p:animEffect>
                                      </p:childTnLst>
                                    </p:cTn>
                                  </p:par>
                                  <p:par>
                                    <p:cTn id="8" presetID="2" presetClass="entr" presetSubtype="4" accel="62000" fill="hold" grpId="0" nodeType="withEffect" p14:presetBounceEnd="40000">
                                      <p:stCondLst>
                                        <p:cond delay="0"/>
                                      </p:stCondLst>
                                      <p:childTnLst>
                                        <p:set>
                                          <p:cBhvr>
                                            <p:cTn id="9" dur="1" fill="hold">
                                              <p:stCondLst>
                                                <p:cond delay="0"/>
                                              </p:stCondLst>
                                            </p:cTn>
                                            <p:tgtEl>
                                              <p:spTgt spid="78"/>
                                            </p:tgtEl>
                                            <p:attrNameLst>
                                              <p:attrName>style.visibility</p:attrName>
                                            </p:attrNameLst>
                                          </p:cBhvr>
                                          <p:to>
                                            <p:strVal val="visible"/>
                                          </p:to>
                                        </p:set>
                                        <p:anim calcmode="lin" valueType="num" p14:bounceEnd="40000">
                                          <p:cBhvr additive="base">
                                            <p:cTn id="10" dur="500" fill="hold"/>
                                            <p:tgtEl>
                                              <p:spTgt spid="78"/>
                                            </p:tgtEl>
                                            <p:attrNameLst>
                                              <p:attrName>ppt_x</p:attrName>
                                            </p:attrNameLst>
                                          </p:cBhvr>
                                          <p:tavLst>
                                            <p:tav tm="0">
                                              <p:val>
                                                <p:strVal val="#ppt_x"/>
                                              </p:val>
                                            </p:tav>
                                            <p:tav tm="100000">
                                              <p:val>
                                                <p:strVal val="#ppt_x"/>
                                              </p:val>
                                            </p:tav>
                                          </p:tavLst>
                                        </p:anim>
                                        <p:anim calcmode="lin" valueType="num" p14:bounceEnd="40000">
                                          <p:cBhvr additive="base">
                                            <p:cTn id="11" dur="500" fill="hold"/>
                                            <p:tgtEl>
                                              <p:spTgt spid="78"/>
                                            </p:tgtEl>
                                            <p:attrNameLst>
                                              <p:attrName>ppt_y</p:attrName>
                                            </p:attrNameLst>
                                          </p:cBhvr>
                                          <p:tavLst>
                                            <p:tav tm="0">
                                              <p:val>
                                                <p:strVal val="1+#ppt_h/2"/>
                                              </p:val>
                                            </p:tav>
                                            <p:tav tm="100000">
                                              <p:val>
                                                <p:strVal val="#ppt_y"/>
                                              </p:val>
                                            </p:tav>
                                          </p:tavLst>
                                        </p:anim>
                                      </p:childTnLst>
                                    </p:cTn>
                                  </p:par>
                                  <p:par>
                                    <p:cTn id="12" presetID="2" presetClass="entr" presetSubtype="4" accel="62000" fill="hold" grpId="0" nodeType="withEffect" p14:presetBounceEnd="40000">
                                      <p:stCondLst>
                                        <p:cond delay="200"/>
                                      </p:stCondLst>
                                      <p:childTnLst>
                                        <p:set>
                                          <p:cBhvr>
                                            <p:cTn id="13" dur="1" fill="hold">
                                              <p:stCondLst>
                                                <p:cond delay="0"/>
                                              </p:stCondLst>
                                            </p:cTn>
                                            <p:tgtEl>
                                              <p:spTgt spid="88"/>
                                            </p:tgtEl>
                                            <p:attrNameLst>
                                              <p:attrName>style.visibility</p:attrName>
                                            </p:attrNameLst>
                                          </p:cBhvr>
                                          <p:to>
                                            <p:strVal val="visible"/>
                                          </p:to>
                                        </p:set>
                                        <p:anim calcmode="lin" valueType="num" p14:bounceEnd="40000">
                                          <p:cBhvr additive="base">
                                            <p:cTn id="14" dur="500" fill="hold"/>
                                            <p:tgtEl>
                                              <p:spTgt spid="88"/>
                                            </p:tgtEl>
                                            <p:attrNameLst>
                                              <p:attrName>ppt_x</p:attrName>
                                            </p:attrNameLst>
                                          </p:cBhvr>
                                          <p:tavLst>
                                            <p:tav tm="0">
                                              <p:val>
                                                <p:strVal val="#ppt_x"/>
                                              </p:val>
                                            </p:tav>
                                            <p:tav tm="100000">
                                              <p:val>
                                                <p:strVal val="#ppt_x"/>
                                              </p:val>
                                            </p:tav>
                                          </p:tavLst>
                                        </p:anim>
                                        <p:anim calcmode="lin" valueType="num" p14:bounceEnd="40000">
                                          <p:cBhvr additive="base">
                                            <p:cTn id="15" dur="500" fill="hold"/>
                                            <p:tgtEl>
                                              <p:spTgt spid="88"/>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21" presetClass="entr" presetSubtype="1" fill="hold" nodeType="afterEffect">
                                      <p:stCondLst>
                                        <p:cond delay="0"/>
                                      </p:stCondLst>
                                      <p:childTnLst>
                                        <p:set>
                                          <p:cBhvr>
                                            <p:cTn id="18" dur="1" fill="hold">
                                              <p:stCondLst>
                                                <p:cond delay="0"/>
                                              </p:stCondLst>
                                            </p:cTn>
                                            <p:tgtEl>
                                              <p:spTgt spid="79"/>
                                            </p:tgtEl>
                                            <p:attrNameLst>
                                              <p:attrName>style.visibility</p:attrName>
                                            </p:attrNameLst>
                                          </p:cBhvr>
                                          <p:to>
                                            <p:strVal val="visible"/>
                                          </p:to>
                                        </p:set>
                                        <p:animEffect transition="in" filter="wheel(1)">
                                          <p:cBhvr>
                                            <p:cTn id="19" dur="500"/>
                                            <p:tgtEl>
                                              <p:spTgt spid="79"/>
                                            </p:tgtEl>
                                          </p:cBhvr>
                                        </p:animEffect>
                                      </p:childTnLst>
                                    </p:cTn>
                                  </p:par>
                                  <p:par>
                                    <p:cTn id="20" presetID="53" presetClass="entr" presetSubtype="16" fill="hold" nodeType="withEffect">
                                      <p:stCondLst>
                                        <p:cond delay="0"/>
                                      </p:stCondLst>
                                      <p:childTnLst>
                                        <p:set>
                                          <p:cBhvr>
                                            <p:cTn id="21" dur="1" fill="hold">
                                              <p:stCondLst>
                                                <p:cond delay="0"/>
                                              </p:stCondLst>
                                            </p:cTn>
                                            <p:tgtEl>
                                              <p:spTgt spid="98"/>
                                            </p:tgtEl>
                                            <p:attrNameLst>
                                              <p:attrName>style.visibility</p:attrName>
                                            </p:attrNameLst>
                                          </p:cBhvr>
                                          <p:to>
                                            <p:strVal val="visible"/>
                                          </p:to>
                                        </p:set>
                                        <p:anim calcmode="lin" valueType="num">
                                          <p:cBhvr>
                                            <p:cTn id="22" dur="500" fill="hold"/>
                                            <p:tgtEl>
                                              <p:spTgt spid="98"/>
                                            </p:tgtEl>
                                            <p:attrNameLst>
                                              <p:attrName>ppt_w</p:attrName>
                                            </p:attrNameLst>
                                          </p:cBhvr>
                                          <p:tavLst>
                                            <p:tav tm="0">
                                              <p:val>
                                                <p:fltVal val="0"/>
                                              </p:val>
                                            </p:tav>
                                            <p:tav tm="100000">
                                              <p:val>
                                                <p:strVal val="#ppt_w"/>
                                              </p:val>
                                            </p:tav>
                                          </p:tavLst>
                                        </p:anim>
                                        <p:anim calcmode="lin" valueType="num">
                                          <p:cBhvr>
                                            <p:cTn id="23" dur="500" fill="hold"/>
                                            <p:tgtEl>
                                              <p:spTgt spid="98"/>
                                            </p:tgtEl>
                                            <p:attrNameLst>
                                              <p:attrName>ppt_h</p:attrName>
                                            </p:attrNameLst>
                                          </p:cBhvr>
                                          <p:tavLst>
                                            <p:tav tm="0">
                                              <p:val>
                                                <p:fltVal val="0"/>
                                              </p:val>
                                            </p:tav>
                                            <p:tav tm="100000">
                                              <p:val>
                                                <p:strVal val="#ppt_h"/>
                                              </p:val>
                                            </p:tav>
                                          </p:tavLst>
                                        </p:anim>
                                        <p:animEffect transition="in" filter="fade">
                                          <p:cBhvr>
                                            <p:cTn id="24" dur="500"/>
                                            <p:tgtEl>
                                              <p:spTgt spid="98"/>
                                            </p:tgtEl>
                                          </p:cBhvr>
                                        </p:animEffect>
                                      </p:childTnLst>
                                    </p:cTn>
                                  </p:par>
                                </p:childTnLst>
                              </p:cTn>
                            </p:par>
                            <p:par>
                              <p:cTn id="25" fill="hold">
                                <p:stCondLst>
                                  <p:cond delay="1000"/>
                                </p:stCondLst>
                                <p:childTnLst>
                                  <p:par>
                                    <p:cTn id="26" presetID="16" presetClass="entr" presetSubtype="37" fill="hold" nodeType="afterEffect">
                                      <p:stCondLst>
                                        <p:cond delay="0"/>
                                      </p:stCondLst>
                                      <p:childTnLst>
                                        <p:set>
                                          <p:cBhvr>
                                            <p:cTn id="27" dur="1" fill="hold">
                                              <p:stCondLst>
                                                <p:cond delay="0"/>
                                              </p:stCondLst>
                                            </p:cTn>
                                            <p:tgtEl>
                                              <p:spTgt spid="87"/>
                                            </p:tgtEl>
                                            <p:attrNameLst>
                                              <p:attrName>style.visibility</p:attrName>
                                            </p:attrNameLst>
                                          </p:cBhvr>
                                          <p:to>
                                            <p:strVal val="visible"/>
                                          </p:to>
                                        </p:set>
                                        <p:animEffect transition="in" filter="barn(outVertical)">
                                          <p:cBhvr>
                                            <p:cTn id="28" dur="500"/>
                                            <p:tgtEl>
                                              <p:spTgt spid="87"/>
                                            </p:tgtEl>
                                          </p:cBhvr>
                                        </p:animEffect>
                                      </p:childTnLst>
                                    </p:cTn>
                                  </p:par>
                                </p:childTnLst>
                              </p:cTn>
                            </p:par>
                            <p:par>
                              <p:cTn id="29" fill="hold">
                                <p:stCondLst>
                                  <p:cond delay="1500"/>
                                </p:stCondLst>
                                <p:childTnLst>
                                  <p:par>
                                    <p:cTn id="30" presetID="22" presetClass="entr" presetSubtype="8" fill="hold" nodeType="afterEffect">
                                      <p:stCondLst>
                                        <p:cond delay="0"/>
                                      </p:stCondLst>
                                      <p:childTnLst>
                                        <p:set>
                                          <p:cBhvr>
                                            <p:cTn id="31" dur="1" fill="hold">
                                              <p:stCondLst>
                                                <p:cond delay="0"/>
                                              </p:stCondLst>
                                            </p:cTn>
                                            <p:tgtEl>
                                              <p:spTgt spid="84"/>
                                            </p:tgtEl>
                                            <p:attrNameLst>
                                              <p:attrName>style.visibility</p:attrName>
                                            </p:attrNameLst>
                                          </p:cBhvr>
                                          <p:to>
                                            <p:strVal val="visible"/>
                                          </p:to>
                                        </p:set>
                                        <p:animEffect transition="in" filter="wipe(left)">
                                          <p:cBhvr>
                                            <p:cTn id="32" dur="500"/>
                                            <p:tgtEl>
                                              <p:spTgt spid="84"/>
                                            </p:tgtEl>
                                          </p:cBhvr>
                                        </p:animEffect>
                                      </p:childTnLst>
                                    </p:cTn>
                                  </p:par>
                                </p:childTnLst>
                              </p:cTn>
                            </p:par>
                            <p:par>
                              <p:cTn id="33" fill="hold">
                                <p:stCondLst>
                                  <p:cond delay="2000"/>
                                </p:stCondLst>
                                <p:childTnLst>
                                  <p:par>
                                    <p:cTn id="34" presetID="21" presetClass="entr" presetSubtype="1" fill="hold" nodeType="afterEffect">
                                      <p:stCondLst>
                                        <p:cond delay="0"/>
                                      </p:stCondLst>
                                      <p:childTnLst>
                                        <p:set>
                                          <p:cBhvr>
                                            <p:cTn id="35" dur="1" fill="hold">
                                              <p:stCondLst>
                                                <p:cond delay="0"/>
                                              </p:stCondLst>
                                            </p:cTn>
                                            <p:tgtEl>
                                              <p:spTgt spid="89"/>
                                            </p:tgtEl>
                                            <p:attrNameLst>
                                              <p:attrName>style.visibility</p:attrName>
                                            </p:attrNameLst>
                                          </p:cBhvr>
                                          <p:to>
                                            <p:strVal val="visible"/>
                                          </p:to>
                                        </p:set>
                                        <p:animEffect transition="in" filter="wheel(1)">
                                          <p:cBhvr>
                                            <p:cTn id="36" dur="500"/>
                                            <p:tgtEl>
                                              <p:spTgt spid="89"/>
                                            </p:tgtEl>
                                          </p:cBhvr>
                                        </p:animEffect>
                                      </p:childTnLst>
                                    </p:cTn>
                                  </p:par>
                                  <p:par>
                                    <p:cTn id="37" presetID="53" presetClass="entr" presetSubtype="16" fill="hold" nodeType="withEffect">
                                      <p:stCondLst>
                                        <p:cond delay="0"/>
                                      </p:stCondLst>
                                      <p:childTnLst>
                                        <p:set>
                                          <p:cBhvr>
                                            <p:cTn id="38" dur="1" fill="hold">
                                              <p:stCondLst>
                                                <p:cond delay="0"/>
                                              </p:stCondLst>
                                            </p:cTn>
                                            <p:tgtEl>
                                              <p:spTgt spid="101"/>
                                            </p:tgtEl>
                                            <p:attrNameLst>
                                              <p:attrName>style.visibility</p:attrName>
                                            </p:attrNameLst>
                                          </p:cBhvr>
                                          <p:to>
                                            <p:strVal val="visible"/>
                                          </p:to>
                                        </p:set>
                                        <p:anim calcmode="lin" valueType="num">
                                          <p:cBhvr>
                                            <p:cTn id="39" dur="500" fill="hold"/>
                                            <p:tgtEl>
                                              <p:spTgt spid="101"/>
                                            </p:tgtEl>
                                            <p:attrNameLst>
                                              <p:attrName>ppt_w</p:attrName>
                                            </p:attrNameLst>
                                          </p:cBhvr>
                                          <p:tavLst>
                                            <p:tav tm="0">
                                              <p:val>
                                                <p:fltVal val="0"/>
                                              </p:val>
                                            </p:tav>
                                            <p:tav tm="100000">
                                              <p:val>
                                                <p:strVal val="#ppt_w"/>
                                              </p:val>
                                            </p:tav>
                                          </p:tavLst>
                                        </p:anim>
                                        <p:anim calcmode="lin" valueType="num">
                                          <p:cBhvr>
                                            <p:cTn id="40" dur="500" fill="hold"/>
                                            <p:tgtEl>
                                              <p:spTgt spid="101"/>
                                            </p:tgtEl>
                                            <p:attrNameLst>
                                              <p:attrName>ppt_h</p:attrName>
                                            </p:attrNameLst>
                                          </p:cBhvr>
                                          <p:tavLst>
                                            <p:tav tm="0">
                                              <p:val>
                                                <p:fltVal val="0"/>
                                              </p:val>
                                            </p:tav>
                                            <p:tav tm="100000">
                                              <p:val>
                                                <p:strVal val="#ppt_h"/>
                                              </p:val>
                                            </p:tav>
                                          </p:tavLst>
                                        </p:anim>
                                        <p:animEffect transition="in" filter="fade">
                                          <p:cBhvr>
                                            <p:cTn id="41" dur="500"/>
                                            <p:tgtEl>
                                              <p:spTgt spid="101"/>
                                            </p:tgtEl>
                                          </p:cBhvr>
                                        </p:animEffect>
                                      </p:childTnLst>
                                    </p:cTn>
                                  </p:par>
                                </p:childTnLst>
                              </p:cTn>
                            </p:par>
                            <p:par>
                              <p:cTn id="42" fill="hold">
                                <p:stCondLst>
                                  <p:cond delay="2500"/>
                                </p:stCondLst>
                                <p:childTnLst>
                                  <p:par>
                                    <p:cTn id="43" presetID="16" presetClass="entr" presetSubtype="37" fill="hold" nodeType="afterEffect">
                                      <p:stCondLst>
                                        <p:cond delay="0"/>
                                      </p:stCondLst>
                                      <p:childTnLst>
                                        <p:set>
                                          <p:cBhvr>
                                            <p:cTn id="44" dur="1" fill="hold">
                                              <p:stCondLst>
                                                <p:cond delay="0"/>
                                              </p:stCondLst>
                                            </p:cTn>
                                            <p:tgtEl>
                                              <p:spTgt spid="97"/>
                                            </p:tgtEl>
                                            <p:attrNameLst>
                                              <p:attrName>style.visibility</p:attrName>
                                            </p:attrNameLst>
                                          </p:cBhvr>
                                          <p:to>
                                            <p:strVal val="visible"/>
                                          </p:to>
                                        </p:set>
                                        <p:animEffect transition="in" filter="barn(outVertical)">
                                          <p:cBhvr>
                                            <p:cTn id="45" dur="500"/>
                                            <p:tgtEl>
                                              <p:spTgt spid="97"/>
                                            </p:tgtEl>
                                          </p:cBhvr>
                                        </p:animEffect>
                                      </p:childTnLst>
                                    </p:cTn>
                                  </p:par>
                                </p:childTnLst>
                              </p:cTn>
                            </p:par>
                            <p:par>
                              <p:cTn id="46" fill="hold">
                                <p:stCondLst>
                                  <p:cond delay="3000"/>
                                </p:stCondLst>
                                <p:childTnLst>
                                  <p:par>
                                    <p:cTn id="47" presetID="22" presetClass="entr" presetSubtype="8" fill="hold" nodeType="afterEffect">
                                      <p:stCondLst>
                                        <p:cond delay="0"/>
                                      </p:stCondLst>
                                      <p:childTnLst>
                                        <p:set>
                                          <p:cBhvr>
                                            <p:cTn id="48" dur="1" fill="hold">
                                              <p:stCondLst>
                                                <p:cond delay="0"/>
                                              </p:stCondLst>
                                            </p:cTn>
                                            <p:tgtEl>
                                              <p:spTgt spid="94"/>
                                            </p:tgtEl>
                                            <p:attrNameLst>
                                              <p:attrName>style.visibility</p:attrName>
                                            </p:attrNameLst>
                                          </p:cBhvr>
                                          <p:to>
                                            <p:strVal val="visible"/>
                                          </p:to>
                                        </p:set>
                                        <p:animEffect transition="in" filter="wipe(left)">
                                          <p:cBhvr>
                                            <p:cTn id="49" dur="500"/>
                                            <p:tgtEl>
                                              <p:spTgt spid="94"/>
                                            </p:tgtEl>
                                          </p:cBhvr>
                                        </p:animEffect>
                                      </p:childTnLst>
                                    </p:cTn>
                                  </p:par>
                                </p:childTnLst>
                              </p:cTn>
                            </p:par>
                            <p:par>
                              <p:cTn id="50" fill="hold">
                                <p:stCondLst>
                                  <p:cond delay="3500"/>
                                </p:stCondLst>
                                <p:childTnLst>
                                  <p:par>
                                    <p:cTn id="51" presetID="16" presetClass="entr" presetSubtype="37" fill="hold" grpId="0" nodeType="afterEffect">
                                      <p:stCondLst>
                                        <p:cond delay="0"/>
                                      </p:stCondLst>
                                      <p:childTnLst>
                                        <p:set>
                                          <p:cBhvr>
                                            <p:cTn id="52" dur="1" fill="hold">
                                              <p:stCondLst>
                                                <p:cond delay="0"/>
                                              </p:stCondLst>
                                            </p:cTn>
                                            <p:tgtEl>
                                              <p:spTgt spid="104"/>
                                            </p:tgtEl>
                                            <p:attrNameLst>
                                              <p:attrName>style.visibility</p:attrName>
                                            </p:attrNameLst>
                                          </p:cBhvr>
                                          <p:to>
                                            <p:strVal val="visible"/>
                                          </p:to>
                                        </p:set>
                                        <p:animEffect transition="in" filter="barn(outVertical)">
                                          <p:cBhvr>
                                            <p:cTn id="53" dur="500"/>
                                            <p:tgtEl>
                                              <p:spTgt spid="104"/>
                                            </p:tgtEl>
                                          </p:cBhvr>
                                        </p:animEffect>
                                      </p:childTnLst>
                                    </p:cTn>
                                  </p:par>
                                  <p:par>
                                    <p:cTn id="54" presetID="16" presetClass="entr" presetSubtype="37" fill="hold" grpId="0" nodeType="withEffect">
                                      <p:stCondLst>
                                        <p:cond delay="0"/>
                                      </p:stCondLst>
                                      <p:childTnLst>
                                        <p:set>
                                          <p:cBhvr>
                                            <p:cTn id="55" dur="1" fill="hold">
                                              <p:stCondLst>
                                                <p:cond delay="0"/>
                                              </p:stCondLst>
                                            </p:cTn>
                                            <p:tgtEl>
                                              <p:spTgt spid="105"/>
                                            </p:tgtEl>
                                            <p:attrNameLst>
                                              <p:attrName>style.visibility</p:attrName>
                                            </p:attrNameLst>
                                          </p:cBhvr>
                                          <p:to>
                                            <p:strVal val="visible"/>
                                          </p:to>
                                        </p:set>
                                        <p:animEffect transition="in" filter="barn(outVertical)">
                                          <p:cBhvr>
                                            <p:cTn id="56"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animBg="1"/>
          <p:bldP spid="88" grpId="0" animBg="1"/>
          <p:bldP spid="104" grpId="0"/>
          <p:bldP spid="10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outVertical)">
                                          <p:cBhvr>
                                            <p:cTn id="7" dur="500"/>
                                            <p:tgtEl>
                                              <p:spTgt spid="77"/>
                                            </p:tgtEl>
                                          </p:cBhvr>
                                        </p:animEffect>
                                      </p:childTnLst>
                                    </p:cTn>
                                  </p:par>
                                  <p:par>
                                    <p:cTn id="8" presetID="2" presetClass="entr" presetSubtype="4" accel="62000"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 calcmode="lin" valueType="num">
                                          <p:cBhvr additive="base">
                                            <p:cTn id="10" dur="500" fill="hold"/>
                                            <p:tgtEl>
                                              <p:spTgt spid="78"/>
                                            </p:tgtEl>
                                            <p:attrNameLst>
                                              <p:attrName>ppt_x</p:attrName>
                                            </p:attrNameLst>
                                          </p:cBhvr>
                                          <p:tavLst>
                                            <p:tav tm="0">
                                              <p:val>
                                                <p:strVal val="#ppt_x"/>
                                              </p:val>
                                            </p:tav>
                                            <p:tav tm="100000">
                                              <p:val>
                                                <p:strVal val="#ppt_x"/>
                                              </p:val>
                                            </p:tav>
                                          </p:tavLst>
                                        </p:anim>
                                        <p:anim calcmode="lin" valueType="num">
                                          <p:cBhvr additive="base">
                                            <p:cTn id="11" dur="500" fill="hold"/>
                                            <p:tgtEl>
                                              <p:spTgt spid="78"/>
                                            </p:tgtEl>
                                            <p:attrNameLst>
                                              <p:attrName>ppt_y</p:attrName>
                                            </p:attrNameLst>
                                          </p:cBhvr>
                                          <p:tavLst>
                                            <p:tav tm="0">
                                              <p:val>
                                                <p:strVal val="1+#ppt_h/2"/>
                                              </p:val>
                                            </p:tav>
                                            <p:tav tm="100000">
                                              <p:val>
                                                <p:strVal val="#ppt_y"/>
                                              </p:val>
                                            </p:tav>
                                          </p:tavLst>
                                        </p:anim>
                                      </p:childTnLst>
                                    </p:cTn>
                                  </p:par>
                                  <p:par>
                                    <p:cTn id="12" presetID="2" presetClass="entr" presetSubtype="4" accel="62000" fill="hold" grpId="0" nodeType="withEffect">
                                      <p:stCondLst>
                                        <p:cond delay="200"/>
                                      </p:stCondLst>
                                      <p:childTnLst>
                                        <p:set>
                                          <p:cBhvr>
                                            <p:cTn id="13" dur="1" fill="hold">
                                              <p:stCondLst>
                                                <p:cond delay="0"/>
                                              </p:stCondLst>
                                            </p:cTn>
                                            <p:tgtEl>
                                              <p:spTgt spid="88"/>
                                            </p:tgtEl>
                                            <p:attrNameLst>
                                              <p:attrName>style.visibility</p:attrName>
                                            </p:attrNameLst>
                                          </p:cBhvr>
                                          <p:to>
                                            <p:strVal val="visible"/>
                                          </p:to>
                                        </p:set>
                                        <p:anim calcmode="lin" valueType="num">
                                          <p:cBhvr additive="base">
                                            <p:cTn id="14" dur="500" fill="hold"/>
                                            <p:tgtEl>
                                              <p:spTgt spid="88"/>
                                            </p:tgtEl>
                                            <p:attrNameLst>
                                              <p:attrName>ppt_x</p:attrName>
                                            </p:attrNameLst>
                                          </p:cBhvr>
                                          <p:tavLst>
                                            <p:tav tm="0">
                                              <p:val>
                                                <p:strVal val="#ppt_x"/>
                                              </p:val>
                                            </p:tav>
                                            <p:tav tm="100000">
                                              <p:val>
                                                <p:strVal val="#ppt_x"/>
                                              </p:val>
                                            </p:tav>
                                          </p:tavLst>
                                        </p:anim>
                                        <p:anim calcmode="lin" valueType="num">
                                          <p:cBhvr additive="base">
                                            <p:cTn id="15" dur="500" fill="hold"/>
                                            <p:tgtEl>
                                              <p:spTgt spid="88"/>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21" presetClass="entr" presetSubtype="1" fill="hold" nodeType="afterEffect">
                                      <p:stCondLst>
                                        <p:cond delay="0"/>
                                      </p:stCondLst>
                                      <p:childTnLst>
                                        <p:set>
                                          <p:cBhvr>
                                            <p:cTn id="18" dur="1" fill="hold">
                                              <p:stCondLst>
                                                <p:cond delay="0"/>
                                              </p:stCondLst>
                                            </p:cTn>
                                            <p:tgtEl>
                                              <p:spTgt spid="79"/>
                                            </p:tgtEl>
                                            <p:attrNameLst>
                                              <p:attrName>style.visibility</p:attrName>
                                            </p:attrNameLst>
                                          </p:cBhvr>
                                          <p:to>
                                            <p:strVal val="visible"/>
                                          </p:to>
                                        </p:set>
                                        <p:animEffect transition="in" filter="wheel(1)">
                                          <p:cBhvr>
                                            <p:cTn id="19" dur="500"/>
                                            <p:tgtEl>
                                              <p:spTgt spid="79"/>
                                            </p:tgtEl>
                                          </p:cBhvr>
                                        </p:animEffect>
                                      </p:childTnLst>
                                    </p:cTn>
                                  </p:par>
                                  <p:par>
                                    <p:cTn id="20" presetID="53" presetClass="entr" presetSubtype="16" fill="hold" nodeType="withEffect">
                                      <p:stCondLst>
                                        <p:cond delay="0"/>
                                      </p:stCondLst>
                                      <p:childTnLst>
                                        <p:set>
                                          <p:cBhvr>
                                            <p:cTn id="21" dur="1" fill="hold">
                                              <p:stCondLst>
                                                <p:cond delay="0"/>
                                              </p:stCondLst>
                                            </p:cTn>
                                            <p:tgtEl>
                                              <p:spTgt spid="98"/>
                                            </p:tgtEl>
                                            <p:attrNameLst>
                                              <p:attrName>style.visibility</p:attrName>
                                            </p:attrNameLst>
                                          </p:cBhvr>
                                          <p:to>
                                            <p:strVal val="visible"/>
                                          </p:to>
                                        </p:set>
                                        <p:anim calcmode="lin" valueType="num">
                                          <p:cBhvr>
                                            <p:cTn id="22" dur="500" fill="hold"/>
                                            <p:tgtEl>
                                              <p:spTgt spid="98"/>
                                            </p:tgtEl>
                                            <p:attrNameLst>
                                              <p:attrName>ppt_w</p:attrName>
                                            </p:attrNameLst>
                                          </p:cBhvr>
                                          <p:tavLst>
                                            <p:tav tm="0">
                                              <p:val>
                                                <p:fltVal val="0"/>
                                              </p:val>
                                            </p:tav>
                                            <p:tav tm="100000">
                                              <p:val>
                                                <p:strVal val="#ppt_w"/>
                                              </p:val>
                                            </p:tav>
                                          </p:tavLst>
                                        </p:anim>
                                        <p:anim calcmode="lin" valueType="num">
                                          <p:cBhvr>
                                            <p:cTn id="23" dur="500" fill="hold"/>
                                            <p:tgtEl>
                                              <p:spTgt spid="98"/>
                                            </p:tgtEl>
                                            <p:attrNameLst>
                                              <p:attrName>ppt_h</p:attrName>
                                            </p:attrNameLst>
                                          </p:cBhvr>
                                          <p:tavLst>
                                            <p:tav tm="0">
                                              <p:val>
                                                <p:fltVal val="0"/>
                                              </p:val>
                                            </p:tav>
                                            <p:tav tm="100000">
                                              <p:val>
                                                <p:strVal val="#ppt_h"/>
                                              </p:val>
                                            </p:tav>
                                          </p:tavLst>
                                        </p:anim>
                                        <p:animEffect transition="in" filter="fade">
                                          <p:cBhvr>
                                            <p:cTn id="24" dur="500"/>
                                            <p:tgtEl>
                                              <p:spTgt spid="98"/>
                                            </p:tgtEl>
                                          </p:cBhvr>
                                        </p:animEffect>
                                      </p:childTnLst>
                                    </p:cTn>
                                  </p:par>
                                </p:childTnLst>
                              </p:cTn>
                            </p:par>
                            <p:par>
                              <p:cTn id="25" fill="hold">
                                <p:stCondLst>
                                  <p:cond delay="1000"/>
                                </p:stCondLst>
                                <p:childTnLst>
                                  <p:par>
                                    <p:cTn id="26" presetID="16" presetClass="entr" presetSubtype="37" fill="hold" nodeType="afterEffect">
                                      <p:stCondLst>
                                        <p:cond delay="0"/>
                                      </p:stCondLst>
                                      <p:childTnLst>
                                        <p:set>
                                          <p:cBhvr>
                                            <p:cTn id="27" dur="1" fill="hold">
                                              <p:stCondLst>
                                                <p:cond delay="0"/>
                                              </p:stCondLst>
                                            </p:cTn>
                                            <p:tgtEl>
                                              <p:spTgt spid="87"/>
                                            </p:tgtEl>
                                            <p:attrNameLst>
                                              <p:attrName>style.visibility</p:attrName>
                                            </p:attrNameLst>
                                          </p:cBhvr>
                                          <p:to>
                                            <p:strVal val="visible"/>
                                          </p:to>
                                        </p:set>
                                        <p:animEffect transition="in" filter="barn(outVertical)">
                                          <p:cBhvr>
                                            <p:cTn id="28" dur="500"/>
                                            <p:tgtEl>
                                              <p:spTgt spid="87"/>
                                            </p:tgtEl>
                                          </p:cBhvr>
                                        </p:animEffect>
                                      </p:childTnLst>
                                    </p:cTn>
                                  </p:par>
                                </p:childTnLst>
                              </p:cTn>
                            </p:par>
                            <p:par>
                              <p:cTn id="29" fill="hold">
                                <p:stCondLst>
                                  <p:cond delay="1500"/>
                                </p:stCondLst>
                                <p:childTnLst>
                                  <p:par>
                                    <p:cTn id="30" presetID="22" presetClass="entr" presetSubtype="8" fill="hold" nodeType="afterEffect">
                                      <p:stCondLst>
                                        <p:cond delay="0"/>
                                      </p:stCondLst>
                                      <p:childTnLst>
                                        <p:set>
                                          <p:cBhvr>
                                            <p:cTn id="31" dur="1" fill="hold">
                                              <p:stCondLst>
                                                <p:cond delay="0"/>
                                              </p:stCondLst>
                                            </p:cTn>
                                            <p:tgtEl>
                                              <p:spTgt spid="84"/>
                                            </p:tgtEl>
                                            <p:attrNameLst>
                                              <p:attrName>style.visibility</p:attrName>
                                            </p:attrNameLst>
                                          </p:cBhvr>
                                          <p:to>
                                            <p:strVal val="visible"/>
                                          </p:to>
                                        </p:set>
                                        <p:animEffect transition="in" filter="wipe(left)">
                                          <p:cBhvr>
                                            <p:cTn id="32" dur="500"/>
                                            <p:tgtEl>
                                              <p:spTgt spid="84"/>
                                            </p:tgtEl>
                                          </p:cBhvr>
                                        </p:animEffect>
                                      </p:childTnLst>
                                    </p:cTn>
                                  </p:par>
                                </p:childTnLst>
                              </p:cTn>
                            </p:par>
                            <p:par>
                              <p:cTn id="33" fill="hold">
                                <p:stCondLst>
                                  <p:cond delay="2000"/>
                                </p:stCondLst>
                                <p:childTnLst>
                                  <p:par>
                                    <p:cTn id="34" presetID="21" presetClass="entr" presetSubtype="1" fill="hold" nodeType="afterEffect">
                                      <p:stCondLst>
                                        <p:cond delay="0"/>
                                      </p:stCondLst>
                                      <p:childTnLst>
                                        <p:set>
                                          <p:cBhvr>
                                            <p:cTn id="35" dur="1" fill="hold">
                                              <p:stCondLst>
                                                <p:cond delay="0"/>
                                              </p:stCondLst>
                                            </p:cTn>
                                            <p:tgtEl>
                                              <p:spTgt spid="89"/>
                                            </p:tgtEl>
                                            <p:attrNameLst>
                                              <p:attrName>style.visibility</p:attrName>
                                            </p:attrNameLst>
                                          </p:cBhvr>
                                          <p:to>
                                            <p:strVal val="visible"/>
                                          </p:to>
                                        </p:set>
                                        <p:animEffect transition="in" filter="wheel(1)">
                                          <p:cBhvr>
                                            <p:cTn id="36" dur="500"/>
                                            <p:tgtEl>
                                              <p:spTgt spid="89"/>
                                            </p:tgtEl>
                                          </p:cBhvr>
                                        </p:animEffect>
                                      </p:childTnLst>
                                    </p:cTn>
                                  </p:par>
                                  <p:par>
                                    <p:cTn id="37" presetID="53" presetClass="entr" presetSubtype="16" fill="hold" nodeType="withEffect">
                                      <p:stCondLst>
                                        <p:cond delay="0"/>
                                      </p:stCondLst>
                                      <p:childTnLst>
                                        <p:set>
                                          <p:cBhvr>
                                            <p:cTn id="38" dur="1" fill="hold">
                                              <p:stCondLst>
                                                <p:cond delay="0"/>
                                              </p:stCondLst>
                                            </p:cTn>
                                            <p:tgtEl>
                                              <p:spTgt spid="101"/>
                                            </p:tgtEl>
                                            <p:attrNameLst>
                                              <p:attrName>style.visibility</p:attrName>
                                            </p:attrNameLst>
                                          </p:cBhvr>
                                          <p:to>
                                            <p:strVal val="visible"/>
                                          </p:to>
                                        </p:set>
                                        <p:anim calcmode="lin" valueType="num">
                                          <p:cBhvr>
                                            <p:cTn id="39" dur="500" fill="hold"/>
                                            <p:tgtEl>
                                              <p:spTgt spid="101"/>
                                            </p:tgtEl>
                                            <p:attrNameLst>
                                              <p:attrName>ppt_w</p:attrName>
                                            </p:attrNameLst>
                                          </p:cBhvr>
                                          <p:tavLst>
                                            <p:tav tm="0">
                                              <p:val>
                                                <p:fltVal val="0"/>
                                              </p:val>
                                            </p:tav>
                                            <p:tav tm="100000">
                                              <p:val>
                                                <p:strVal val="#ppt_w"/>
                                              </p:val>
                                            </p:tav>
                                          </p:tavLst>
                                        </p:anim>
                                        <p:anim calcmode="lin" valueType="num">
                                          <p:cBhvr>
                                            <p:cTn id="40" dur="500" fill="hold"/>
                                            <p:tgtEl>
                                              <p:spTgt spid="101"/>
                                            </p:tgtEl>
                                            <p:attrNameLst>
                                              <p:attrName>ppt_h</p:attrName>
                                            </p:attrNameLst>
                                          </p:cBhvr>
                                          <p:tavLst>
                                            <p:tav tm="0">
                                              <p:val>
                                                <p:fltVal val="0"/>
                                              </p:val>
                                            </p:tav>
                                            <p:tav tm="100000">
                                              <p:val>
                                                <p:strVal val="#ppt_h"/>
                                              </p:val>
                                            </p:tav>
                                          </p:tavLst>
                                        </p:anim>
                                        <p:animEffect transition="in" filter="fade">
                                          <p:cBhvr>
                                            <p:cTn id="41" dur="500"/>
                                            <p:tgtEl>
                                              <p:spTgt spid="101"/>
                                            </p:tgtEl>
                                          </p:cBhvr>
                                        </p:animEffect>
                                      </p:childTnLst>
                                    </p:cTn>
                                  </p:par>
                                </p:childTnLst>
                              </p:cTn>
                            </p:par>
                            <p:par>
                              <p:cTn id="42" fill="hold">
                                <p:stCondLst>
                                  <p:cond delay="2500"/>
                                </p:stCondLst>
                                <p:childTnLst>
                                  <p:par>
                                    <p:cTn id="43" presetID="16" presetClass="entr" presetSubtype="37" fill="hold" nodeType="afterEffect">
                                      <p:stCondLst>
                                        <p:cond delay="0"/>
                                      </p:stCondLst>
                                      <p:childTnLst>
                                        <p:set>
                                          <p:cBhvr>
                                            <p:cTn id="44" dur="1" fill="hold">
                                              <p:stCondLst>
                                                <p:cond delay="0"/>
                                              </p:stCondLst>
                                            </p:cTn>
                                            <p:tgtEl>
                                              <p:spTgt spid="97"/>
                                            </p:tgtEl>
                                            <p:attrNameLst>
                                              <p:attrName>style.visibility</p:attrName>
                                            </p:attrNameLst>
                                          </p:cBhvr>
                                          <p:to>
                                            <p:strVal val="visible"/>
                                          </p:to>
                                        </p:set>
                                        <p:animEffect transition="in" filter="barn(outVertical)">
                                          <p:cBhvr>
                                            <p:cTn id="45" dur="500"/>
                                            <p:tgtEl>
                                              <p:spTgt spid="97"/>
                                            </p:tgtEl>
                                          </p:cBhvr>
                                        </p:animEffect>
                                      </p:childTnLst>
                                    </p:cTn>
                                  </p:par>
                                </p:childTnLst>
                              </p:cTn>
                            </p:par>
                            <p:par>
                              <p:cTn id="46" fill="hold">
                                <p:stCondLst>
                                  <p:cond delay="3000"/>
                                </p:stCondLst>
                                <p:childTnLst>
                                  <p:par>
                                    <p:cTn id="47" presetID="22" presetClass="entr" presetSubtype="8" fill="hold" nodeType="afterEffect">
                                      <p:stCondLst>
                                        <p:cond delay="0"/>
                                      </p:stCondLst>
                                      <p:childTnLst>
                                        <p:set>
                                          <p:cBhvr>
                                            <p:cTn id="48" dur="1" fill="hold">
                                              <p:stCondLst>
                                                <p:cond delay="0"/>
                                              </p:stCondLst>
                                            </p:cTn>
                                            <p:tgtEl>
                                              <p:spTgt spid="94"/>
                                            </p:tgtEl>
                                            <p:attrNameLst>
                                              <p:attrName>style.visibility</p:attrName>
                                            </p:attrNameLst>
                                          </p:cBhvr>
                                          <p:to>
                                            <p:strVal val="visible"/>
                                          </p:to>
                                        </p:set>
                                        <p:animEffect transition="in" filter="wipe(left)">
                                          <p:cBhvr>
                                            <p:cTn id="49" dur="500"/>
                                            <p:tgtEl>
                                              <p:spTgt spid="94"/>
                                            </p:tgtEl>
                                          </p:cBhvr>
                                        </p:animEffect>
                                      </p:childTnLst>
                                    </p:cTn>
                                  </p:par>
                                </p:childTnLst>
                              </p:cTn>
                            </p:par>
                            <p:par>
                              <p:cTn id="50" fill="hold">
                                <p:stCondLst>
                                  <p:cond delay="3500"/>
                                </p:stCondLst>
                                <p:childTnLst>
                                  <p:par>
                                    <p:cTn id="51" presetID="16" presetClass="entr" presetSubtype="37" fill="hold" grpId="0" nodeType="afterEffect">
                                      <p:stCondLst>
                                        <p:cond delay="0"/>
                                      </p:stCondLst>
                                      <p:childTnLst>
                                        <p:set>
                                          <p:cBhvr>
                                            <p:cTn id="52" dur="1" fill="hold">
                                              <p:stCondLst>
                                                <p:cond delay="0"/>
                                              </p:stCondLst>
                                            </p:cTn>
                                            <p:tgtEl>
                                              <p:spTgt spid="104"/>
                                            </p:tgtEl>
                                            <p:attrNameLst>
                                              <p:attrName>style.visibility</p:attrName>
                                            </p:attrNameLst>
                                          </p:cBhvr>
                                          <p:to>
                                            <p:strVal val="visible"/>
                                          </p:to>
                                        </p:set>
                                        <p:animEffect transition="in" filter="barn(outVertical)">
                                          <p:cBhvr>
                                            <p:cTn id="53" dur="500"/>
                                            <p:tgtEl>
                                              <p:spTgt spid="104"/>
                                            </p:tgtEl>
                                          </p:cBhvr>
                                        </p:animEffect>
                                      </p:childTnLst>
                                    </p:cTn>
                                  </p:par>
                                  <p:par>
                                    <p:cTn id="54" presetID="16" presetClass="entr" presetSubtype="37" fill="hold" grpId="0" nodeType="withEffect">
                                      <p:stCondLst>
                                        <p:cond delay="0"/>
                                      </p:stCondLst>
                                      <p:childTnLst>
                                        <p:set>
                                          <p:cBhvr>
                                            <p:cTn id="55" dur="1" fill="hold">
                                              <p:stCondLst>
                                                <p:cond delay="0"/>
                                              </p:stCondLst>
                                            </p:cTn>
                                            <p:tgtEl>
                                              <p:spTgt spid="105"/>
                                            </p:tgtEl>
                                            <p:attrNameLst>
                                              <p:attrName>style.visibility</p:attrName>
                                            </p:attrNameLst>
                                          </p:cBhvr>
                                          <p:to>
                                            <p:strVal val="visible"/>
                                          </p:to>
                                        </p:set>
                                        <p:animEffect transition="in" filter="barn(outVertical)">
                                          <p:cBhvr>
                                            <p:cTn id="56"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animBg="1"/>
          <p:bldP spid="88" grpId="0" animBg="1"/>
          <p:bldP spid="104" grpId="0"/>
          <p:bldP spid="105" grpId="0"/>
        </p:bldLst>
      </p:timing>
    </mc:Fallback>
  </mc:AlternateContent>
</p:sld>
</file>

<file path=ppt/theme/theme1.xml><?xml version="1.0" encoding="utf-8"?>
<a:theme xmlns:a="http://schemas.openxmlformats.org/drawingml/2006/main" name="Office 主题">
  <a:themeElements>
    <a:clrScheme name="绿色">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https://kelimo.taobao.com/</Template>
  <TotalTime>0</TotalTime>
  <Words>2814</Words>
  <Application>Microsoft Office PowerPoint</Application>
  <PresentationFormat>宽屏</PresentationFormat>
  <Paragraphs>359</Paragraphs>
  <Slides>31</Slides>
  <Notes>31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31</vt:i4>
      </vt:variant>
    </vt:vector>
  </HeadingPairs>
  <TitlesOfParts>
    <vt:vector size="44" baseType="lpstr">
      <vt:lpstr>LiHei Pro</vt:lpstr>
      <vt:lpstr>Montserrat</vt:lpstr>
      <vt:lpstr>Montserrat Light</vt:lpstr>
      <vt:lpstr>汉仪综艺体简</vt:lpstr>
      <vt:lpstr>时尚中黑简体</vt:lpstr>
      <vt:lpstr>宋体</vt:lpstr>
      <vt:lpstr>微软雅黑</vt:lpstr>
      <vt:lpstr>Arial</vt:lpstr>
      <vt:lpstr>Calibri</vt:lpstr>
      <vt:lpstr>Calibri Light</vt:lpstr>
      <vt:lpstr>Impact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2019-03-05T06:10:00Z</dcterms:created>
  <dcterms:modified xsi:type="dcterms:W3CDTF">2021-01-06T05:13:19Z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