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0931" autoAdjust="0"/>
  </p:normalViewPr>
  <p:slideViewPr>
    <p:cSldViewPr snapToGrid="0">
      <p:cViewPr varScale="1">
        <p:scale>
          <a:sx n="101" d="100"/>
          <a:sy n="101" d="100"/>
        </p:scale>
        <p:origin x="8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5846F73-1B10-4D14-B89F-8583050062F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6"/>
          <a:stretch>
            <a:fillRect/>
          </a:stretch>
        </p:blipFill>
        <p:spPr>
          <a:xfrm>
            <a:off x="0" y="0"/>
            <a:ext cx="12192000" cy="68670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17.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24.xml"/><Relationship Id="rId4"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notesSlide" Target="../notesSlides/notesSlide30.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3.xml"/><Relationship Id="rId5" Type="http://schemas.openxmlformats.org/officeDocument/2006/relationships/tags" Target="../tags/tag17.xml"/><Relationship Id="rId4" Type="http://schemas.openxmlformats.org/officeDocument/2006/relationships/tags" Target="../tags/tag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238101" y="723522"/>
            <a:ext cx="5715798" cy="54109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5432480" y="2251148"/>
            <a:ext cx="2019191" cy="968044"/>
          </a:xfrm>
          <a:prstGeom prst="rect">
            <a:avLst/>
          </a:prstGeom>
          <a:noFill/>
          <a:ln w="19050" cap="flat" cmpd="sng" algn="ctr">
            <a:solidFill>
              <a:schemeClr val="accent1"/>
            </a:solidFill>
            <a:prstDash val="solid"/>
            <a:miter lim="800000"/>
          </a:ln>
          <a:effectLst/>
        </p:spPr>
        <p:txBody>
          <a:bodyPr rtlCol="0" anchor="ctr"/>
          <a:lstStyle/>
          <a:p>
            <a:pPr algn="ctr" defTabSz="963930">
              <a:defRPr/>
            </a:pPr>
            <a:endParaRPr lang="zh-CN" altLang="en-US" kern="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p:cNvSpPr txBox="1"/>
          <p:nvPr>
            <p:custDataLst>
              <p:tags r:id="rId2"/>
            </p:custDataLst>
          </p:nvPr>
        </p:nvSpPr>
        <p:spPr>
          <a:xfrm>
            <a:off x="5731734" y="2622167"/>
            <a:ext cx="1448795" cy="454740"/>
          </a:xfrm>
          <a:prstGeom prst="rect">
            <a:avLst/>
          </a:prstGeom>
          <a:noFill/>
        </p:spPr>
        <p:txBody>
          <a:bodyPr vert="horz" wrap="none" lIns="0" tIns="0" rIns="0" bIns="0" rtlCol="0">
            <a:spAutoFit/>
          </a:bodyPr>
          <a:lstStyle/>
          <a:p>
            <a:r>
              <a:rPr lang="zh-CN" altLang="en-US"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第 </a:t>
            </a:r>
            <a:r>
              <a:rPr lang="en-US" altLang="zh-CN"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2 </a:t>
            </a:r>
            <a:r>
              <a:rPr lang="zh-CN" altLang="en-US"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章</a:t>
            </a:r>
          </a:p>
        </p:txBody>
      </p:sp>
      <p:sp>
        <p:nvSpPr>
          <p:cNvPr id="5" name="文本框 4"/>
          <p:cNvSpPr txBox="1"/>
          <p:nvPr>
            <p:custDataLst>
              <p:tags r:id="rId3"/>
            </p:custDataLst>
          </p:nvPr>
        </p:nvSpPr>
        <p:spPr>
          <a:xfrm>
            <a:off x="5498423" y="2251148"/>
            <a:ext cx="1887304" cy="360099"/>
          </a:xfrm>
          <a:prstGeom prst="rect">
            <a:avLst/>
          </a:prstGeom>
          <a:noFill/>
        </p:spPr>
        <p:txBody>
          <a:bodyPr vert="horz" wrap="square" lIns="0" tIns="0" rIns="0" bIns="0" rtlCol="0">
            <a:spAutoFit/>
          </a:bodyPr>
          <a:lstStyle/>
          <a:p>
            <a:pPr algn="ctr">
              <a:lnSpc>
                <a:spcPct val="130000"/>
              </a:lnSpc>
            </a:pPr>
            <a:r>
              <a:rPr lang="en-US" altLang="zh-CN"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CHAPTER ONE</a:t>
            </a:r>
            <a:endParaRPr lang="zh-CN" altLang="en-US" kern="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nvSpPr>
        <p:spPr>
          <a:xfrm>
            <a:off x="4459523" y="3913373"/>
            <a:ext cx="3965105" cy="677108"/>
          </a:xfrm>
          <a:prstGeom prst="rect">
            <a:avLst/>
          </a:prstGeom>
        </p:spPr>
        <p:txBody>
          <a:bodyPr wrap="square" lIns="0" tIns="0" rIns="0" bIns="0">
            <a:spAutoFit/>
          </a:bodyPr>
          <a:lstStyle/>
          <a:p>
            <a:r>
              <a:rPr lang="zh-CN" altLang="en-US"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Rectangle 11"/>
          <p:cNvSpPr>
            <a:spLocks noChangeArrowheads="1"/>
          </p:cNvSpPr>
          <p:nvPr/>
        </p:nvSpPr>
        <p:spPr bwMode="auto">
          <a:xfrm>
            <a:off x="3271566" y="4733290"/>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5" name="Rectangle 12"/>
          <p:cNvSpPr>
            <a:spLocks noChangeArrowheads="1"/>
          </p:cNvSpPr>
          <p:nvPr/>
        </p:nvSpPr>
        <p:spPr bwMode="auto">
          <a:xfrm>
            <a:off x="2200004" y="2710815"/>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6" name="Rectangle 13"/>
          <p:cNvSpPr>
            <a:spLocks noChangeArrowheads="1"/>
          </p:cNvSpPr>
          <p:nvPr/>
        </p:nvSpPr>
        <p:spPr bwMode="auto">
          <a:xfrm>
            <a:off x="2200004" y="4003040"/>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7" name="Rectangle 14"/>
          <p:cNvSpPr>
            <a:spLocks noChangeArrowheads="1"/>
          </p:cNvSpPr>
          <p:nvPr/>
        </p:nvSpPr>
        <p:spPr bwMode="auto">
          <a:xfrm>
            <a:off x="8321404" y="2733040"/>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8" name="Rectangle 15"/>
          <p:cNvSpPr>
            <a:spLocks noChangeArrowheads="1"/>
          </p:cNvSpPr>
          <p:nvPr/>
        </p:nvSpPr>
        <p:spPr bwMode="auto">
          <a:xfrm>
            <a:off x="8321404" y="3996690"/>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9" name="Rectangle 16"/>
          <p:cNvSpPr>
            <a:spLocks noChangeArrowheads="1"/>
          </p:cNvSpPr>
          <p:nvPr/>
        </p:nvSpPr>
        <p:spPr bwMode="auto">
          <a:xfrm>
            <a:off x="7249841" y="1996440"/>
            <a:ext cx="157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1C1C1C"/>
                </a:solidFill>
              </a:rPr>
              <a:t>单击此处添加文字</a:t>
            </a:r>
            <a:endParaRPr lang="en-US" altLang="zh-CN" sz="1400">
              <a:solidFill>
                <a:srgbClr val="1C1C1C"/>
              </a:solidFill>
            </a:endParaRPr>
          </a:p>
        </p:txBody>
      </p:sp>
      <p:sp>
        <p:nvSpPr>
          <p:cNvPr id="10" name="Text Box 20"/>
          <p:cNvSpPr txBox="1">
            <a:spLocks noChangeArrowheads="1"/>
          </p:cNvSpPr>
          <p:nvPr/>
        </p:nvSpPr>
        <p:spPr bwMode="auto">
          <a:xfrm>
            <a:off x="5063854" y="3161665"/>
            <a:ext cx="205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0650" indent="-1206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60000"/>
              </a:lnSpc>
              <a:spcBef>
                <a:spcPct val="50000"/>
              </a:spcBef>
            </a:pPr>
            <a:r>
              <a:rPr lang="zh-CN" altLang="en-US" sz="2000" b="1">
                <a:solidFill>
                  <a:srgbClr val="1C1C1C"/>
                </a:solidFill>
              </a:rPr>
              <a:t>标题</a:t>
            </a:r>
            <a:endParaRPr lang="en-US" altLang="zh-CN" sz="2000" b="1">
              <a:solidFill>
                <a:srgbClr val="1C1C1C"/>
              </a:solidFill>
            </a:endParaRPr>
          </a:p>
        </p:txBody>
      </p:sp>
      <p:grpSp>
        <p:nvGrpSpPr>
          <p:cNvPr id="11" name="组合 27"/>
          <p:cNvGrpSpPr/>
          <p:nvPr/>
        </p:nvGrpSpPr>
        <p:grpSpPr bwMode="auto">
          <a:xfrm>
            <a:off x="3936729" y="1728153"/>
            <a:ext cx="4341812" cy="3711575"/>
            <a:chOff x="2103438" y="1933575"/>
            <a:chExt cx="4870450" cy="4162425"/>
          </a:xfrm>
        </p:grpSpPr>
        <p:sp>
          <p:nvSpPr>
            <p:cNvPr id="12" name="AutoShape 17"/>
            <p:cNvSpPr>
              <a:spLocks noChangeArrowheads="1"/>
            </p:cNvSpPr>
            <p:nvPr/>
          </p:nvSpPr>
          <p:spPr bwMode="gray">
            <a:xfrm>
              <a:off x="3411538" y="3081338"/>
              <a:ext cx="2093912" cy="1811337"/>
            </a:xfrm>
            <a:prstGeom prst="hexagon">
              <a:avLst>
                <a:gd name="adj" fmla="val 28900"/>
                <a:gd name="vf" fmla="val 115470"/>
              </a:avLst>
            </a:prstGeom>
            <a:solidFill>
              <a:srgbClr val="C0C0C0">
                <a:alpha val="0"/>
              </a:srgbClr>
            </a:solidFill>
            <a:ln w="9525">
              <a:miter lim="800000"/>
            </a:ln>
            <a:scene3d>
              <a:camera prst="legacyPerspectiveFront"/>
              <a:lightRig rig="legacyFlat3" dir="b"/>
            </a:scene3d>
            <a:sp3d extrusionH="887400" prstMaterial="legacyMatte">
              <a:bevelT w="13500" h="13500" prst="angle"/>
              <a:bevelB w="13500" h="13500" prst="angle"/>
              <a:extrusionClr>
                <a:srgbClr val="C0C0C0"/>
              </a:extrusionClr>
              <a:contourClr>
                <a:srgbClr val="C0C0C0"/>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13" name="组合 26"/>
            <p:cNvGrpSpPr/>
            <p:nvPr/>
          </p:nvGrpSpPr>
          <p:grpSpPr bwMode="auto">
            <a:xfrm>
              <a:off x="2103438" y="1933575"/>
              <a:ext cx="4870450" cy="4162425"/>
              <a:chOff x="2103438" y="1933575"/>
              <a:chExt cx="4870450" cy="4162425"/>
            </a:xfrm>
          </p:grpSpPr>
          <p:grpSp>
            <p:nvGrpSpPr>
              <p:cNvPr id="14" name="Group 3"/>
              <p:cNvGrpSpPr/>
              <p:nvPr/>
            </p:nvGrpSpPr>
            <p:grpSpPr bwMode="auto">
              <a:xfrm>
                <a:off x="2554288" y="1933575"/>
                <a:ext cx="3762375" cy="4162425"/>
                <a:chOff x="1768" y="1183"/>
                <a:chExt cx="2370" cy="2622"/>
              </a:xfrm>
            </p:grpSpPr>
            <p:sp>
              <p:nvSpPr>
                <p:cNvPr id="21" name="AutoShape 4"/>
                <p:cNvSpPr>
                  <a:spLocks noChangeArrowheads="1"/>
                </p:cNvSpPr>
                <p:nvPr/>
              </p:nvSpPr>
              <p:spPr bwMode="gray">
                <a:xfrm rot="10800000">
                  <a:off x="2561" y="3142"/>
                  <a:ext cx="751" cy="663"/>
                </a:xfrm>
                <a:prstGeom prst="triangle">
                  <a:avLst>
                    <a:gd name="adj" fmla="val 50000"/>
                  </a:avLst>
                </a:prstGeom>
                <a:solidFill>
                  <a:schemeClr val="folHlink">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folHlink"/>
                  </a:extrusionClr>
                  <a:contourClr>
                    <a:schemeClr val="folHlink"/>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2" name="AutoShape 5"/>
                <p:cNvSpPr>
                  <a:spLocks noChangeArrowheads="1"/>
                </p:cNvSpPr>
                <p:nvPr/>
              </p:nvSpPr>
              <p:spPr bwMode="gray">
                <a:xfrm>
                  <a:off x="2572" y="1183"/>
                  <a:ext cx="751" cy="663"/>
                </a:xfrm>
                <a:prstGeom prst="triangle">
                  <a:avLst>
                    <a:gd name="adj" fmla="val 50000"/>
                  </a:avLst>
                </a:prstGeom>
                <a:solidFill>
                  <a:schemeClr val="accent1">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 name="AutoShape 6"/>
                <p:cNvSpPr>
                  <a:spLocks noChangeArrowheads="1"/>
                </p:cNvSpPr>
                <p:nvPr/>
              </p:nvSpPr>
              <p:spPr bwMode="gray">
                <a:xfrm rot="7186656">
                  <a:off x="3431" y="2642"/>
                  <a:ext cx="752" cy="663"/>
                </a:xfrm>
                <a:prstGeom prst="triangle">
                  <a:avLst>
                    <a:gd name="adj" fmla="val 50000"/>
                  </a:avLst>
                </a:prstGeom>
                <a:solidFill>
                  <a:schemeClr val="accent1">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4" name="AutoShape 7"/>
                <p:cNvSpPr>
                  <a:spLocks noChangeArrowheads="1"/>
                </p:cNvSpPr>
                <p:nvPr/>
              </p:nvSpPr>
              <p:spPr bwMode="gray">
                <a:xfrm rot="3597399">
                  <a:off x="3428" y="1677"/>
                  <a:ext cx="751" cy="662"/>
                </a:xfrm>
                <a:prstGeom prst="triangle">
                  <a:avLst>
                    <a:gd name="adj" fmla="val 50000"/>
                  </a:avLst>
                </a:prstGeom>
                <a:solidFill>
                  <a:schemeClr val="folHlink">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folHlink"/>
                  </a:extrusionClr>
                  <a:contourClr>
                    <a:schemeClr val="folHlink"/>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 name="AutoShape 8"/>
                <p:cNvSpPr>
                  <a:spLocks noChangeArrowheads="1"/>
                </p:cNvSpPr>
                <p:nvPr/>
              </p:nvSpPr>
              <p:spPr bwMode="gray">
                <a:xfrm rot="-7225481">
                  <a:off x="1724" y="2648"/>
                  <a:ext cx="751" cy="663"/>
                </a:xfrm>
                <a:prstGeom prst="triangle">
                  <a:avLst>
                    <a:gd name="adj" fmla="val 50000"/>
                  </a:avLst>
                </a:prstGeom>
                <a:solidFill>
                  <a:schemeClr val="accent1">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 name="AutoShape 9"/>
                <p:cNvSpPr>
                  <a:spLocks noChangeArrowheads="1"/>
                </p:cNvSpPr>
                <p:nvPr/>
              </p:nvSpPr>
              <p:spPr bwMode="gray">
                <a:xfrm rot="-3614670">
                  <a:off x="1727" y="1673"/>
                  <a:ext cx="752" cy="663"/>
                </a:xfrm>
                <a:prstGeom prst="triangle">
                  <a:avLst>
                    <a:gd name="adj" fmla="val 50000"/>
                  </a:avLst>
                </a:prstGeom>
                <a:solidFill>
                  <a:schemeClr val="folHlink">
                    <a:alpha val="50195"/>
                  </a:schemeClr>
                </a:solidFill>
                <a:ln w="9525">
                  <a:miter lim="800000"/>
                </a:ln>
                <a:scene3d>
                  <a:camera prst="legacyObliqueTopRight"/>
                  <a:lightRig rig="legacyFlat3" dir="b"/>
                </a:scene3d>
                <a:sp3d extrusionH="163500" prstMaterial="legacyMatte">
                  <a:bevelT w="13500" h="13500" prst="angle"/>
                  <a:bevelB w="13500" h="13500" prst="angle"/>
                  <a:extrusionClr>
                    <a:schemeClr val="folHlink"/>
                  </a:extrusionClr>
                  <a:contourClr>
                    <a:schemeClr val="folHlink"/>
                  </a:contour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7" name="Line 10"/>
                <p:cNvSpPr>
                  <a:spLocks noChangeShapeType="1"/>
                </p:cNvSpPr>
                <p:nvPr/>
              </p:nvSpPr>
              <p:spPr bwMode="auto">
                <a:xfrm>
                  <a:off x="2147" y="3385"/>
                  <a:ext cx="74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tailEnd type="triangle" w="med" len="med"/>
                    </a14:hiddenLine>
                  </a:ext>
                </a:extLst>
              </p:spPr>
              <p:txBody>
                <a:bodyPr wrap="none" anchor="ctr"/>
                <a:lstStyle/>
                <a:p>
                  <a:endParaRPr lang="zh-CN" altLang="en-US"/>
                </a:p>
              </p:txBody>
            </p:sp>
          </p:grpSp>
          <p:sp>
            <p:nvSpPr>
              <p:cNvPr id="15" name="Line 18"/>
              <p:cNvSpPr>
                <a:spLocks noChangeShapeType="1"/>
              </p:cNvSpPr>
              <p:nvPr/>
            </p:nvSpPr>
            <p:spPr bwMode="auto">
              <a:xfrm>
                <a:off x="3181350" y="5457825"/>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6" name="Line 19"/>
              <p:cNvSpPr>
                <a:spLocks noChangeShapeType="1"/>
              </p:cNvSpPr>
              <p:nvPr/>
            </p:nvSpPr>
            <p:spPr bwMode="auto">
              <a:xfrm flipH="1">
                <a:off x="4516438" y="2451100"/>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 name="Line 21"/>
              <p:cNvSpPr>
                <a:spLocks noChangeShapeType="1"/>
              </p:cNvSpPr>
              <p:nvPr/>
            </p:nvSpPr>
            <p:spPr bwMode="auto">
              <a:xfrm>
                <a:off x="2103438" y="3286125"/>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 name="Line 22"/>
              <p:cNvSpPr>
                <a:spLocks noChangeShapeType="1"/>
              </p:cNvSpPr>
              <p:nvPr/>
            </p:nvSpPr>
            <p:spPr bwMode="auto">
              <a:xfrm>
                <a:off x="2103438" y="4705350"/>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 name="Line 23"/>
              <p:cNvSpPr>
                <a:spLocks noChangeShapeType="1"/>
              </p:cNvSpPr>
              <p:nvPr/>
            </p:nvSpPr>
            <p:spPr bwMode="auto">
              <a:xfrm flipH="1">
                <a:off x="5745163" y="3303588"/>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 name="Line 24"/>
              <p:cNvSpPr>
                <a:spLocks noChangeShapeType="1"/>
              </p:cNvSpPr>
              <p:nvPr/>
            </p:nvSpPr>
            <p:spPr bwMode="auto">
              <a:xfrm flipH="1">
                <a:off x="5745163" y="4675188"/>
                <a:ext cx="1228725" cy="0"/>
              </a:xfrm>
              <a:prstGeom prst="line">
                <a:avLst/>
              </a:prstGeom>
              <a:noFill/>
              <a:ln w="9525">
                <a:solidFill>
                  <a:srgbClr val="5F5F5F"/>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1000"/>
                                        <p:tgtEl>
                                          <p:spTgt spid="5"/>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1000"/>
                                        <p:tgtEl>
                                          <p:spTgt spid="6"/>
                                        </p:tgtEl>
                                      </p:cBhvr>
                                    </p:animEffect>
                                  </p:childTnLst>
                                </p:cTn>
                              </p:par>
                            </p:childTnLst>
                          </p:cTn>
                        </p:par>
                        <p:par>
                          <p:cTn id="16" fill="hold">
                            <p:stCondLst>
                              <p:cond delay="30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1000"/>
                                        <p:tgtEl>
                                          <p:spTgt spid="7"/>
                                        </p:tgtEl>
                                      </p:cBhvr>
                                    </p:animEffect>
                                  </p:childTnLst>
                                </p:cTn>
                              </p:par>
                            </p:childTnLst>
                          </p:cTn>
                        </p:par>
                        <p:par>
                          <p:cTn id="20" fill="hold">
                            <p:stCondLst>
                              <p:cond delay="4000"/>
                            </p:stCondLst>
                            <p:childTnLst>
                              <p:par>
                                <p:cTn id="21" presetID="14" presetClass="entr" presetSubtype="1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1000"/>
                                        <p:tgtEl>
                                          <p:spTgt spid="8"/>
                                        </p:tgtEl>
                                      </p:cBhvr>
                                    </p:animEffect>
                                  </p:childTnLst>
                                </p:cTn>
                              </p:par>
                            </p:childTnLst>
                          </p:cTn>
                        </p:par>
                        <p:par>
                          <p:cTn id="24" fill="hold">
                            <p:stCondLst>
                              <p:cond delay="50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1000"/>
                                        <p:tgtEl>
                                          <p:spTgt spid="9"/>
                                        </p:tgtEl>
                                      </p:cBhvr>
                                    </p:animEffect>
                                  </p:childTnLst>
                                </p:cTn>
                              </p:par>
                            </p:childTnLst>
                          </p:cTn>
                        </p:par>
                        <p:par>
                          <p:cTn id="28" fill="hold">
                            <p:stCondLst>
                              <p:cond delay="6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1000"/>
                                        <p:tgtEl>
                                          <p:spTgt spid="10"/>
                                        </p:tgtEl>
                                      </p:cBhvr>
                                    </p:animEffect>
                                  </p:childTnLst>
                                </p:cTn>
                              </p:par>
                            </p:childTnLst>
                          </p:cTn>
                        </p:par>
                        <p:par>
                          <p:cTn id="32" fill="hold">
                            <p:stCondLst>
                              <p:cond delay="7000"/>
                            </p:stCondLst>
                            <p:childTnLst>
                              <p:par>
                                <p:cTn id="33" presetID="14" presetClass="entr" presetSubtype="1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randombar(horizontal)">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原创设计师QQ598969553            _1"/>
          <p:cNvSpPr/>
          <p:nvPr/>
        </p:nvSpPr>
        <p:spPr>
          <a:xfrm>
            <a:off x="2706365" y="4729733"/>
            <a:ext cx="7797800"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原创设计师QQ598969553            _2"/>
          <p:cNvSpPr/>
          <p:nvPr/>
        </p:nvSpPr>
        <p:spPr>
          <a:xfrm>
            <a:off x="1858640" y="3423220"/>
            <a:ext cx="7685087"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原创设计师QQ598969553            _3"/>
          <p:cNvSpPr/>
          <p:nvPr/>
        </p:nvSpPr>
        <p:spPr>
          <a:xfrm>
            <a:off x="2706365" y="2089720"/>
            <a:ext cx="7797800"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7" name="原创设计师QQ598969553            _4"/>
          <p:cNvGrpSpPr/>
          <p:nvPr/>
        </p:nvGrpSpPr>
        <p:grpSpPr bwMode="auto">
          <a:xfrm>
            <a:off x="1858640" y="1837308"/>
            <a:ext cx="1238250" cy="1236662"/>
            <a:chOff x="802" y="845"/>
            <a:chExt cx="827" cy="826"/>
          </a:xfrm>
        </p:grpSpPr>
        <p:sp>
          <p:nvSpPr>
            <p:cNvPr id="8"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pitchFamily="34" charset="0"/>
              </a:endParaRPr>
            </a:p>
          </p:txBody>
        </p:sp>
        <p:sp>
          <p:nvSpPr>
            <p:cNvPr id="9"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pitchFamily="34" charset="0"/>
              </a:endParaRPr>
            </a:p>
          </p:txBody>
        </p:sp>
        <p:sp>
          <p:nvSpPr>
            <p:cNvPr id="10"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pitchFamily="34" charset="0"/>
              </a:endParaRPr>
            </a:p>
          </p:txBody>
        </p:sp>
      </p:grpSp>
      <p:grpSp>
        <p:nvGrpSpPr>
          <p:cNvPr id="11" name="原创设计师QQ598969553            _5"/>
          <p:cNvGrpSpPr/>
          <p:nvPr/>
        </p:nvGrpSpPr>
        <p:grpSpPr bwMode="auto">
          <a:xfrm>
            <a:off x="9205590" y="3191445"/>
            <a:ext cx="1238250" cy="1236663"/>
            <a:chOff x="802" y="845"/>
            <a:chExt cx="827" cy="826"/>
          </a:xfrm>
        </p:grpSpPr>
        <p:sp>
          <p:nvSpPr>
            <p:cNvPr id="12"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pitchFamily="34" charset="0"/>
              </a:endParaRPr>
            </a:p>
          </p:txBody>
        </p:sp>
        <p:sp>
          <p:nvSpPr>
            <p:cNvPr id="13"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pitchFamily="34" charset="0"/>
              </a:endParaRPr>
            </a:p>
          </p:txBody>
        </p:sp>
        <p:sp>
          <p:nvSpPr>
            <p:cNvPr id="14"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pitchFamily="34" charset="0"/>
              </a:endParaRPr>
            </a:p>
          </p:txBody>
        </p:sp>
      </p:grpSp>
      <p:grpSp>
        <p:nvGrpSpPr>
          <p:cNvPr id="15" name="原创设计师QQ598969553            _6"/>
          <p:cNvGrpSpPr/>
          <p:nvPr/>
        </p:nvGrpSpPr>
        <p:grpSpPr bwMode="auto">
          <a:xfrm>
            <a:off x="1849115" y="4569395"/>
            <a:ext cx="1238250" cy="1236663"/>
            <a:chOff x="802" y="845"/>
            <a:chExt cx="827" cy="826"/>
          </a:xfrm>
        </p:grpSpPr>
        <p:sp>
          <p:nvSpPr>
            <p:cNvPr id="16"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pitchFamily="34" charset="0"/>
              </a:endParaRPr>
            </a:p>
          </p:txBody>
        </p:sp>
        <p:sp>
          <p:nvSpPr>
            <p:cNvPr id="17"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pitchFamily="34" charset="0"/>
              </a:endParaRPr>
            </a:p>
          </p:txBody>
        </p:sp>
        <p:sp>
          <p:nvSpPr>
            <p:cNvPr id="18"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pitchFamily="34" charset="0"/>
              </a:endParaRPr>
            </a:p>
          </p:txBody>
        </p:sp>
      </p:grpSp>
      <p:sp>
        <p:nvSpPr>
          <p:cNvPr id="19" name="原创设计师QQ598969553            _7"/>
          <p:cNvSpPr txBox="1"/>
          <p:nvPr/>
        </p:nvSpPr>
        <p:spPr>
          <a:xfrm>
            <a:off x="1871194" y="2256927"/>
            <a:ext cx="1214437" cy="400110"/>
          </a:xfrm>
          <a:prstGeom prst="rect">
            <a:avLst/>
          </a:prstGeom>
          <a:noFill/>
        </p:spPr>
        <p:txBody>
          <a:bodyPr>
            <a:spAutoFit/>
          </a:bodyPr>
          <a:lstStyle/>
          <a:p>
            <a:pPr algn="ctr">
              <a:defRPr/>
            </a:pP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20" name="原创设计师QQ598969553            _8"/>
          <p:cNvSpPr txBox="1"/>
          <p:nvPr/>
        </p:nvSpPr>
        <p:spPr>
          <a:xfrm>
            <a:off x="9491538" y="3597438"/>
            <a:ext cx="1000125" cy="400110"/>
          </a:xfrm>
          <a:prstGeom prst="rect">
            <a:avLst/>
          </a:prstGeom>
          <a:noFill/>
        </p:spPr>
        <p:txBody>
          <a:bodyPr>
            <a:spAutoFit/>
          </a:bodyPr>
          <a:lstStyle/>
          <a:p>
            <a:pPr>
              <a:defRPr/>
            </a:pP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21" name="原创设计师QQ598969553            _9"/>
          <p:cNvSpPr txBox="1"/>
          <p:nvPr/>
        </p:nvSpPr>
        <p:spPr>
          <a:xfrm>
            <a:off x="2103934" y="5015483"/>
            <a:ext cx="1143000" cy="400110"/>
          </a:xfrm>
          <a:prstGeom prst="rect">
            <a:avLst/>
          </a:prstGeom>
          <a:noFill/>
        </p:spPr>
        <p:txBody>
          <a:bodyPr>
            <a:spAutoFit/>
          </a:bodyPr>
          <a:lstStyle/>
          <a:p>
            <a:pPr>
              <a:defRPr/>
            </a:pP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22" name="原创设计师QQ598969553            _10"/>
          <p:cNvSpPr txBox="1"/>
          <p:nvPr/>
        </p:nvSpPr>
        <p:spPr>
          <a:xfrm>
            <a:off x="3215952" y="2197348"/>
            <a:ext cx="7148513" cy="625171"/>
          </a:xfrm>
          <a:prstGeom prst="rect">
            <a:avLst/>
          </a:prstGeom>
          <a:noFill/>
        </p:spPr>
        <p:txBody>
          <a:bodyPr>
            <a:spAutoFit/>
          </a:bodyPr>
          <a:lstStyle/>
          <a:p>
            <a:pPr>
              <a:lnSpc>
                <a:spcPct val="13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
        <p:nvSpPr>
          <p:cNvPr id="23" name="原创设计师QQ598969553            _11"/>
          <p:cNvSpPr txBox="1"/>
          <p:nvPr/>
        </p:nvSpPr>
        <p:spPr>
          <a:xfrm>
            <a:off x="1980877" y="3486720"/>
            <a:ext cx="7170738" cy="898708"/>
          </a:xfrm>
          <a:prstGeom prst="rect">
            <a:avLst/>
          </a:prstGeom>
          <a:noFill/>
          <a:ln>
            <a:noFill/>
          </a:ln>
        </p:spPr>
        <p:txBody>
          <a:bodyPr>
            <a:spAutoFit/>
          </a:bodyPr>
          <a:lstStyle/>
          <a:p>
            <a:pPr>
              <a:lnSpc>
                <a:spcPct val="13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a:p>
            <a:pPr>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原创设计师QQ598969553            _12"/>
          <p:cNvSpPr txBox="1">
            <a:spLocks noChangeArrowheads="1"/>
          </p:cNvSpPr>
          <p:nvPr/>
        </p:nvSpPr>
        <p:spPr bwMode="auto">
          <a:xfrm>
            <a:off x="3077840" y="4788470"/>
            <a:ext cx="7416800" cy="62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0-#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1+#ppt_w/2"/>
                                          </p:val>
                                        </p:tav>
                                        <p:tav tm="100000">
                                          <p:val>
                                            <p:strVal val="#ppt_x"/>
                                          </p:val>
                                        </p:tav>
                                      </p:tavLst>
                                    </p:anim>
                                    <p:anim calcmode="lin" valueType="num">
                                      <p:cBhvr additive="base">
                                        <p:cTn id="29" dur="500" fill="hold"/>
                                        <p:tgtEl>
                                          <p:spTgt spid="11"/>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1+#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1+#ppt_w/2"/>
                                          </p:val>
                                        </p:tav>
                                        <p:tav tm="100000">
                                          <p:val>
                                            <p:strVal val="#ppt_x"/>
                                          </p:val>
                                        </p:tav>
                                      </p:tavLst>
                                    </p:anim>
                                    <p:anim calcmode="lin" valueType="num">
                                      <p:cBhvr additive="base">
                                        <p:cTn id="37" dur="500" fill="hold"/>
                                        <p:tgtEl>
                                          <p:spTgt spid="23"/>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2" presetClass="entr" presetSubtype="8"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0-#ppt_w/2"/>
                                          </p:val>
                                        </p:tav>
                                        <p:tav tm="100000">
                                          <p:val>
                                            <p:strVal val="#ppt_x"/>
                                          </p:val>
                                        </p:tav>
                                      </p:tavLst>
                                    </p:anim>
                                    <p:anim calcmode="lin" valueType="num">
                                      <p:cBhvr additive="base">
                                        <p:cTn id="42" dur="500" fill="hold"/>
                                        <p:tgtEl>
                                          <p:spTgt spid="4"/>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0-#ppt_w/2"/>
                                          </p:val>
                                        </p:tav>
                                        <p:tav tm="100000">
                                          <p:val>
                                            <p:strVal val="#ppt_x"/>
                                          </p:val>
                                        </p:tav>
                                      </p:tavLst>
                                    </p:anim>
                                    <p:anim calcmode="lin" valueType="num">
                                      <p:cBhvr additive="base">
                                        <p:cTn id="46" dur="500" fill="hold"/>
                                        <p:tgtEl>
                                          <p:spTgt spid="15"/>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0-#ppt_w/2"/>
                                          </p:val>
                                        </p:tav>
                                        <p:tav tm="100000">
                                          <p:val>
                                            <p:strVal val="#ppt_x"/>
                                          </p:val>
                                        </p:tav>
                                      </p:tavLst>
                                    </p:anim>
                                    <p:anim calcmode="lin" valueType="num">
                                      <p:cBhvr additive="base">
                                        <p:cTn id="50" dur="500" fill="hold"/>
                                        <p:tgtEl>
                                          <p:spTgt spid="21"/>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0-#ppt_w/2"/>
                                          </p:val>
                                        </p:tav>
                                        <p:tav tm="100000">
                                          <p:val>
                                            <p:strVal val="#ppt_x"/>
                                          </p:val>
                                        </p:tav>
                                      </p:tavLst>
                                    </p:anim>
                                    <p:anim calcmode="lin" valueType="num">
                                      <p:cBhvr additive="base">
                                        <p:cTn id="5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9" grpId="0"/>
      <p:bldP spid="20"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3"/>
          <p:cNvSpPr/>
          <p:nvPr/>
        </p:nvSpPr>
        <p:spPr>
          <a:xfrm rot="2700000">
            <a:off x="6349172" y="3190339"/>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5" name="矩形 4"/>
          <p:cNvSpPr/>
          <p:nvPr/>
        </p:nvSpPr>
        <p:spPr>
          <a:xfrm rot="2700000">
            <a:off x="5395546" y="2227126"/>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6" name="矩形 5"/>
          <p:cNvSpPr/>
          <p:nvPr/>
        </p:nvSpPr>
        <p:spPr>
          <a:xfrm rot="2700000">
            <a:off x="4429432" y="1209019"/>
            <a:ext cx="1168154"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 name="组合 6"/>
          <p:cNvGrpSpPr/>
          <p:nvPr/>
        </p:nvGrpSpPr>
        <p:grpSpPr>
          <a:xfrm>
            <a:off x="3694540" y="1086512"/>
            <a:ext cx="4727475" cy="4719923"/>
            <a:chOff x="5351890" y="762662"/>
            <a:chExt cx="4727475" cy="4719923"/>
          </a:xfrm>
        </p:grpSpPr>
        <p:sp>
          <p:nvSpPr>
            <p:cNvPr id="8" name="任意多边形 7"/>
            <p:cNvSpPr/>
            <p:nvPr/>
          </p:nvSpPr>
          <p:spPr>
            <a:xfrm>
              <a:off x="5351890" y="762662"/>
              <a:ext cx="4727475" cy="4719923"/>
            </a:xfrm>
            <a:custGeom>
              <a:avLst/>
              <a:gdLst>
                <a:gd name="connsiteX0" fmla="*/ 308512 w 4727475"/>
                <a:gd name="connsiteY0" fmla="*/ 0 h 4719923"/>
                <a:gd name="connsiteX1" fmla="*/ 1542520 w 4727475"/>
                <a:gd name="connsiteY1" fmla="*/ 0 h 4719923"/>
                <a:gd name="connsiteX2" fmla="*/ 1851032 w 4727475"/>
                <a:gd name="connsiteY2" fmla="*/ 308512 h 4719923"/>
                <a:gd name="connsiteX3" fmla="*/ 1851032 w 4727475"/>
                <a:gd name="connsiteY3" fmla="*/ 951837 h 4719923"/>
                <a:gd name="connsiteX4" fmla="*/ 2492135 w 4727475"/>
                <a:gd name="connsiteY4" fmla="*/ 951837 h 4719923"/>
                <a:gd name="connsiteX5" fmla="*/ 2800647 w 4727475"/>
                <a:gd name="connsiteY5" fmla="*/ 1260349 h 4719923"/>
                <a:gd name="connsiteX6" fmla="*/ 2800647 w 4727475"/>
                <a:gd name="connsiteY6" fmla="*/ 1910364 h 4719923"/>
                <a:gd name="connsiteX7" fmla="*/ 3455549 w 4727475"/>
                <a:gd name="connsiteY7" fmla="*/ 1910364 h 4719923"/>
                <a:gd name="connsiteX8" fmla="*/ 3764061 w 4727475"/>
                <a:gd name="connsiteY8" fmla="*/ 2218876 h 4719923"/>
                <a:gd name="connsiteX9" fmla="*/ 3764061 w 4727475"/>
                <a:gd name="connsiteY9" fmla="*/ 2868891 h 4719923"/>
                <a:gd name="connsiteX10" fmla="*/ 4418963 w 4727475"/>
                <a:gd name="connsiteY10" fmla="*/ 2868891 h 4719923"/>
                <a:gd name="connsiteX11" fmla="*/ 4727475 w 4727475"/>
                <a:gd name="connsiteY11" fmla="*/ 3177403 h 4719923"/>
                <a:gd name="connsiteX12" fmla="*/ 4727475 w 4727475"/>
                <a:gd name="connsiteY12" fmla="*/ 4411411 h 4719923"/>
                <a:gd name="connsiteX13" fmla="*/ 4418963 w 4727475"/>
                <a:gd name="connsiteY13" fmla="*/ 4719923 h 4719923"/>
                <a:gd name="connsiteX14" fmla="*/ 3184955 w 4727475"/>
                <a:gd name="connsiteY14" fmla="*/ 4719923 h 4719923"/>
                <a:gd name="connsiteX15" fmla="*/ 2876443 w 4727475"/>
                <a:gd name="connsiteY15" fmla="*/ 4411411 h 4719923"/>
                <a:gd name="connsiteX16" fmla="*/ 2876443 w 4727475"/>
                <a:gd name="connsiteY16" fmla="*/ 3761396 h 4719923"/>
                <a:gd name="connsiteX17" fmla="*/ 2221541 w 4727475"/>
                <a:gd name="connsiteY17" fmla="*/ 3761396 h 4719923"/>
                <a:gd name="connsiteX18" fmla="*/ 1913029 w 4727475"/>
                <a:gd name="connsiteY18" fmla="*/ 3452884 h 4719923"/>
                <a:gd name="connsiteX19" fmla="*/ 1913029 w 4727475"/>
                <a:gd name="connsiteY19" fmla="*/ 2802869 h 4719923"/>
                <a:gd name="connsiteX20" fmla="*/ 1258127 w 4727475"/>
                <a:gd name="connsiteY20" fmla="*/ 2802869 h 4719923"/>
                <a:gd name="connsiteX21" fmla="*/ 949615 w 4727475"/>
                <a:gd name="connsiteY21" fmla="*/ 2494357 h 4719923"/>
                <a:gd name="connsiteX22" fmla="*/ 949615 w 4727475"/>
                <a:gd name="connsiteY22" fmla="*/ 1851032 h 4719923"/>
                <a:gd name="connsiteX23" fmla="*/ 308512 w 4727475"/>
                <a:gd name="connsiteY23" fmla="*/ 1851032 h 4719923"/>
                <a:gd name="connsiteX24" fmla="*/ 0 w 4727475"/>
                <a:gd name="connsiteY24" fmla="*/ 1542520 h 4719923"/>
                <a:gd name="connsiteX25" fmla="*/ 0 w 4727475"/>
                <a:gd name="connsiteY25" fmla="*/ 308512 h 4719923"/>
                <a:gd name="connsiteX26" fmla="*/ 308512 w 4727475"/>
                <a:gd name="connsiteY26" fmla="*/ 0 h 4719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27475" h="4719923">
                  <a:moveTo>
                    <a:pt x="308512" y="0"/>
                  </a:moveTo>
                  <a:lnTo>
                    <a:pt x="1542520" y="0"/>
                  </a:lnTo>
                  <a:cubicBezTo>
                    <a:pt x="1712906" y="0"/>
                    <a:pt x="1851032" y="138126"/>
                    <a:pt x="1851032" y="308512"/>
                  </a:cubicBezTo>
                  <a:lnTo>
                    <a:pt x="1851032" y="951837"/>
                  </a:lnTo>
                  <a:lnTo>
                    <a:pt x="2492135" y="951837"/>
                  </a:lnTo>
                  <a:cubicBezTo>
                    <a:pt x="2662521" y="951837"/>
                    <a:pt x="2800647" y="1089963"/>
                    <a:pt x="2800647" y="1260349"/>
                  </a:cubicBezTo>
                  <a:lnTo>
                    <a:pt x="2800647" y="1910364"/>
                  </a:lnTo>
                  <a:lnTo>
                    <a:pt x="3455549" y="1910364"/>
                  </a:lnTo>
                  <a:cubicBezTo>
                    <a:pt x="3625935" y="1910364"/>
                    <a:pt x="3764061" y="2048490"/>
                    <a:pt x="3764061" y="2218876"/>
                  </a:cubicBezTo>
                  <a:lnTo>
                    <a:pt x="3764061" y="2868891"/>
                  </a:lnTo>
                  <a:lnTo>
                    <a:pt x="4418963" y="2868891"/>
                  </a:lnTo>
                  <a:cubicBezTo>
                    <a:pt x="4589349" y="2868891"/>
                    <a:pt x="4727475" y="3007017"/>
                    <a:pt x="4727475" y="3177403"/>
                  </a:cubicBezTo>
                  <a:lnTo>
                    <a:pt x="4727475" y="4411411"/>
                  </a:lnTo>
                  <a:cubicBezTo>
                    <a:pt x="4727475" y="4581797"/>
                    <a:pt x="4589349" y="4719923"/>
                    <a:pt x="4418963" y="4719923"/>
                  </a:cubicBezTo>
                  <a:lnTo>
                    <a:pt x="3184955" y="4719923"/>
                  </a:lnTo>
                  <a:cubicBezTo>
                    <a:pt x="3014569" y="4719923"/>
                    <a:pt x="2876443" y="4581797"/>
                    <a:pt x="2876443" y="4411411"/>
                  </a:cubicBezTo>
                  <a:lnTo>
                    <a:pt x="2876443" y="3761396"/>
                  </a:lnTo>
                  <a:lnTo>
                    <a:pt x="2221541" y="3761396"/>
                  </a:lnTo>
                  <a:cubicBezTo>
                    <a:pt x="2051155" y="3761396"/>
                    <a:pt x="1913029" y="3623270"/>
                    <a:pt x="1913029" y="3452884"/>
                  </a:cubicBezTo>
                  <a:lnTo>
                    <a:pt x="1913029" y="2802869"/>
                  </a:lnTo>
                  <a:lnTo>
                    <a:pt x="1258127" y="2802869"/>
                  </a:lnTo>
                  <a:cubicBezTo>
                    <a:pt x="1087741" y="2802869"/>
                    <a:pt x="949615" y="2664743"/>
                    <a:pt x="949615" y="2494357"/>
                  </a:cubicBezTo>
                  <a:lnTo>
                    <a:pt x="949615"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a:effectLst>
              <a:outerShdw blurRad="177800" dist="889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9" name="圆角矩形 8"/>
            <p:cNvSpPr/>
            <p:nvPr/>
          </p:nvSpPr>
          <p:spPr>
            <a:xfrm>
              <a:off x="8228333" y="3631553"/>
              <a:ext cx="1851032" cy="1851032"/>
            </a:xfrm>
            <a:prstGeom prst="roundRect">
              <a:avLst/>
            </a:pr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0" name="任意多边形 9"/>
            <p:cNvSpPr/>
            <p:nvPr/>
          </p:nvSpPr>
          <p:spPr>
            <a:xfrm>
              <a:off x="7264919" y="2673026"/>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136 h 1851032"/>
                <a:gd name="connsiteX4" fmla="*/ 975136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136"/>
                  </a:lnTo>
                  <a:lnTo>
                    <a:pt x="975136"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1" name="任意多边形 10"/>
            <p:cNvSpPr/>
            <p:nvPr/>
          </p:nvSpPr>
          <p:spPr>
            <a:xfrm>
              <a:off x="6301505" y="1714499"/>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968 h 1851032"/>
                <a:gd name="connsiteX4" fmla="*/ 975968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968"/>
                  </a:lnTo>
                  <a:lnTo>
                    <a:pt x="975968"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2" name="任意多边形 11"/>
            <p:cNvSpPr/>
            <p:nvPr/>
          </p:nvSpPr>
          <p:spPr>
            <a:xfrm>
              <a:off x="5351890" y="762662"/>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54187 h 1851032"/>
                <a:gd name="connsiteX4" fmla="*/ 954187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54187"/>
                  </a:lnTo>
                  <a:lnTo>
                    <a:pt x="954187"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13" name="组合 12"/>
            <p:cNvGrpSpPr/>
            <p:nvPr/>
          </p:nvGrpSpPr>
          <p:grpSpPr>
            <a:xfrm>
              <a:off x="5590902" y="1004410"/>
              <a:ext cx="4252913" cy="4229884"/>
              <a:chOff x="5590902" y="1004410"/>
              <a:chExt cx="4252913" cy="4229884"/>
            </a:xfrm>
          </p:grpSpPr>
          <p:sp>
            <p:nvSpPr>
              <p:cNvPr id="18" name="任意多边形 17"/>
              <p:cNvSpPr/>
              <p:nvPr/>
            </p:nvSpPr>
            <p:spPr>
              <a:xfrm>
                <a:off x="7519559" y="2920043"/>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9" name="任意多边形 18"/>
              <p:cNvSpPr/>
              <p:nvPr/>
            </p:nvSpPr>
            <p:spPr>
              <a:xfrm>
                <a:off x="5590902" y="100441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0" name="任意多边形 19"/>
              <p:cNvSpPr/>
              <p:nvPr/>
            </p:nvSpPr>
            <p:spPr>
              <a:xfrm flipH="1" flipV="1">
                <a:off x="6538102" y="1939451"/>
                <a:ext cx="1378904" cy="1378904"/>
              </a:xfrm>
              <a:custGeom>
                <a:avLst/>
                <a:gdLst>
                  <a:gd name="connsiteX0" fmla="*/ 938119 w 1378904"/>
                  <a:gd name="connsiteY0" fmla="*/ 1378904 h 1378904"/>
                  <a:gd name="connsiteX1" fmla="*/ 229822 w 1378904"/>
                  <a:gd name="connsiteY1" fmla="*/ 1378904 h 1378904"/>
                  <a:gd name="connsiteX2" fmla="*/ 0 w 1378904"/>
                  <a:gd name="connsiteY2" fmla="*/ 1149082 h 1378904"/>
                  <a:gd name="connsiteX3" fmla="*/ 0 w 1378904"/>
                  <a:gd name="connsiteY3" fmla="*/ 398585 h 1378904"/>
                  <a:gd name="connsiteX4" fmla="*/ 398585 w 1378904"/>
                  <a:gd name="connsiteY4" fmla="*/ 0 h 1378904"/>
                  <a:gd name="connsiteX5" fmla="*/ 1149082 w 1378904"/>
                  <a:gd name="connsiteY5" fmla="*/ 0 h 1378904"/>
                  <a:gd name="connsiteX6" fmla="*/ 1378904 w 1378904"/>
                  <a:gd name="connsiteY6" fmla="*/ 229822 h 1378904"/>
                  <a:gd name="connsiteX7" fmla="*/ 1378904 w 1378904"/>
                  <a:gd name="connsiteY7" fmla="*/ 93812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904" h="1378904">
                    <a:moveTo>
                      <a:pt x="938119" y="1378904"/>
                    </a:moveTo>
                    <a:lnTo>
                      <a:pt x="229822" y="1378904"/>
                    </a:lnTo>
                    <a:cubicBezTo>
                      <a:pt x="102895" y="1378904"/>
                      <a:pt x="0" y="1276009"/>
                      <a:pt x="0" y="1149082"/>
                    </a:cubicBezTo>
                    <a:lnTo>
                      <a:pt x="0" y="398585"/>
                    </a:lnTo>
                    <a:lnTo>
                      <a:pt x="398585" y="0"/>
                    </a:lnTo>
                    <a:lnTo>
                      <a:pt x="1149082" y="0"/>
                    </a:lnTo>
                    <a:cubicBezTo>
                      <a:pt x="1276009" y="0"/>
                      <a:pt x="1378904" y="102895"/>
                      <a:pt x="1378904" y="229822"/>
                    </a:cubicBezTo>
                    <a:lnTo>
                      <a:pt x="1378904" y="938120"/>
                    </a:ln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1" name="任意多边形 20"/>
              <p:cNvSpPr/>
              <p:nvPr/>
            </p:nvSpPr>
            <p:spPr>
              <a:xfrm flipH="1" flipV="1">
                <a:off x="8464911" y="385539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sp>
          <p:nvSpPr>
            <p:cNvPr id="14" name="矩形 13"/>
            <p:cNvSpPr/>
            <p:nvPr/>
          </p:nvSpPr>
          <p:spPr>
            <a:xfrm>
              <a:off x="5800896" y="1215895"/>
              <a:ext cx="955934" cy="955934"/>
            </a:xfrm>
            <a:prstGeom prst="rect">
              <a:avLst/>
            </a:prstGeom>
            <a:ln>
              <a:noFill/>
            </a:ln>
            <a:effectLst>
              <a:innerShdw blurRad="165100" dist="76200" dir="13500000">
                <a:schemeClr val="accent1">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5" name="矩形 14"/>
            <p:cNvSpPr/>
            <p:nvPr/>
          </p:nvSpPr>
          <p:spPr>
            <a:xfrm>
              <a:off x="6755739" y="2166781"/>
              <a:ext cx="946469" cy="946469"/>
            </a:xfrm>
            <a:prstGeom prst="rect">
              <a:avLst/>
            </a:prstGeom>
            <a:solidFill>
              <a:schemeClr val="accent2"/>
            </a:solidFill>
            <a:ln>
              <a:noFill/>
            </a:ln>
            <a:effectLst>
              <a:innerShdw blurRad="165100" dist="76200" dir="13500000">
                <a:schemeClr val="accent2">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6" name="矩形 15"/>
            <p:cNvSpPr/>
            <p:nvPr/>
          </p:nvSpPr>
          <p:spPr>
            <a:xfrm>
              <a:off x="7712468" y="3120575"/>
              <a:ext cx="955934" cy="955934"/>
            </a:xfrm>
            <a:prstGeom prst="rect">
              <a:avLst/>
            </a:prstGeom>
            <a:solidFill>
              <a:schemeClr val="accent3"/>
            </a:solidFill>
            <a:ln>
              <a:noFill/>
            </a:ln>
            <a:effectLst>
              <a:innerShdw blurRad="165100" dist="76200" dir="13500000">
                <a:schemeClr val="accent3">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7" name="矩形 16"/>
            <p:cNvSpPr/>
            <p:nvPr/>
          </p:nvSpPr>
          <p:spPr>
            <a:xfrm>
              <a:off x="8676395" y="4077014"/>
              <a:ext cx="955934" cy="955934"/>
            </a:xfrm>
            <a:prstGeom prst="rect">
              <a:avLst/>
            </a:prstGeom>
            <a:solidFill>
              <a:schemeClr val="accent4"/>
            </a:solidFill>
            <a:ln>
              <a:noFill/>
            </a:ln>
            <a:effectLst>
              <a:innerShdw blurRad="165100" dist="76200" dir="13500000">
                <a:schemeClr val="accent4">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22" name="组合 21"/>
          <p:cNvGrpSpPr/>
          <p:nvPr/>
        </p:nvGrpSpPr>
        <p:grpSpPr>
          <a:xfrm>
            <a:off x="5325826" y="1540378"/>
            <a:ext cx="1860471" cy="1843146"/>
            <a:chOff x="5317117" y="1370561"/>
            <a:chExt cx="1860471" cy="1843146"/>
          </a:xfrm>
        </p:grpSpPr>
        <p:sp>
          <p:nvSpPr>
            <p:cNvPr id="23" name="空心弧 22"/>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nvGrpSpPr>
            <p:cNvPr id="24" name="组合 23"/>
            <p:cNvGrpSpPr/>
            <p:nvPr/>
          </p:nvGrpSpPr>
          <p:grpSpPr>
            <a:xfrm>
              <a:off x="5970950" y="1370561"/>
              <a:ext cx="227103" cy="227103"/>
              <a:chOff x="1962975" y="2736785"/>
              <a:chExt cx="302273" cy="302273"/>
            </a:xfrm>
          </p:grpSpPr>
          <p:sp>
            <p:nvSpPr>
              <p:cNvPr id="28" name="椭圆 27"/>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9" name="椭圆 28"/>
              <p:cNvSpPr/>
              <p:nvPr/>
            </p:nvSpPr>
            <p:spPr>
              <a:xfrm>
                <a:off x="2057005" y="2830815"/>
                <a:ext cx="114212" cy="1142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25" name="组合 24"/>
            <p:cNvGrpSpPr/>
            <p:nvPr/>
          </p:nvGrpSpPr>
          <p:grpSpPr>
            <a:xfrm>
              <a:off x="6950485" y="2291850"/>
              <a:ext cx="227103" cy="227103"/>
              <a:chOff x="1962975" y="2736785"/>
              <a:chExt cx="302273" cy="302273"/>
            </a:xfrm>
          </p:grpSpPr>
          <p:sp>
            <p:nvSpPr>
              <p:cNvPr id="26" name="椭圆 25"/>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7" name="椭圆 26"/>
              <p:cNvSpPr/>
              <p:nvPr/>
            </p:nvSpPr>
            <p:spPr>
              <a:xfrm>
                <a:off x="2057005" y="2830815"/>
                <a:ext cx="114212" cy="1142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grpSp>
        <p:nvGrpSpPr>
          <p:cNvPr id="30" name="组合 29"/>
          <p:cNvGrpSpPr/>
          <p:nvPr/>
        </p:nvGrpSpPr>
        <p:grpSpPr>
          <a:xfrm flipH="1" flipV="1">
            <a:off x="4991056" y="3569319"/>
            <a:ext cx="1860471" cy="1843146"/>
            <a:chOff x="5317117" y="1370561"/>
            <a:chExt cx="1860471" cy="1843146"/>
          </a:xfrm>
        </p:grpSpPr>
        <p:sp>
          <p:nvSpPr>
            <p:cNvPr id="31" name="空心弧 30"/>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nvGrpSpPr>
            <p:cNvPr id="32" name="组合 31"/>
            <p:cNvGrpSpPr/>
            <p:nvPr/>
          </p:nvGrpSpPr>
          <p:grpSpPr>
            <a:xfrm>
              <a:off x="5970950" y="1370561"/>
              <a:ext cx="227103" cy="227103"/>
              <a:chOff x="1962975" y="2736785"/>
              <a:chExt cx="302273" cy="302273"/>
            </a:xfrm>
          </p:grpSpPr>
          <p:sp>
            <p:nvSpPr>
              <p:cNvPr id="36" name="椭圆 35"/>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37" name="椭圆 36"/>
              <p:cNvSpPr/>
              <p:nvPr/>
            </p:nvSpPr>
            <p:spPr>
              <a:xfrm>
                <a:off x="2057005" y="2830815"/>
                <a:ext cx="114212" cy="1142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33" name="组合 32"/>
            <p:cNvGrpSpPr/>
            <p:nvPr/>
          </p:nvGrpSpPr>
          <p:grpSpPr>
            <a:xfrm>
              <a:off x="6950485" y="2291850"/>
              <a:ext cx="227103" cy="227103"/>
              <a:chOff x="1962975" y="2736785"/>
              <a:chExt cx="302273" cy="302273"/>
            </a:xfrm>
          </p:grpSpPr>
          <p:sp>
            <p:nvSpPr>
              <p:cNvPr id="34" name="椭圆 33"/>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35" name="椭圆 34"/>
              <p:cNvSpPr/>
              <p:nvPr/>
            </p:nvSpPr>
            <p:spPr>
              <a:xfrm>
                <a:off x="2057005" y="2830815"/>
                <a:ext cx="114212" cy="1142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grpSp>
        <p:nvGrpSpPr>
          <p:cNvPr id="38" name="组合 37"/>
          <p:cNvGrpSpPr/>
          <p:nvPr/>
        </p:nvGrpSpPr>
        <p:grpSpPr>
          <a:xfrm flipH="1">
            <a:off x="5916670" y="643203"/>
            <a:ext cx="2529284" cy="775282"/>
            <a:chOff x="2652976" y="4783304"/>
            <a:chExt cx="2335184" cy="775282"/>
          </a:xfrm>
        </p:grpSpPr>
        <p:sp>
          <p:nvSpPr>
            <p:cNvPr id="39" name="文本框 38"/>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p>
          </p:txBody>
        </p:sp>
        <p:sp>
          <p:nvSpPr>
            <p:cNvPr id="40" name="文本框 39"/>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mj-ea"/>
                  <a:ea typeface="+mj-ea"/>
                  <a:cs typeface="+mn-cs"/>
                </a:rPr>
                <a:t>在此添加标题</a:t>
              </a:r>
            </a:p>
          </p:txBody>
        </p:sp>
      </p:grpSp>
      <p:grpSp>
        <p:nvGrpSpPr>
          <p:cNvPr id="41" name="组合 40"/>
          <p:cNvGrpSpPr/>
          <p:nvPr/>
        </p:nvGrpSpPr>
        <p:grpSpPr>
          <a:xfrm>
            <a:off x="2317317" y="3946549"/>
            <a:ext cx="2498033" cy="775282"/>
            <a:chOff x="2652976" y="4783304"/>
            <a:chExt cx="2335184" cy="775282"/>
          </a:xfrm>
        </p:grpSpPr>
        <p:sp>
          <p:nvSpPr>
            <p:cNvPr id="42" name="文本框 41"/>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p>
          </p:txBody>
        </p:sp>
        <p:sp>
          <p:nvSpPr>
            <p:cNvPr id="43" name="文本框 42"/>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mj-ea"/>
                  <a:ea typeface="+mj-ea"/>
                  <a:cs typeface="+mn-cs"/>
                </a:rPr>
                <a:t>在此添加标题</a:t>
              </a:r>
            </a:p>
          </p:txBody>
        </p:sp>
      </p:grpSp>
      <p:grpSp>
        <p:nvGrpSpPr>
          <p:cNvPr id="44" name="组合 43"/>
          <p:cNvGrpSpPr/>
          <p:nvPr/>
        </p:nvGrpSpPr>
        <p:grpSpPr>
          <a:xfrm>
            <a:off x="3753640" y="5455299"/>
            <a:ext cx="2498033" cy="775282"/>
            <a:chOff x="2652976" y="4783304"/>
            <a:chExt cx="2335184" cy="775282"/>
          </a:xfrm>
        </p:grpSpPr>
        <p:sp>
          <p:nvSpPr>
            <p:cNvPr id="45" name="文本框 44"/>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p>
          </p:txBody>
        </p:sp>
        <p:sp>
          <p:nvSpPr>
            <p:cNvPr id="46" name="文本框 45"/>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mj-ea"/>
                  <a:ea typeface="+mj-ea"/>
                  <a:cs typeface="+mn-cs"/>
                </a:rPr>
                <a:t>在此添加标题</a:t>
              </a:r>
            </a:p>
          </p:txBody>
        </p:sp>
      </p:grpSp>
      <p:grpSp>
        <p:nvGrpSpPr>
          <p:cNvPr id="47" name="组合 46"/>
          <p:cNvGrpSpPr/>
          <p:nvPr/>
        </p:nvGrpSpPr>
        <p:grpSpPr>
          <a:xfrm>
            <a:off x="7309521" y="4642453"/>
            <a:ext cx="667667" cy="710597"/>
            <a:chOff x="7309521" y="4642453"/>
            <a:chExt cx="667667" cy="710597"/>
          </a:xfrm>
        </p:grpSpPr>
        <p:sp>
          <p:nvSpPr>
            <p:cNvPr id="48" name="任意多边形 47"/>
            <p:cNvSpPr/>
            <p:nvPr/>
          </p:nvSpPr>
          <p:spPr>
            <a:xfrm>
              <a:off x="7312819" y="4648200"/>
              <a:ext cx="664369" cy="704850"/>
            </a:xfrm>
            <a:custGeom>
              <a:avLst/>
              <a:gdLst>
                <a:gd name="connsiteX0" fmla="*/ 0 w 664369"/>
                <a:gd name="connsiteY0" fmla="*/ 352425 h 704850"/>
                <a:gd name="connsiteX1" fmla="*/ 269081 w 664369"/>
                <a:gd name="connsiteY1" fmla="*/ 704850 h 704850"/>
                <a:gd name="connsiteX2" fmla="*/ 664369 w 664369"/>
                <a:gd name="connsiteY2" fmla="*/ 704850 h 704850"/>
                <a:gd name="connsiteX3" fmla="*/ 661987 w 664369"/>
                <a:gd name="connsiteY3" fmla="*/ 304800 h 704850"/>
                <a:gd name="connsiteX4" fmla="*/ 378619 w 664369"/>
                <a:gd name="connsiteY4" fmla="*/ 35719 h 704850"/>
                <a:gd name="connsiteX5" fmla="*/ 330994 w 664369"/>
                <a:gd name="connsiteY5" fmla="*/ 40481 h 704850"/>
                <a:gd name="connsiteX6" fmla="*/ 285750 w 664369"/>
                <a:gd name="connsiteY6" fmla="*/ 0 h 704850"/>
                <a:gd name="connsiteX7" fmla="*/ 207169 w 664369"/>
                <a:gd name="connsiteY7" fmla="*/ 42863 h 704850"/>
                <a:gd name="connsiteX8" fmla="*/ 92869 w 664369"/>
                <a:gd name="connsiteY8" fmla="*/ 47625 h 704850"/>
                <a:gd name="connsiteX9" fmla="*/ 21431 w 664369"/>
                <a:gd name="connsiteY9" fmla="*/ 47625 h 704850"/>
                <a:gd name="connsiteX10" fmla="*/ 0 w 664369"/>
                <a:gd name="connsiteY10" fmla="*/ 352425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4369" h="704850">
                  <a:moveTo>
                    <a:pt x="0" y="352425"/>
                  </a:moveTo>
                  <a:lnTo>
                    <a:pt x="269081" y="704850"/>
                  </a:lnTo>
                  <a:lnTo>
                    <a:pt x="664369" y="704850"/>
                  </a:lnTo>
                  <a:lnTo>
                    <a:pt x="661987" y="304800"/>
                  </a:lnTo>
                  <a:lnTo>
                    <a:pt x="378619" y="35719"/>
                  </a:lnTo>
                  <a:lnTo>
                    <a:pt x="330994" y="40481"/>
                  </a:lnTo>
                  <a:lnTo>
                    <a:pt x="285750" y="0"/>
                  </a:lnTo>
                  <a:lnTo>
                    <a:pt x="207169" y="42863"/>
                  </a:lnTo>
                  <a:lnTo>
                    <a:pt x="92869" y="47625"/>
                  </a:lnTo>
                  <a:lnTo>
                    <a:pt x="21431" y="47625"/>
                  </a:lnTo>
                  <a:lnTo>
                    <a:pt x="0" y="352425"/>
                  </a:lnTo>
                  <a:close/>
                </a:path>
              </a:pathLst>
            </a:custGeom>
            <a:gradFill>
              <a:gsLst>
                <a:gs pos="0">
                  <a:srgbClr val="24142A"/>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49" name="组合 48"/>
            <p:cNvGrpSpPr/>
            <p:nvPr/>
          </p:nvGrpSpPr>
          <p:grpSpPr>
            <a:xfrm>
              <a:off x="7309521" y="4642453"/>
              <a:ext cx="389258" cy="451062"/>
              <a:chOff x="6596990" y="5657399"/>
              <a:chExt cx="428184" cy="496168"/>
            </a:xfrm>
            <a:solidFill>
              <a:schemeClr val="bg1"/>
            </a:solidFill>
          </p:grpSpPr>
          <p:sp>
            <p:nvSpPr>
              <p:cNvPr id="50" name="Freeform 25"/>
              <p:cNvSpPr/>
              <p:nvPr/>
            </p:nvSpPr>
            <p:spPr bwMode="auto">
              <a:xfrm>
                <a:off x="6678095" y="6064113"/>
                <a:ext cx="265975" cy="89454"/>
              </a:xfrm>
              <a:custGeom>
                <a:avLst/>
                <a:gdLst>
                  <a:gd name="T0" fmla="*/ 86 w 94"/>
                  <a:gd name="T1" fmla="*/ 22 h 32"/>
                  <a:gd name="T2" fmla="*/ 64 w 94"/>
                  <a:gd name="T3" fmla="*/ 22 h 32"/>
                  <a:gd name="T4" fmla="*/ 64 w 94"/>
                  <a:gd name="T5" fmla="*/ 0 h 32"/>
                  <a:gd name="T6" fmla="*/ 31 w 94"/>
                  <a:gd name="T7" fmla="*/ 0 h 32"/>
                  <a:gd name="T8" fmla="*/ 31 w 94"/>
                  <a:gd name="T9" fmla="*/ 22 h 32"/>
                  <a:gd name="T10" fmla="*/ 8 w 94"/>
                  <a:gd name="T11" fmla="*/ 22 h 32"/>
                  <a:gd name="T12" fmla="*/ 0 w 94"/>
                  <a:gd name="T13" fmla="*/ 27 h 32"/>
                  <a:gd name="T14" fmla="*/ 0 w 94"/>
                  <a:gd name="T15" fmla="*/ 32 h 32"/>
                  <a:gd name="T16" fmla="*/ 94 w 94"/>
                  <a:gd name="T17" fmla="*/ 32 h 32"/>
                  <a:gd name="T18" fmla="*/ 94 w 94"/>
                  <a:gd name="T19" fmla="*/ 27 h 32"/>
                  <a:gd name="T20" fmla="*/ 86 w 94"/>
                  <a:gd name="T21"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32">
                    <a:moveTo>
                      <a:pt x="86" y="22"/>
                    </a:moveTo>
                    <a:cubicBezTo>
                      <a:pt x="64" y="22"/>
                      <a:pt x="64" y="22"/>
                      <a:pt x="64" y="22"/>
                    </a:cubicBezTo>
                    <a:cubicBezTo>
                      <a:pt x="64" y="0"/>
                      <a:pt x="64" y="0"/>
                      <a:pt x="64" y="0"/>
                    </a:cubicBezTo>
                    <a:cubicBezTo>
                      <a:pt x="31" y="0"/>
                      <a:pt x="31" y="0"/>
                      <a:pt x="31" y="0"/>
                    </a:cubicBezTo>
                    <a:cubicBezTo>
                      <a:pt x="31" y="22"/>
                      <a:pt x="31" y="22"/>
                      <a:pt x="31" y="22"/>
                    </a:cubicBezTo>
                    <a:cubicBezTo>
                      <a:pt x="8" y="22"/>
                      <a:pt x="8" y="22"/>
                      <a:pt x="8" y="22"/>
                    </a:cubicBezTo>
                    <a:cubicBezTo>
                      <a:pt x="4" y="22"/>
                      <a:pt x="0" y="24"/>
                      <a:pt x="0" y="27"/>
                    </a:cubicBezTo>
                    <a:cubicBezTo>
                      <a:pt x="0" y="32"/>
                      <a:pt x="0" y="32"/>
                      <a:pt x="0" y="32"/>
                    </a:cubicBezTo>
                    <a:cubicBezTo>
                      <a:pt x="94" y="32"/>
                      <a:pt x="94" y="32"/>
                      <a:pt x="94" y="32"/>
                    </a:cubicBezTo>
                    <a:cubicBezTo>
                      <a:pt x="94" y="27"/>
                      <a:pt x="94" y="27"/>
                      <a:pt x="94" y="27"/>
                    </a:cubicBezTo>
                    <a:cubicBezTo>
                      <a:pt x="94" y="24"/>
                      <a:pt x="90" y="22"/>
                      <a:pt x="86"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1" name="Freeform 26"/>
              <p:cNvSpPr/>
              <p:nvPr/>
            </p:nvSpPr>
            <p:spPr bwMode="auto">
              <a:xfrm>
                <a:off x="6718647" y="5789789"/>
                <a:ext cx="66792" cy="124042"/>
              </a:xfrm>
              <a:custGeom>
                <a:avLst/>
                <a:gdLst>
                  <a:gd name="T0" fmla="*/ 15 w 24"/>
                  <a:gd name="T1" fmla="*/ 18 h 44"/>
                  <a:gd name="T2" fmla="*/ 9 w 24"/>
                  <a:gd name="T3" fmla="*/ 14 h 44"/>
                  <a:gd name="T4" fmla="*/ 13 w 24"/>
                  <a:gd name="T5" fmla="*/ 11 h 44"/>
                  <a:gd name="T6" fmla="*/ 21 w 24"/>
                  <a:gd name="T7" fmla="*/ 13 h 44"/>
                  <a:gd name="T8" fmla="*/ 23 w 24"/>
                  <a:gd name="T9" fmla="*/ 6 h 44"/>
                  <a:gd name="T10" fmla="*/ 15 w 24"/>
                  <a:gd name="T11" fmla="*/ 5 h 44"/>
                  <a:gd name="T12" fmla="*/ 15 w 24"/>
                  <a:gd name="T13" fmla="*/ 0 h 44"/>
                  <a:gd name="T14" fmla="*/ 9 w 24"/>
                  <a:gd name="T15" fmla="*/ 0 h 44"/>
                  <a:gd name="T16" fmla="*/ 9 w 24"/>
                  <a:gd name="T17" fmla="*/ 5 h 44"/>
                  <a:gd name="T18" fmla="*/ 0 w 24"/>
                  <a:gd name="T19" fmla="*/ 15 h 44"/>
                  <a:gd name="T20" fmla="*/ 10 w 24"/>
                  <a:gd name="T21" fmla="*/ 25 h 44"/>
                  <a:gd name="T22" fmla="*/ 16 w 24"/>
                  <a:gd name="T23" fmla="*/ 29 h 44"/>
                  <a:gd name="T24" fmla="*/ 11 w 24"/>
                  <a:gd name="T25" fmla="*/ 33 h 44"/>
                  <a:gd name="T26" fmla="*/ 2 w 24"/>
                  <a:gd name="T27" fmla="*/ 30 h 44"/>
                  <a:gd name="T28" fmla="*/ 0 w 24"/>
                  <a:gd name="T29" fmla="*/ 37 h 44"/>
                  <a:gd name="T30" fmla="*/ 9 w 24"/>
                  <a:gd name="T31" fmla="*/ 39 h 44"/>
                  <a:gd name="T32" fmla="*/ 9 w 24"/>
                  <a:gd name="T33" fmla="*/ 44 h 44"/>
                  <a:gd name="T34" fmla="*/ 15 w 24"/>
                  <a:gd name="T35" fmla="*/ 44 h 44"/>
                  <a:gd name="T36" fmla="*/ 15 w 24"/>
                  <a:gd name="T37" fmla="*/ 38 h 44"/>
                  <a:gd name="T38" fmla="*/ 24 w 24"/>
                  <a:gd name="T39" fmla="*/ 29 h 44"/>
                  <a:gd name="T40" fmla="*/ 15 w 24"/>
                  <a:gd name="T4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4">
                    <a:moveTo>
                      <a:pt x="15" y="18"/>
                    </a:moveTo>
                    <a:cubicBezTo>
                      <a:pt x="10" y="17"/>
                      <a:pt x="9" y="15"/>
                      <a:pt x="9" y="14"/>
                    </a:cubicBezTo>
                    <a:cubicBezTo>
                      <a:pt x="9" y="12"/>
                      <a:pt x="10" y="11"/>
                      <a:pt x="13" y="11"/>
                    </a:cubicBezTo>
                    <a:cubicBezTo>
                      <a:pt x="17" y="11"/>
                      <a:pt x="20" y="12"/>
                      <a:pt x="21" y="13"/>
                    </a:cubicBezTo>
                    <a:cubicBezTo>
                      <a:pt x="23" y="6"/>
                      <a:pt x="23" y="6"/>
                      <a:pt x="23" y="6"/>
                    </a:cubicBezTo>
                    <a:cubicBezTo>
                      <a:pt x="21" y="6"/>
                      <a:pt x="18" y="5"/>
                      <a:pt x="15" y="5"/>
                    </a:cubicBezTo>
                    <a:cubicBezTo>
                      <a:pt x="15" y="0"/>
                      <a:pt x="15" y="0"/>
                      <a:pt x="15" y="0"/>
                    </a:cubicBezTo>
                    <a:cubicBezTo>
                      <a:pt x="9" y="0"/>
                      <a:pt x="9" y="0"/>
                      <a:pt x="9" y="0"/>
                    </a:cubicBezTo>
                    <a:cubicBezTo>
                      <a:pt x="9" y="5"/>
                      <a:pt x="9" y="5"/>
                      <a:pt x="9" y="5"/>
                    </a:cubicBezTo>
                    <a:cubicBezTo>
                      <a:pt x="4" y="6"/>
                      <a:pt x="0" y="10"/>
                      <a:pt x="0" y="15"/>
                    </a:cubicBezTo>
                    <a:cubicBezTo>
                      <a:pt x="0" y="20"/>
                      <a:pt x="4" y="23"/>
                      <a:pt x="10" y="25"/>
                    </a:cubicBezTo>
                    <a:cubicBezTo>
                      <a:pt x="14" y="26"/>
                      <a:pt x="16" y="27"/>
                      <a:pt x="16" y="29"/>
                    </a:cubicBezTo>
                    <a:cubicBezTo>
                      <a:pt x="16" y="31"/>
                      <a:pt x="14" y="33"/>
                      <a:pt x="11" y="33"/>
                    </a:cubicBezTo>
                    <a:cubicBezTo>
                      <a:pt x="7" y="33"/>
                      <a:pt x="4" y="32"/>
                      <a:pt x="2" y="30"/>
                    </a:cubicBezTo>
                    <a:cubicBezTo>
                      <a:pt x="0" y="37"/>
                      <a:pt x="0" y="37"/>
                      <a:pt x="0" y="37"/>
                    </a:cubicBezTo>
                    <a:cubicBezTo>
                      <a:pt x="2" y="38"/>
                      <a:pt x="6" y="39"/>
                      <a:pt x="9" y="39"/>
                    </a:cubicBezTo>
                    <a:cubicBezTo>
                      <a:pt x="9" y="44"/>
                      <a:pt x="9" y="44"/>
                      <a:pt x="9" y="44"/>
                    </a:cubicBezTo>
                    <a:cubicBezTo>
                      <a:pt x="15" y="44"/>
                      <a:pt x="15" y="44"/>
                      <a:pt x="15" y="44"/>
                    </a:cubicBezTo>
                    <a:cubicBezTo>
                      <a:pt x="15" y="38"/>
                      <a:pt x="15" y="38"/>
                      <a:pt x="15" y="38"/>
                    </a:cubicBezTo>
                    <a:cubicBezTo>
                      <a:pt x="21" y="37"/>
                      <a:pt x="24" y="33"/>
                      <a:pt x="24" y="29"/>
                    </a:cubicBezTo>
                    <a:cubicBezTo>
                      <a:pt x="24" y="24"/>
                      <a:pt x="22" y="21"/>
                      <a:pt x="1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2" name="Freeform 27"/>
              <p:cNvSpPr>
                <a:spLocks noEditPoints="1"/>
              </p:cNvSpPr>
              <p:nvPr/>
            </p:nvSpPr>
            <p:spPr bwMode="auto">
              <a:xfrm>
                <a:off x="6655434" y="5758779"/>
                <a:ext cx="192027" cy="186063"/>
              </a:xfrm>
              <a:custGeom>
                <a:avLst/>
                <a:gdLst>
                  <a:gd name="T0" fmla="*/ 34 w 68"/>
                  <a:gd name="T1" fmla="*/ 0 h 66"/>
                  <a:gd name="T2" fmla="*/ 0 w 68"/>
                  <a:gd name="T3" fmla="*/ 33 h 66"/>
                  <a:gd name="T4" fmla="*/ 34 w 68"/>
                  <a:gd name="T5" fmla="*/ 66 h 66"/>
                  <a:gd name="T6" fmla="*/ 68 w 68"/>
                  <a:gd name="T7" fmla="*/ 33 h 66"/>
                  <a:gd name="T8" fmla="*/ 34 w 68"/>
                  <a:gd name="T9" fmla="*/ 0 h 66"/>
                  <a:gd name="T10" fmla="*/ 34 w 68"/>
                  <a:gd name="T11" fmla="*/ 59 h 66"/>
                  <a:gd name="T12" fmla="*/ 7 w 68"/>
                  <a:gd name="T13" fmla="*/ 33 h 66"/>
                  <a:gd name="T14" fmla="*/ 34 w 68"/>
                  <a:gd name="T15" fmla="*/ 7 h 66"/>
                  <a:gd name="T16" fmla="*/ 60 w 68"/>
                  <a:gd name="T17" fmla="*/ 33 h 66"/>
                  <a:gd name="T18" fmla="*/ 34 w 68"/>
                  <a:gd name="T19"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6">
                    <a:moveTo>
                      <a:pt x="34" y="0"/>
                    </a:moveTo>
                    <a:cubicBezTo>
                      <a:pt x="15" y="0"/>
                      <a:pt x="0" y="15"/>
                      <a:pt x="0" y="33"/>
                    </a:cubicBezTo>
                    <a:cubicBezTo>
                      <a:pt x="0" y="51"/>
                      <a:pt x="15" y="66"/>
                      <a:pt x="34" y="66"/>
                    </a:cubicBezTo>
                    <a:cubicBezTo>
                      <a:pt x="53" y="66"/>
                      <a:pt x="68" y="51"/>
                      <a:pt x="68" y="33"/>
                    </a:cubicBezTo>
                    <a:cubicBezTo>
                      <a:pt x="68" y="15"/>
                      <a:pt x="53" y="0"/>
                      <a:pt x="34" y="0"/>
                    </a:cubicBezTo>
                    <a:close/>
                    <a:moveTo>
                      <a:pt x="34" y="59"/>
                    </a:moveTo>
                    <a:cubicBezTo>
                      <a:pt x="19" y="59"/>
                      <a:pt x="7" y="47"/>
                      <a:pt x="7" y="33"/>
                    </a:cubicBezTo>
                    <a:cubicBezTo>
                      <a:pt x="7" y="19"/>
                      <a:pt x="19" y="7"/>
                      <a:pt x="34" y="7"/>
                    </a:cubicBezTo>
                    <a:cubicBezTo>
                      <a:pt x="49" y="7"/>
                      <a:pt x="60" y="19"/>
                      <a:pt x="60" y="33"/>
                    </a:cubicBezTo>
                    <a:cubicBezTo>
                      <a:pt x="60" y="47"/>
                      <a:pt x="49" y="59"/>
                      <a:pt x="3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3" name="Freeform 28"/>
              <p:cNvSpPr/>
              <p:nvPr/>
            </p:nvSpPr>
            <p:spPr bwMode="auto">
              <a:xfrm>
                <a:off x="6876085" y="5680060"/>
                <a:ext cx="53672" cy="98995"/>
              </a:xfrm>
              <a:custGeom>
                <a:avLst/>
                <a:gdLst>
                  <a:gd name="T0" fmla="*/ 8 w 19"/>
                  <a:gd name="T1" fmla="*/ 26 h 35"/>
                  <a:gd name="T2" fmla="*/ 1 w 19"/>
                  <a:gd name="T3" fmla="*/ 24 h 35"/>
                  <a:gd name="T4" fmla="*/ 0 w 19"/>
                  <a:gd name="T5" fmla="*/ 29 h 35"/>
                  <a:gd name="T6" fmla="*/ 7 w 19"/>
                  <a:gd name="T7" fmla="*/ 31 h 35"/>
                  <a:gd name="T8" fmla="*/ 7 w 19"/>
                  <a:gd name="T9" fmla="*/ 35 h 35"/>
                  <a:gd name="T10" fmla="*/ 11 w 19"/>
                  <a:gd name="T11" fmla="*/ 35 h 35"/>
                  <a:gd name="T12" fmla="*/ 11 w 19"/>
                  <a:gd name="T13" fmla="*/ 30 h 35"/>
                  <a:gd name="T14" fmla="*/ 19 w 19"/>
                  <a:gd name="T15" fmla="*/ 23 h 35"/>
                  <a:gd name="T16" fmla="*/ 12 w 19"/>
                  <a:gd name="T17" fmla="*/ 15 h 35"/>
                  <a:gd name="T18" fmla="*/ 7 w 19"/>
                  <a:gd name="T19" fmla="*/ 11 h 35"/>
                  <a:gd name="T20" fmla="*/ 10 w 19"/>
                  <a:gd name="T21" fmla="*/ 9 h 35"/>
                  <a:gd name="T22" fmla="*/ 16 w 19"/>
                  <a:gd name="T23" fmla="*/ 10 h 35"/>
                  <a:gd name="T24" fmla="*/ 18 w 19"/>
                  <a:gd name="T25" fmla="*/ 5 h 35"/>
                  <a:gd name="T26" fmla="*/ 12 w 19"/>
                  <a:gd name="T27" fmla="*/ 4 h 35"/>
                  <a:gd name="T28" fmla="*/ 12 w 19"/>
                  <a:gd name="T29" fmla="*/ 0 h 35"/>
                  <a:gd name="T30" fmla="*/ 7 w 19"/>
                  <a:gd name="T31" fmla="*/ 0 h 35"/>
                  <a:gd name="T32" fmla="*/ 7 w 19"/>
                  <a:gd name="T33" fmla="*/ 4 h 35"/>
                  <a:gd name="T34" fmla="*/ 0 w 19"/>
                  <a:gd name="T35" fmla="*/ 12 h 35"/>
                  <a:gd name="T36" fmla="*/ 8 w 19"/>
                  <a:gd name="T37" fmla="*/ 19 h 35"/>
                  <a:gd name="T38" fmla="*/ 12 w 19"/>
                  <a:gd name="T39" fmla="*/ 23 h 35"/>
                  <a:gd name="T40" fmla="*/ 8 w 19"/>
                  <a:gd name="T4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26"/>
                    </a:moveTo>
                    <a:cubicBezTo>
                      <a:pt x="6" y="26"/>
                      <a:pt x="3" y="25"/>
                      <a:pt x="1" y="24"/>
                    </a:cubicBezTo>
                    <a:cubicBezTo>
                      <a:pt x="0" y="29"/>
                      <a:pt x="0" y="29"/>
                      <a:pt x="0" y="29"/>
                    </a:cubicBezTo>
                    <a:cubicBezTo>
                      <a:pt x="2" y="30"/>
                      <a:pt x="4" y="31"/>
                      <a:pt x="7" y="31"/>
                    </a:cubicBezTo>
                    <a:cubicBezTo>
                      <a:pt x="7" y="35"/>
                      <a:pt x="7" y="35"/>
                      <a:pt x="7" y="35"/>
                    </a:cubicBezTo>
                    <a:cubicBezTo>
                      <a:pt x="11" y="35"/>
                      <a:pt x="11" y="35"/>
                      <a:pt x="11" y="35"/>
                    </a:cubicBezTo>
                    <a:cubicBezTo>
                      <a:pt x="11" y="30"/>
                      <a:pt x="11" y="30"/>
                      <a:pt x="11" y="30"/>
                    </a:cubicBezTo>
                    <a:cubicBezTo>
                      <a:pt x="16" y="30"/>
                      <a:pt x="19" y="26"/>
                      <a:pt x="19" y="23"/>
                    </a:cubicBezTo>
                    <a:cubicBezTo>
                      <a:pt x="19" y="19"/>
                      <a:pt x="17" y="16"/>
                      <a:pt x="12" y="15"/>
                    </a:cubicBezTo>
                    <a:cubicBezTo>
                      <a:pt x="8" y="13"/>
                      <a:pt x="7" y="12"/>
                      <a:pt x="7" y="11"/>
                    </a:cubicBezTo>
                    <a:cubicBezTo>
                      <a:pt x="7" y="10"/>
                      <a:pt x="8" y="9"/>
                      <a:pt x="10" y="9"/>
                    </a:cubicBezTo>
                    <a:cubicBezTo>
                      <a:pt x="13" y="9"/>
                      <a:pt x="15" y="10"/>
                      <a:pt x="16" y="10"/>
                    </a:cubicBezTo>
                    <a:cubicBezTo>
                      <a:pt x="18" y="5"/>
                      <a:pt x="18" y="5"/>
                      <a:pt x="18" y="5"/>
                    </a:cubicBezTo>
                    <a:cubicBezTo>
                      <a:pt x="16" y="5"/>
                      <a:pt x="14" y="4"/>
                      <a:pt x="12" y="4"/>
                    </a:cubicBezTo>
                    <a:cubicBezTo>
                      <a:pt x="12" y="0"/>
                      <a:pt x="12" y="0"/>
                      <a:pt x="12" y="0"/>
                    </a:cubicBezTo>
                    <a:cubicBezTo>
                      <a:pt x="7" y="0"/>
                      <a:pt x="7" y="0"/>
                      <a:pt x="7" y="0"/>
                    </a:cubicBezTo>
                    <a:cubicBezTo>
                      <a:pt x="7" y="4"/>
                      <a:pt x="7" y="4"/>
                      <a:pt x="7" y="4"/>
                    </a:cubicBezTo>
                    <a:cubicBezTo>
                      <a:pt x="3" y="5"/>
                      <a:pt x="0" y="8"/>
                      <a:pt x="0" y="12"/>
                    </a:cubicBezTo>
                    <a:cubicBezTo>
                      <a:pt x="0" y="16"/>
                      <a:pt x="3" y="18"/>
                      <a:pt x="8" y="19"/>
                    </a:cubicBezTo>
                    <a:cubicBezTo>
                      <a:pt x="11" y="21"/>
                      <a:pt x="12" y="22"/>
                      <a:pt x="12" y="23"/>
                    </a:cubicBezTo>
                    <a:cubicBezTo>
                      <a:pt x="12" y="25"/>
                      <a:pt x="11" y="26"/>
                      <a:pt x="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4" name="Freeform 29"/>
              <p:cNvSpPr>
                <a:spLocks noEditPoints="1"/>
              </p:cNvSpPr>
              <p:nvPr/>
            </p:nvSpPr>
            <p:spPr bwMode="auto">
              <a:xfrm>
                <a:off x="6596990" y="5700336"/>
                <a:ext cx="428184" cy="357814"/>
              </a:xfrm>
              <a:custGeom>
                <a:avLst/>
                <a:gdLst>
                  <a:gd name="T0" fmla="*/ 143 w 152"/>
                  <a:gd name="T1" fmla="*/ 0 h 127"/>
                  <a:gd name="T2" fmla="*/ 136 w 152"/>
                  <a:gd name="T3" fmla="*/ 0 h 127"/>
                  <a:gd name="T4" fmla="*/ 138 w 152"/>
                  <a:gd name="T5" fmla="*/ 9 h 127"/>
                  <a:gd name="T6" fmla="*/ 143 w 152"/>
                  <a:gd name="T7" fmla="*/ 9 h 127"/>
                  <a:gd name="T8" fmla="*/ 143 w 152"/>
                  <a:gd name="T9" fmla="*/ 101 h 127"/>
                  <a:gd name="T10" fmla="*/ 9 w 152"/>
                  <a:gd name="T11" fmla="*/ 101 h 127"/>
                  <a:gd name="T12" fmla="*/ 9 w 152"/>
                  <a:gd name="T13" fmla="*/ 9 h 127"/>
                  <a:gd name="T14" fmla="*/ 79 w 152"/>
                  <a:gd name="T15" fmla="*/ 9 h 127"/>
                  <a:gd name="T16" fmla="*/ 81 w 152"/>
                  <a:gd name="T17" fmla="*/ 0 h 127"/>
                  <a:gd name="T18" fmla="*/ 9 w 152"/>
                  <a:gd name="T19" fmla="*/ 0 h 127"/>
                  <a:gd name="T20" fmla="*/ 0 w 152"/>
                  <a:gd name="T21" fmla="*/ 9 h 127"/>
                  <a:gd name="T22" fmla="*/ 0 w 152"/>
                  <a:gd name="T23" fmla="*/ 118 h 127"/>
                  <a:gd name="T24" fmla="*/ 9 w 152"/>
                  <a:gd name="T25" fmla="*/ 127 h 127"/>
                  <a:gd name="T26" fmla="*/ 143 w 152"/>
                  <a:gd name="T27" fmla="*/ 127 h 127"/>
                  <a:gd name="T28" fmla="*/ 152 w 152"/>
                  <a:gd name="T29" fmla="*/ 118 h 127"/>
                  <a:gd name="T30" fmla="*/ 152 w 152"/>
                  <a:gd name="T31" fmla="*/ 9 h 127"/>
                  <a:gd name="T32" fmla="*/ 143 w 152"/>
                  <a:gd name="T33" fmla="*/ 0 h 127"/>
                  <a:gd name="T34" fmla="*/ 76 w 152"/>
                  <a:gd name="T35" fmla="*/ 120 h 127"/>
                  <a:gd name="T36" fmla="*/ 70 w 152"/>
                  <a:gd name="T37" fmla="*/ 114 h 127"/>
                  <a:gd name="T38" fmla="*/ 76 w 152"/>
                  <a:gd name="T39" fmla="*/ 107 h 127"/>
                  <a:gd name="T40" fmla="*/ 83 w 152"/>
                  <a:gd name="T41" fmla="*/ 114 h 127"/>
                  <a:gd name="T42" fmla="*/ 76 w 152"/>
                  <a:gd name="T43"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2" h="127">
                    <a:moveTo>
                      <a:pt x="143" y="0"/>
                    </a:moveTo>
                    <a:cubicBezTo>
                      <a:pt x="136" y="0"/>
                      <a:pt x="136" y="0"/>
                      <a:pt x="136" y="0"/>
                    </a:cubicBezTo>
                    <a:cubicBezTo>
                      <a:pt x="137" y="3"/>
                      <a:pt x="138" y="6"/>
                      <a:pt x="138" y="9"/>
                    </a:cubicBezTo>
                    <a:cubicBezTo>
                      <a:pt x="143" y="9"/>
                      <a:pt x="143" y="9"/>
                      <a:pt x="143" y="9"/>
                    </a:cubicBezTo>
                    <a:cubicBezTo>
                      <a:pt x="143" y="101"/>
                      <a:pt x="143" y="101"/>
                      <a:pt x="143" y="101"/>
                    </a:cubicBezTo>
                    <a:cubicBezTo>
                      <a:pt x="9" y="101"/>
                      <a:pt x="9" y="101"/>
                      <a:pt x="9" y="101"/>
                    </a:cubicBezTo>
                    <a:cubicBezTo>
                      <a:pt x="9" y="9"/>
                      <a:pt x="9" y="9"/>
                      <a:pt x="9" y="9"/>
                    </a:cubicBezTo>
                    <a:cubicBezTo>
                      <a:pt x="79" y="9"/>
                      <a:pt x="79" y="9"/>
                      <a:pt x="79" y="9"/>
                    </a:cubicBezTo>
                    <a:cubicBezTo>
                      <a:pt x="79" y="6"/>
                      <a:pt x="80" y="3"/>
                      <a:pt x="81" y="0"/>
                    </a:cubicBezTo>
                    <a:cubicBezTo>
                      <a:pt x="9" y="0"/>
                      <a:pt x="9" y="0"/>
                      <a:pt x="9" y="0"/>
                    </a:cubicBezTo>
                    <a:cubicBezTo>
                      <a:pt x="4" y="0"/>
                      <a:pt x="0" y="4"/>
                      <a:pt x="0" y="9"/>
                    </a:cubicBezTo>
                    <a:cubicBezTo>
                      <a:pt x="0" y="118"/>
                      <a:pt x="0" y="118"/>
                      <a:pt x="0" y="118"/>
                    </a:cubicBezTo>
                    <a:cubicBezTo>
                      <a:pt x="0" y="123"/>
                      <a:pt x="4" y="127"/>
                      <a:pt x="9" y="127"/>
                    </a:cubicBezTo>
                    <a:cubicBezTo>
                      <a:pt x="143" y="127"/>
                      <a:pt x="143" y="127"/>
                      <a:pt x="143" y="127"/>
                    </a:cubicBezTo>
                    <a:cubicBezTo>
                      <a:pt x="148" y="127"/>
                      <a:pt x="152" y="123"/>
                      <a:pt x="152" y="118"/>
                    </a:cubicBezTo>
                    <a:cubicBezTo>
                      <a:pt x="152" y="9"/>
                      <a:pt x="152" y="9"/>
                      <a:pt x="152" y="9"/>
                    </a:cubicBezTo>
                    <a:cubicBezTo>
                      <a:pt x="152" y="4"/>
                      <a:pt x="148" y="0"/>
                      <a:pt x="143" y="0"/>
                    </a:cubicBezTo>
                    <a:close/>
                    <a:moveTo>
                      <a:pt x="76" y="120"/>
                    </a:moveTo>
                    <a:cubicBezTo>
                      <a:pt x="73" y="120"/>
                      <a:pt x="70" y="117"/>
                      <a:pt x="70" y="114"/>
                    </a:cubicBezTo>
                    <a:cubicBezTo>
                      <a:pt x="70" y="110"/>
                      <a:pt x="73" y="107"/>
                      <a:pt x="76" y="107"/>
                    </a:cubicBezTo>
                    <a:cubicBezTo>
                      <a:pt x="80" y="107"/>
                      <a:pt x="83" y="110"/>
                      <a:pt x="83" y="114"/>
                    </a:cubicBezTo>
                    <a:cubicBezTo>
                      <a:pt x="83" y="117"/>
                      <a:pt x="80" y="120"/>
                      <a:pt x="76"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5" name="Freeform 30"/>
              <p:cNvSpPr>
                <a:spLocks noEditPoints="1"/>
              </p:cNvSpPr>
              <p:nvPr/>
            </p:nvSpPr>
            <p:spPr bwMode="auto">
              <a:xfrm>
                <a:off x="6828377" y="5657399"/>
                <a:ext cx="149089" cy="144319"/>
              </a:xfrm>
              <a:custGeom>
                <a:avLst/>
                <a:gdLst>
                  <a:gd name="T0" fmla="*/ 26 w 53"/>
                  <a:gd name="T1" fmla="*/ 51 h 51"/>
                  <a:gd name="T2" fmla="*/ 53 w 53"/>
                  <a:gd name="T3" fmla="*/ 25 h 51"/>
                  <a:gd name="T4" fmla="*/ 26 w 53"/>
                  <a:gd name="T5" fmla="*/ 0 h 51"/>
                  <a:gd name="T6" fmla="*/ 0 w 53"/>
                  <a:gd name="T7" fmla="*/ 25 h 51"/>
                  <a:gd name="T8" fmla="*/ 26 w 53"/>
                  <a:gd name="T9" fmla="*/ 51 h 51"/>
                  <a:gd name="T10" fmla="*/ 26 w 53"/>
                  <a:gd name="T11" fmla="*/ 5 h 51"/>
                  <a:gd name="T12" fmla="*/ 47 w 53"/>
                  <a:gd name="T13" fmla="*/ 25 h 51"/>
                  <a:gd name="T14" fmla="*/ 26 w 53"/>
                  <a:gd name="T15" fmla="*/ 46 h 51"/>
                  <a:gd name="T16" fmla="*/ 6 w 53"/>
                  <a:gd name="T17" fmla="*/ 25 h 51"/>
                  <a:gd name="T18" fmla="*/ 26 w 53"/>
                  <a:gd name="T19"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1">
                    <a:moveTo>
                      <a:pt x="26" y="51"/>
                    </a:moveTo>
                    <a:cubicBezTo>
                      <a:pt x="41" y="51"/>
                      <a:pt x="53" y="40"/>
                      <a:pt x="53" y="25"/>
                    </a:cubicBezTo>
                    <a:cubicBezTo>
                      <a:pt x="53" y="11"/>
                      <a:pt x="41" y="0"/>
                      <a:pt x="26" y="0"/>
                    </a:cubicBezTo>
                    <a:cubicBezTo>
                      <a:pt x="12" y="0"/>
                      <a:pt x="0" y="11"/>
                      <a:pt x="0" y="25"/>
                    </a:cubicBezTo>
                    <a:cubicBezTo>
                      <a:pt x="0" y="40"/>
                      <a:pt x="12" y="51"/>
                      <a:pt x="26" y="51"/>
                    </a:cubicBezTo>
                    <a:close/>
                    <a:moveTo>
                      <a:pt x="26" y="5"/>
                    </a:moveTo>
                    <a:cubicBezTo>
                      <a:pt x="38" y="5"/>
                      <a:pt x="47" y="14"/>
                      <a:pt x="47" y="25"/>
                    </a:cubicBezTo>
                    <a:cubicBezTo>
                      <a:pt x="47" y="37"/>
                      <a:pt x="38" y="46"/>
                      <a:pt x="26" y="46"/>
                    </a:cubicBezTo>
                    <a:cubicBezTo>
                      <a:pt x="15" y="46"/>
                      <a:pt x="6" y="37"/>
                      <a:pt x="6" y="25"/>
                    </a:cubicBezTo>
                    <a:cubicBezTo>
                      <a:pt x="6" y="14"/>
                      <a:pt x="15" y="5"/>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6" name="Freeform 31"/>
              <p:cNvSpPr/>
              <p:nvPr/>
            </p:nvSpPr>
            <p:spPr bwMode="auto">
              <a:xfrm>
                <a:off x="6898747" y="5855389"/>
                <a:ext cx="41745" cy="78719"/>
              </a:xfrm>
              <a:custGeom>
                <a:avLst/>
                <a:gdLst>
                  <a:gd name="T0" fmla="*/ 9 w 15"/>
                  <a:gd name="T1" fmla="*/ 11 h 28"/>
                  <a:gd name="T2" fmla="*/ 5 w 15"/>
                  <a:gd name="T3" fmla="*/ 8 h 28"/>
                  <a:gd name="T4" fmla="*/ 8 w 15"/>
                  <a:gd name="T5" fmla="*/ 6 h 28"/>
                  <a:gd name="T6" fmla="*/ 13 w 15"/>
                  <a:gd name="T7" fmla="*/ 8 h 28"/>
                  <a:gd name="T8" fmla="*/ 14 w 15"/>
                  <a:gd name="T9" fmla="*/ 4 h 28"/>
                  <a:gd name="T10" fmla="*/ 9 w 15"/>
                  <a:gd name="T11" fmla="*/ 3 h 28"/>
                  <a:gd name="T12" fmla="*/ 9 w 15"/>
                  <a:gd name="T13" fmla="*/ 0 h 28"/>
                  <a:gd name="T14" fmla="*/ 6 w 15"/>
                  <a:gd name="T15" fmla="*/ 0 h 28"/>
                  <a:gd name="T16" fmla="*/ 6 w 15"/>
                  <a:gd name="T17" fmla="*/ 3 h 28"/>
                  <a:gd name="T18" fmla="*/ 0 w 15"/>
                  <a:gd name="T19" fmla="*/ 9 h 28"/>
                  <a:gd name="T20" fmla="*/ 6 w 15"/>
                  <a:gd name="T21" fmla="*/ 15 h 28"/>
                  <a:gd name="T22" fmla="*/ 10 w 15"/>
                  <a:gd name="T23" fmla="*/ 18 h 28"/>
                  <a:gd name="T24" fmla="*/ 7 w 15"/>
                  <a:gd name="T25" fmla="*/ 20 h 28"/>
                  <a:gd name="T26" fmla="*/ 1 w 15"/>
                  <a:gd name="T27" fmla="*/ 19 h 28"/>
                  <a:gd name="T28" fmla="*/ 0 w 15"/>
                  <a:gd name="T29" fmla="*/ 23 h 28"/>
                  <a:gd name="T30" fmla="*/ 6 w 15"/>
                  <a:gd name="T31" fmla="*/ 24 h 28"/>
                  <a:gd name="T32" fmla="*/ 6 w 15"/>
                  <a:gd name="T33" fmla="*/ 28 h 28"/>
                  <a:gd name="T34" fmla="*/ 9 w 15"/>
                  <a:gd name="T35" fmla="*/ 28 h 28"/>
                  <a:gd name="T36" fmla="*/ 9 w 15"/>
                  <a:gd name="T37" fmla="*/ 24 h 28"/>
                  <a:gd name="T38" fmla="*/ 15 w 15"/>
                  <a:gd name="T39" fmla="*/ 18 h 28"/>
                  <a:gd name="T40" fmla="*/ 9 w 15"/>
                  <a:gd name="T41"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8">
                    <a:moveTo>
                      <a:pt x="9" y="11"/>
                    </a:moveTo>
                    <a:cubicBezTo>
                      <a:pt x="6" y="10"/>
                      <a:pt x="5" y="10"/>
                      <a:pt x="5" y="8"/>
                    </a:cubicBezTo>
                    <a:cubicBezTo>
                      <a:pt x="5" y="7"/>
                      <a:pt x="6" y="6"/>
                      <a:pt x="8" y="6"/>
                    </a:cubicBezTo>
                    <a:cubicBezTo>
                      <a:pt x="11" y="6"/>
                      <a:pt x="12" y="7"/>
                      <a:pt x="13" y="8"/>
                    </a:cubicBezTo>
                    <a:cubicBezTo>
                      <a:pt x="14" y="4"/>
                      <a:pt x="14" y="4"/>
                      <a:pt x="14" y="4"/>
                    </a:cubicBezTo>
                    <a:cubicBezTo>
                      <a:pt x="13" y="3"/>
                      <a:pt x="11" y="3"/>
                      <a:pt x="9" y="3"/>
                    </a:cubicBezTo>
                    <a:cubicBezTo>
                      <a:pt x="9" y="0"/>
                      <a:pt x="9" y="0"/>
                      <a:pt x="9" y="0"/>
                    </a:cubicBezTo>
                    <a:cubicBezTo>
                      <a:pt x="6" y="0"/>
                      <a:pt x="6" y="0"/>
                      <a:pt x="6" y="0"/>
                    </a:cubicBezTo>
                    <a:cubicBezTo>
                      <a:pt x="6" y="3"/>
                      <a:pt x="6" y="3"/>
                      <a:pt x="6" y="3"/>
                    </a:cubicBezTo>
                    <a:cubicBezTo>
                      <a:pt x="2" y="4"/>
                      <a:pt x="0" y="6"/>
                      <a:pt x="0" y="9"/>
                    </a:cubicBezTo>
                    <a:cubicBezTo>
                      <a:pt x="0" y="12"/>
                      <a:pt x="3" y="14"/>
                      <a:pt x="6" y="15"/>
                    </a:cubicBezTo>
                    <a:cubicBezTo>
                      <a:pt x="9" y="16"/>
                      <a:pt x="10" y="17"/>
                      <a:pt x="10" y="18"/>
                    </a:cubicBezTo>
                    <a:cubicBezTo>
                      <a:pt x="10" y="20"/>
                      <a:pt x="9" y="20"/>
                      <a:pt x="7" y="20"/>
                    </a:cubicBezTo>
                    <a:cubicBezTo>
                      <a:pt x="4" y="20"/>
                      <a:pt x="2" y="20"/>
                      <a:pt x="1" y="19"/>
                    </a:cubicBezTo>
                    <a:cubicBezTo>
                      <a:pt x="0" y="23"/>
                      <a:pt x="0" y="23"/>
                      <a:pt x="0" y="23"/>
                    </a:cubicBezTo>
                    <a:cubicBezTo>
                      <a:pt x="1" y="24"/>
                      <a:pt x="3" y="24"/>
                      <a:pt x="6" y="24"/>
                    </a:cubicBezTo>
                    <a:cubicBezTo>
                      <a:pt x="6" y="28"/>
                      <a:pt x="6" y="28"/>
                      <a:pt x="6" y="28"/>
                    </a:cubicBezTo>
                    <a:cubicBezTo>
                      <a:pt x="9" y="28"/>
                      <a:pt x="9" y="28"/>
                      <a:pt x="9" y="28"/>
                    </a:cubicBezTo>
                    <a:cubicBezTo>
                      <a:pt x="9" y="24"/>
                      <a:pt x="9" y="24"/>
                      <a:pt x="9" y="24"/>
                    </a:cubicBezTo>
                    <a:cubicBezTo>
                      <a:pt x="13" y="23"/>
                      <a:pt x="15" y="21"/>
                      <a:pt x="15" y="18"/>
                    </a:cubicBezTo>
                    <a:cubicBezTo>
                      <a:pt x="15" y="15"/>
                      <a:pt x="13" y="13"/>
                      <a:pt x="9"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7" name="Freeform 32"/>
              <p:cNvSpPr>
                <a:spLocks noEditPoints="1"/>
              </p:cNvSpPr>
              <p:nvPr/>
            </p:nvSpPr>
            <p:spPr bwMode="auto">
              <a:xfrm>
                <a:off x="6859387" y="5835112"/>
                <a:ext cx="121657" cy="118079"/>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7 h 42"/>
                  <a:gd name="T12" fmla="*/ 5 w 43"/>
                  <a:gd name="T13" fmla="*/ 21 h 42"/>
                  <a:gd name="T14" fmla="*/ 21 w 43"/>
                  <a:gd name="T15" fmla="*/ 4 h 42"/>
                  <a:gd name="T16" fmla="*/ 38 w 43"/>
                  <a:gd name="T17" fmla="*/ 21 h 42"/>
                  <a:gd name="T18" fmla="*/ 21 w 43"/>
                  <a:gd name="T19"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2"/>
                      <a:pt x="10" y="42"/>
                      <a:pt x="21" y="42"/>
                    </a:cubicBezTo>
                    <a:cubicBezTo>
                      <a:pt x="33" y="42"/>
                      <a:pt x="43" y="32"/>
                      <a:pt x="43" y="21"/>
                    </a:cubicBezTo>
                    <a:cubicBezTo>
                      <a:pt x="43" y="9"/>
                      <a:pt x="33" y="0"/>
                      <a:pt x="21" y="0"/>
                    </a:cubicBezTo>
                    <a:close/>
                    <a:moveTo>
                      <a:pt x="21" y="37"/>
                    </a:moveTo>
                    <a:cubicBezTo>
                      <a:pt x="12" y="37"/>
                      <a:pt x="5" y="30"/>
                      <a:pt x="5" y="21"/>
                    </a:cubicBezTo>
                    <a:cubicBezTo>
                      <a:pt x="5" y="12"/>
                      <a:pt x="12" y="4"/>
                      <a:pt x="21" y="4"/>
                    </a:cubicBezTo>
                    <a:cubicBezTo>
                      <a:pt x="31" y="4"/>
                      <a:pt x="38" y="12"/>
                      <a:pt x="38" y="21"/>
                    </a:cubicBezTo>
                    <a:cubicBezTo>
                      <a:pt x="38" y="30"/>
                      <a:pt x="31" y="37"/>
                      <a:pt x="2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58" name="组合 57"/>
          <p:cNvGrpSpPr/>
          <p:nvPr/>
        </p:nvGrpSpPr>
        <p:grpSpPr>
          <a:xfrm>
            <a:off x="5379498" y="2740032"/>
            <a:ext cx="673640" cy="691349"/>
            <a:chOff x="5379498" y="2740032"/>
            <a:chExt cx="673640" cy="691349"/>
          </a:xfrm>
        </p:grpSpPr>
        <p:sp>
          <p:nvSpPr>
            <p:cNvPr id="59" name="任意多边形 58"/>
            <p:cNvSpPr/>
            <p:nvPr/>
          </p:nvSpPr>
          <p:spPr>
            <a:xfrm>
              <a:off x="5381625" y="2745581"/>
              <a:ext cx="671513" cy="685800"/>
            </a:xfrm>
            <a:custGeom>
              <a:avLst/>
              <a:gdLst>
                <a:gd name="connsiteX0" fmla="*/ 0 w 671513"/>
                <a:gd name="connsiteY0" fmla="*/ 481013 h 685800"/>
                <a:gd name="connsiteX1" fmla="*/ 202406 w 671513"/>
                <a:gd name="connsiteY1" fmla="*/ 685800 h 685800"/>
                <a:gd name="connsiteX2" fmla="*/ 671513 w 671513"/>
                <a:gd name="connsiteY2" fmla="*/ 681038 h 685800"/>
                <a:gd name="connsiteX3" fmla="*/ 657225 w 671513"/>
                <a:gd name="connsiteY3" fmla="*/ 257175 h 685800"/>
                <a:gd name="connsiteX4" fmla="*/ 397669 w 671513"/>
                <a:gd name="connsiteY4" fmla="*/ 47625 h 685800"/>
                <a:gd name="connsiteX5" fmla="*/ 319088 w 671513"/>
                <a:gd name="connsiteY5" fmla="*/ 0 h 685800"/>
                <a:gd name="connsiteX6" fmla="*/ 30956 w 671513"/>
                <a:gd name="connsiteY6" fmla="*/ 9525 h 685800"/>
                <a:gd name="connsiteX7" fmla="*/ 0 w 671513"/>
                <a:gd name="connsiteY7" fmla="*/ 481013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513" h="685800">
                  <a:moveTo>
                    <a:pt x="0" y="481013"/>
                  </a:moveTo>
                  <a:lnTo>
                    <a:pt x="202406" y="685800"/>
                  </a:lnTo>
                  <a:lnTo>
                    <a:pt x="671513" y="681038"/>
                  </a:lnTo>
                  <a:lnTo>
                    <a:pt x="657225" y="257175"/>
                  </a:lnTo>
                  <a:lnTo>
                    <a:pt x="397669" y="47625"/>
                  </a:lnTo>
                  <a:lnTo>
                    <a:pt x="319088" y="0"/>
                  </a:lnTo>
                  <a:lnTo>
                    <a:pt x="30956" y="9525"/>
                  </a:lnTo>
                  <a:lnTo>
                    <a:pt x="0" y="481013"/>
                  </a:lnTo>
                  <a:close/>
                </a:path>
              </a:pathLst>
            </a:custGeom>
            <a:gradFill flip="none" rotWithShape="1">
              <a:gsLst>
                <a:gs pos="0">
                  <a:schemeClr val="accent2">
                    <a:lumMod val="50000"/>
                    <a:alpha val="60000"/>
                  </a:schemeClr>
                </a:gs>
                <a:gs pos="100000">
                  <a:srgbClr val="F07374">
                    <a:alpha val="79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60" name="组合 59"/>
            <p:cNvGrpSpPr/>
            <p:nvPr/>
          </p:nvGrpSpPr>
          <p:grpSpPr>
            <a:xfrm>
              <a:off x="5379498" y="2740032"/>
              <a:ext cx="403136" cy="493783"/>
              <a:chOff x="6605340" y="4486155"/>
              <a:chExt cx="403136" cy="493783"/>
            </a:xfrm>
            <a:solidFill>
              <a:schemeClr val="bg1"/>
            </a:solidFill>
          </p:grpSpPr>
          <p:sp>
            <p:nvSpPr>
              <p:cNvPr id="61" name="Freeform 115"/>
              <p:cNvSpPr/>
              <p:nvPr/>
            </p:nvSpPr>
            <p:spPr bwMode="auto">
              <a:xfrm>
                <a:off x="6743694" y="4903605"/>
                <a:ext cx="47708" cy="48902"/>
              </a:xfrm>
              <a:custGeom>
                <a:avLst/>
                <a:gdLst>
                  <a:gd name="T0" fmla="*/ 12 w 17"/>
                  <a:gd name="T1" fmla="*/ 0 h 17"/>
                  <a:gd name="T2" fmla="*/ 12 w 17"/>
                  <a:gd name="T3" fmla="*/ 4 h 17"/>
                  <a:gd name="T4" fmla="*/ 15 w 17"/>
                  <a:gd name="T5" fmla="*/ 9 h 17"/>
                  <a:gd name="T6" fmla="*/ 8 w 17"/>
                  <a:gd name="T7" fmla="*/ 14 h 17"/>
                  <a:gd name="T8" fmla="*/ 3 w 17"/>
                  <a:gd name="T9" fmla="*/ 7 h 17"/>
                  <a:gd name="T10" fmla="*/ 5 w 17"/>
                  <a:gd name="T11" fmla="*/ 4 h 17"/>
                  <a:gd name="T12" fmla="*/ 5 w 17"/>
                  <a:gd name="T13" fmla="*/ 1 h 17"/>
                  <a:gd name="T14" fmla="*/ 0 w 17"/>
                  <a:gd name="T15" fmla="*/ 8 h 17"/>
                  <a:gd name="T16" fmla="*/ 9 w 17"/>
                  <a:gd name="T17" fmla="*/ 17 h 17"/>
                  <a:gd name="T18" fmla="*/ 17 w 17"/>
                  <a:gd name="T19" fmla="*/ 8 h 17"/>
                  <a:gd name="T20" fmla="*/ 12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2" y="0"/>
                    </a:moveTo>
                    <a:cubicBezTo>
                      <a:pt x="12" y="4"/>
                      <a:pt x="12" y="4"/>
                      <a:pt x="12" y="4"/>
                    </a:cubicBezTo>
                    <a:cubicBezTo>
                      <a:pt x="14" y="5"/>
                      <a:pt x="15" y="7"/>
                      <a:pt x="15" y="9"/>
                    </a:cubicBezTo>
                    <a:cubicBezTo>
                      <a:pt x="14" y="12"/>
                      <a:pt x="11" y="14"/>
                      <a:pt x="8" y="14"/>
                    </a:cubicBezTo>
                    <a:cubicBezTo>
                      <a:pt x="5" y="14"/>
                      <a:pt x="3" y="11"/>
                      <a:pt x="3" y="7"/>
                    </a:cubicBezTo>
                    <a:cubicBezTo>
                      <a:pt x="3" y="6"/>
                      <a:pt x="4" y="5"/>
                      <a:pt x="5" y="4"/>
                    </a:cubicBezTo>
                    <a:cubicBezTo>
                      <a:pt x="5" y="1"/>
                      <a:pt x="5" y="1"/>
                      <a:pt x="5" y="1"/>
                    </a:cubicBezTo>
                    <a:cubicBezTo>
                      <a:pt x="2" y="2"/>
                      <a:pt x="0" y="5"/>
                      <a:pt x="0" y="8"/>
                    </a:cubicBezTo>
                    <a:cubicBezTo>
                      <a:pt x="0" y="13"/>
                      <a:pt x="4" y="17"/>
                      <a:pt x="9" y="17"/>
                    </a:cubicBezTo>
                    <a:cubicBezTo>
                      <a:pt x="14" y="17"/>
                      <a:pt x="17" y="13"/>
                      <a:pt x="17" y="8"/>
                    </a:cubicBezTo>
                    <a:cubicBezTo>
                      <a:pt x="17" y="5"/>
                      <a:pt x="15" y="2"/>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2" name="Rectangle 116"/>
              <p:cNvSpPr>
                <a:spLocks noChangeArrowheads="1"/>
              </p:cNvSpPr>
              <p:nvPr/>
            </p:nvSpPr>
            <p:spPr bwMode="auto">
              <a:xfrm>
                <a:off x="6762778" y="4895255"/>
                <a:ext cx="8349" cy="34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3" name="Freeform 117"/>
              <p:cNvSpPr/>
              <p:nvPr/>
            </p:nvSpPr>
            <p:spPr bwMode="auto">
              <a:xfrm>
                <a:off x="6754428" y="4684146"/>
                <a:ext cx="51287" cy="134777"/>
              </a:xfrm>
              <a:custGeom>
                <a:avLst/>
                <a:gdLst>
                  <a:gd name="T0" fmla="*/ 22 w 43"/>
                  <a:gd name="T1" fmla="*/ 0 h 113"/>
                  <a:gd name="T2" fmla="*/ 0 w 43"/>
                  <a:gd name="T3" fmla="*/ 16 h 113"/>
                  <a:gd name="T4" fmla="*/ 0 w 43"/>
                  <a:gd name="T5" fmla="*/ 113 h 113"/>
                  <a:gd name="T6" fmla="*/ 43 w 43"/>
                  <a:gd name="T7" fmla="*/ 113 h 113"/>
                  <a:gd name="T8" fmla="*/ 43 w 43"/>
                  <a:gd name="T9" fmla="*/ 19 h 113"/>
                  <a:gd name="T10" fmla="*/ 22 w 43"/>
                  <a:gd name="T11" fmla="*/ 0 h 113"/>
                </a:gdLst>
                <a:ahLst/>
                <a:cxnLst>
                  <a:cxn ang="0">
                    <a:pos x="T0" y="T1"/>
                  </a:cxn>
                  <a:cxn ang="0">
                    <a:pos x="T2" y="T3"/>
                  </a:cxn>
                  <a:cxn ang="0">
                    <a:pos x="T4" y="T5"/>
                  </a:cxn>
                  <a:cxn ang="0">
                    <a:pos x="T6" y="T7"/>
                  </a:cxn>
                  <a:cxn ang="0">
                    <a:pos x="T8" y="T9"/>
                  </a:cxn>
                  <a:cxn ang="0">
                    <a:pos x="T10" y="T11"/>
                  </a:cxn>
                </a:cxnLst>
                <a:rect l="0" t="0" r="r" b="b"/>
                <a:pathLst>
                  <a:path w="43" h="113">
                    <a:moveTo>
                      <a:pt x="22" y="0"/>
                    </a:moveTo>
                    <a:lnTo>
                      <a:pt x="0" y="16"/>
                    </a:lnTo>
                    <a:lnTo>
                      <a:pt x="0" y="113"/>
                    </a:lnTo>
                    <a:lnTo>
                      <a:pt x="43" y="113"/>
                    </a:lnTo>
                    <a:lnTo>
                      <a:pt x="43" y="19"/>
                    </a:ln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4" name="Freeform 118"/>
              <p:cNvSpPr/>
              <p:nvPr/>
            </p:nvSpPr>
            <p:spPr bwMode="auto">
              <a:xfrm>
                <a:off x="6839111" y="4709192"/>
                <a:ext cx="51287" cy="109730"/>
              </a:xfrm>
              <a:custGeom>
                <a:avLst/>
                <a:gdLst>
                  <a:gd name="T0" fmla="*/ 10 w 43"/>
                  <a:gd name="T1" fmla="*/ 29 h 92"/>
                  <a:gd name="T2" fmla="*/ 0 w 43"/>
                  <a:gd name="T3" fmla="*/ 21 h 92"/>
                  <a:gd name="T4" fmla="*/ 0 w 43"/>
                  <a:gd name="T5" fmla="*/ 92 h 92"/>
                  <a:gd name="T6" fmla="*/ 43 w 43"/>
                  <a:gd name="T7" fmla="*/ 92 h 92"/>
                  <a:gd name="T8" fmla="*/ 43 w 43"/>
                  <a:gd name="T9" fmla="*/ 0 h 92"/>
                  <a:gd name="T10" fmla="*/ 10 w 43"/>
                  <a:gd name="T11" fmla="*/ 29 h 92"/>
                </a:gdLst>
                <a:ahLst/>
                <a:cxnLst>
                  <a:cxn ang="0">
                    <a:pos x="T0" y="T1"/>
                  </a:cxn>
                  <a:cxn ang="0">
                    <a:pos x="T2" y="T3"/>
                  </a:cxn>
                  <a:cxn ang="0">
                    <a:pos x="T4" y="T5"/>
                  </a:cxn>
                  <a:cxn ang="0">
                    <a:pos x="T6" y="T7"/>
                  </a:cxn>
                  <a:cxn ang="0">
                    <a:pos x="T8" y="T9"/>
                  </a:cxn>
                  <a:cxn ang="0">
                    <a:pos x="T10" y="T11"/>
                  </a:cxn>
                </a:cxnLst>
                <a:rect l="0" t="0" r="r" b="b"/>
                <a:pathLst>
                  <a:path w="43" h="92">
                    <a:moveTo>
                      <a:pt x="10" y="29"/>
                    </a:moveTo>
                    <a:lnTo>
                      <a:pt x="0" y="21"/>
                    </a:lnTo>
                    <a:lnTo>
                      <a:pt x="0" y="92"/>
                    </a:lnTo>
                    <a:lnTo>
                      <a:pt x="43" y="92"/>
                    </a:lnTo>
                    <a:lnTo>
                      <a:pt x="43" y="0"/>
                    </a:lnTo>
                    <a:lnTo>
                      <a:pt x="1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5" name="Freeform 119"/>
              <p:cNvSpPr/>
              <p:nvPr/>
            </p:nvSpPr>
            <p:spPr bwMode="auto">
              <a:xfrm>
                <a:off x="6669746" y="4731854"/>
                <a:ext cx="51287" cy="87068"/>
              </a:xfrm>
              <a:custGeom>
                <a:avLst/>
                <a:gdLst>
                  <a:gd name="T0" fmla="*/ 0 w 43"/>
                  <a:gd name="T1" fmla="*/ 36 h 73"/>
                  <a:gd name="T2" fmla="*/ 0 w 43"/>
                  <a:gd name="T3" fmla="*/ 73 h 73"/>
                  <a:gd name="T4" fmla="*/ 43 w 43"/>
                  <a:gd name="T5" fmla="*/ 73 h 73"/>
                  <a:gd name="T6" fmla="*/ 43 w 43"/>
                  <a:gd name="T7" fmla="*/ 0 h 73"/>
                  <a:gd name="T8" fmla="*/ 0 w 43"/>
                  <a:gd name="T9" fmla="*/ 36 h 73"/>
                </a:gdLst>
                <a:ahLst/>
                <a:cxnLst>
                  <a:cxn ang="0">
                    <a:pos x="T0" y="T1"/>
                  </a:cxn>
                  <a:cxn ang="0">
                    <a:pos x="T2" y="T3"/>
                  </a:cxn>
                  <a:cxn ang="0">
                    <a:pos x="T4" y="T5"/>
                  </a:cxn>
                  <a:cxn ang="0">
                    <a:pos x="T6" y="T7"/>
                  </a:cxn>
                  <a:cxn ang="0">
                    <a:pos x="T8" y="T9"/>
                  </a:cxn>
                </a:cxnLst>
                <a:rect l="0" t="0" r="r" b="b"/>
                <a:pathLst>
                  <a:path w="43" h="73">
                    <a:moveTo>
                      <a:pt x="0" y="36"/>
                    </a:moveTo>
                    <a:lnTo>
                      <a:pt x="0" y="73"/>
                    </a:lnTo>
                    <a:lnTo>
                      <a:pt x="43" y="73"/>
                    </a:lnTo>
                    <a:lnTo>
                      <a:pt x="4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6" name="Freeform 120"/>
              <p:cNvSpPr/>
              <p:nvPr/>
            </p:nvSpPr>
            <p:spPr bwMode="auto">
              <a:xfrm>
                <a:off x="6927372" y="4636437"/>
                <a:ext cx="50094" cy="182485"/>
              </a:xfrm>
              <a:custGeom>
                <a:avLst/>
                <a:gdLst>
                  <a:gd name="T0" fmla="*/ 0 w 42"/>
                  <a:gd name="T1" fmla="*/ 153 h 153"/>
                  <a:gd name="T2" fmla="*/ 42 w 42"/>
                  <a:gd name="T3" fmla="*/ 153 h 153"/>
                  <a:gd name="T4" fmla="*/ 42 w 42"/>
                  <a:gd name="T5" fmla="*/ 0 h 153"/>
                  <a:gd name="T6" fmla="*/ 0 w 42"/>
                  <a:gd name="T7" fmla="*/ 35 h 153"/>
                  <a:gd name="T8" fmla="*/ 0 w 42"/>
                  <a:gd name="T9" fmla="*/ 153 h 153"/>
                </a:gdLst>
                <a:ahLst/>
                <a:cxnLst>
                  <a:cxn ang="0">
                    <a:pos x="T0" y="T1"/>
                  </a:cxn>
                  <a:cxn ang="0">
                    <a:pos x="T2" y="T3"/>
                  </a:cxn>
                  <a:cxn ang="0">
                    <a:pos x="T4" y="T5"/>
                  </a:cxn>
                  <a:cxn ang="0">
                    <a:pos x="T6" y="T7"/>
                  </a:cxn>
                  <a:cxn ang="0">
                    <a:pos x="T8" y="T9"/>
                  </a:cxn>
                </a:cxnLst>
                <a:rect l="0" t="0" r="r" b="b"/>
                <a:pathLst>
                  <a:path w="42" h="153">
                    <a:moveTo>
                      <a:pt x="0" y="153"/>
                    </a:moveTo>
                    <a:lnTo>
                      <a:pt x="42" y="153"/>
                    </a:lnTo>
                    <a:lnTo>
                      <a:pt x="42" y="0"/>
                    </a:lnTo>
                    <a:lnTo>
                      <a:pt x="0" y="35"/>
                    </a:lnTo>
                    <a:lnTo>
                      <a:pt x="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7" name="Freeform 121"/>
              <p:cNvSpPr/>
              <p:nvPr/>
            </p:nvSpPr>
            <p:spPr bwMode="auto">
              <a:xfrm>
                <a:off x="6904710" y="4556525"/>
                <a:ext cx="25047" cy="51287"/>
              </a:xfrm>
              <a:custGeom>
                <a:avLst/>
                <a:gdLst>
                  <a:gd name="T0" fmla="*/ 21 w 21"/>
                  <a:gd name="T1" fmla="*/ 22 h 43"/>
                  <a:gd name="T2" fmla="*/ 0 w 21"/>
                  <a:gd name="T3" fmla="*/ 0 h 43"/>
                  <a:gd name="T4" fmla="*/ 0 w 21"/>
                  <a:gd name="T5" fmla="*/ 43 h 43"/>
                  <a:gd name="T6" fmla="*/ 21 w 21"/>
                  <a:gd name="T7" fmla="*/ 22 h 43"/>
                </a:gdLst>
                <a:ahLst/>
                <a:cxnLst>
                  <a:cxn ang="0">
                    <a:pos x="T0" y="T1"/>
                  </a:cxn>
                  <a:cxn ang="0">
                    <a:pos x="T2" y="T3"/>
                  </a:cxn>
                  <a:cxn ang="0">
                    <a:pos x="T4" y="T5"/>
                  </a:cxn>
                  <a:cxn ang="0">
                    <a:pos x="T6" y="T7"/>
                  </a:cxn>
                </a:cxnLst>
                <a:rect l="0" t="0" r="r" b="b"/>
                <a:pathLst>
                  <a:path w="21" h="43">
                    <a:moveTo>
                      <a:pt x="21" y="22"/>
                    </a:moveTo>
                    <a:lnTo>
                      <a:pt x="0" y="0"/>
                    </a:lnTo>
                    <a:lnTo>
                      <a:pt x="0" y="43"/>
                    </a:lnTo>
                    <a:lnTo>
                      <a:pt x="21"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8" name="Freeform 122"/>
              <p:cNvSpPr>
                <a:spLocks noEditPoints="1"/>
              </p:cNvSpPr>
              <p:nvPr/>
            </p:nvSpPr>
            <p:spPr bwMode="auto">
              <a:xfrm>
                <a:off x="6605340" y="4486155"/>
                <a:ext cx="332767" cy="493783"/>
              </a:xfrm>
              <a:custGeom>
                <a:avLst/>
                <a:gdLst>
                  <a:gd name="T0" fmla="*/ 108 w 118"/>
                  <a:gd name="T1" fmla="*/ 69 h 175"/>
                  <a:gd name="T2" fmla="*/ 107 w 118"/>
                  <a:gd name="T3" fmla="*/ 70 h 175"/>
                  <a:gd name="T4" fmla="*/ 107 w 118"/>
                  <a:gd name="T5" fmla="*/ 123 h 175"/>
                  <a:gd name="T6" fmla="*/ 106 w 118"/>
                  <a:gd name="T7" fmla="*/ 123 h 175"/>
                  <a:gd name="T8" fmla="*/ 106 w 118"/>
                  <a:gd name="T9" fmla="*/ 136 h 175"/>
                  <a:gd name="T10" fmla="*/ 12 w 118"/>
                  <a:gd name="T11" fmla="*/ 136 h 175"/>
                  <a:gd name="T12" fmla="*/ 12 w 118"/>
                  <a:gd name="T13" fmla="*/ 12 h 175"/>
                  <a:gd name="T14" fmla="*/ 106 w 118"/>
                  <a:gd name="T15" fmla="*/ 12 h 175"/>
                  <a:gd name="T16" fmla="*/ 106 w 118"/>
                  <a:gd name="T17" fmla="*/ 15 h 175"/>
                  <a:gd name="T18" fmla="*/ 118 w 118"/>
                  <a:gd name="T19" fmla="*/ 15 h 175"/>
                  <a:gd name="T20" fmla="*/ 118 w 118"/>
                  <a:gd name="T21" fmla="*/ 10 h 175"/>
                  <a:gd name="T22" fmla="*/ 108 w 118"/>
                  <a:gd name="T23" fmla="*/ 0 h 175"/>
                  <a:gd name="T24" fmla="*/ 9 w 118"/>
                  <a:gd name="T25" fmla="*/ 0 h 175"/>
                  <a:gd name="T26" fmla="*/ 0 w 118"/>
                  <a:gd name="T27" fmla="*/ 10 h 175"/>
                  <a:gd name="T28" fmla="*/ 0 w 118"/>
                  <a:gd name="T29" fmla="*/ 165 h 175"/>
                  <a:gd name="T30" fmla="*/ 9 w 118"/>
                  <a:gd name="T31" fmla="*/ 175 h 175"/>
                  <a:gd name="T32" fmla="*/ 108 w 118"/>
                  <a:gd name="T33" fmla="*/ 175 h 175"/>
                  <a:gd name="T34" fmla="*/ 118 w 118"/>
                  <a:gd name="T35" fmla="*/ 165 h 175"/>
                  <a:gd name="T36" fmla="*/ 118 w 118"/>
                  <a:gd name="T37" fmla="*/ 123 h 175"/>
                  <a:gd name="T38" fmla="*/ 108 w 118"/>
                  <a:gd name="T39" fmla="*/ 123 h 175"/>
                  <a:gd name="T40" fmla="*/ 108 w 118"/>
                  <a:gd name="T41" fmla="*/ 69 h 175"/>
                  <a:gd name="T42" fmla="*/ 58 w 118"/>
                  <a:gd name="T43" fmla="*/ 170 h 175"/>
                  <a:gd name="T44" fmla="*/ 43 w 118"/>
                  <a:gd name="T45" fmla="*/ 155 h 175"/>
                  <a:gd name="T46" fmla="*/ 58 w 118"/>
                  <a:gd name="T47" fmla="*/ 140 h 175"/>
                  <a:gd name="T48" fmla="*/ 73 w 118"/>
                  <a:gd name="T49" fmla="*/ 155 h 175"/>
                  <a:gd name="T50" fmla="*/ 58 w 118"/>
                  <a:gd name="T51" fmla="*/ 17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75">
                    <a:moveTo>
                      <a:pt x="108" y="69"/>
                    </a:moveTo>
                    <a:cubicBezTo>
                      <a:pt x="107" y="70"/>
                      <a:pt x="107" y="70"/>
                      <a:pt x="107" y="70"/>
                    </a:cubicBezTo>
                    <a:cubicBezTo>
                      <a:pt x="107" y="123"/>
                      <a:pt x="107" y="123"/>
                      <a:pt x="107" y="123"/>
                    </a:cubicBezTo>
                    <a:cubicBezTo>
                      <a:pt x="106" y="123"/>
                      <a:pt x="106" y="123"/>
                      <a:pt x="106" y="123"/>
                    </a:cubicBezTo>
                    <a:cubicBezTo>
                      <a:pt x="106" y="136"/>
                      <a:pt x="106" y="136"/>
                      <a:pt x="106" y="136"/>
                    </a:cubicBezTo>
                    <a:cubicBezTo>
                      <a:pt x="12" y="136"/>
                      <a:pt x="12" y="136"/>
                      <a:pt x="12" y="136"/>
                    </a:cubicBezTo>
                    <a:cubicBezTo>
                      <a:pt x="12" y="12"/>
                      <a:pt x="12" y="12"/>
                      <a:pt x="12" y="12"/>
                    </a:cubicBezTo>
                    <a:cubicBezTo>
                      <a:pt x="106" y="12"/>
                      <a:pt x="106" y="12"/>
                      <a:pt x="106" y="12"/>
                    </a:cubicBezTo>
                    <a:cubicBezTo>
                      <a:pt x="106" y="15"/>
                      <a:pt x="106" y="15"/>
                      <a:pt x="106" y="15"/>
                    </a:cubicBezTo>
                    <a:cubicBezTo>
                      <a:pt x="118" y="15"/>
                      <a:pt x="118" y="15"/>
                      <a:pt x="118" y="15"/>
                    </a:cubicBezTo>
                    <a:cubicBezTo>
                      <a:pt x="118" y="10"/>
                      <a:pt x="118" y="10"/>
                      <a:pt x="118" y="10"/>
                    </a:cubicBezTo>
                    <a:cubicBezTo>
                      <a:pt x="118" y="4"/>
                      <a:pt x="114" y="0"/>
                      <a:pt x="108" y="0"/>
                    </a:cubicBezTo>
                    <a:cubicBezTo>
                      <a:pt x="9" y="0"/>
                      <a:pt x="9" y="0"/>
                      <a:pt x="9" y="0"/>
                    </a:cubicBezTo>
                    <a:cubicBezTo>
                      <a:pt x="4" y="0"/>
                      <a:pt x="0" y="4"/>
                      <a:pt x="0" y="10"/>
                    </a:cubicBezTo>
                    <a:cubicBezTo>
                      <a:pt x="0" y="165"/>
                      <a:pt x="0" y="165"/>
                      <a:pt x="0" y="165"/>
                    </a:cubicBezTo>
                    <a:cubicBezTo>
                      <a:pt x="0" y="171"/>
                      <a:pt x="4" y="175"/>
                      <a:pt x="9" y="175"/>
                    </a:cubicBezTo>
                    <a:cubicBezTo>
                      <a:pt x="108" y="175"/>
                      <a:pt x="108" y="175"/>
                      <a:pt x="108" y="175"/>
                    </a:cubicBezTo>
                    <a:cubicBezTo>
                      <a:pt x="114" y="175"/>
                      <a:pt x="118" y="171"/>
                      <a:pt x="118" y="165"/>
                    </a:cubicBezTo>
                    <a:cubicBezTo>
                      <a:pt x="118" y="123"/>
                      <a:pt x="118" y="123"/>
                      <a:pt x="118" y="123"/>
                    </a:cubicBezTo>
                    <a:cubicBezTo>
                      <a:pt x="108" y="123"/>
                      <a:pt x="108" y="123"/>
                      <a:pt x="108" y="123"/>
                    </a:cubicBezTo>
                    <a:lnTo>
                      <a:pt x="108" y="69"/>
                    </a:lnTo>
                    <a:close/>
                    <a:moveTo>
                      <a:pt x="58" y="170"/>
                    </a:moveTo>
                    <a:cubicBezTo>
                      <a:pt x="50" y="170"/>
                      <a:pt x="43" y="163"/>
                      <a:pt x="43" y="155"/>
                    </a:cubicBezTo>
                    <a:cubicBezTo>
                      <a:pt x="43" y="147"/>
                      <a:pt x="50" y="140"/>
                      <a:pt x="58" y="140"/>
                    </a:cubicBezTo>
                    <a:cubicBezTo>
                      <a:pt x="66" y="140"/>
                      <a:pt x="73" y="147"/>
                      <a:pt x="73" y="155"/>
                    </a:cubicBezTo>
                    <a:cubicBezTo>
                      <a:pt x="73" y="163"/>
                      <a:pt x="66" y="170"/>
                      <a:pt x="58"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9" name="Freeform 123"/>
              <p:cNvSpPr/>
              <p:nvPr/>
            </p:nvSpPr>
            <p:spPr bwMode="auto">
              <a:xfrm>
                <a:off x="6669746" y="4543406"/>
                <a:ext cx="338730" cy="200376"/>
              </a:xfrm>
              <a:custGeom>
                <a:avLst/>
                <a:gdLst>
                  <a:gd name="T0" fmla="*/ 204 w 284"/>
                  <a:gd name="T1" fmla="*/ 0 h 168"/>
                  <a:gd name="T2" fmla="*/ 239 w 284"/>
                  <a:gd name="T3" fmla="*/ 35 h 168"/>
                  <a:gd name="T4" fmla="*/ 152 w 284"/>
                  <a:gd name="T5" fmla="*/ 108 h 168"/>
                  <a:gd name="T6" fmla="*/ 93 w 284"/>
                  <a:gd name="T7" fmla="*/ 59 h 168"/>
                  <a:gd name="T8" fmla="*/ 0 w 284"/>
                  <a:gd name="T9" fmla="*/ 134 h 168"/>
                  <a:gd name="T10" fmla="*/ 0 w 284"/>
                  <a:gd name="T11" fmla="*/ 168 h 168"/>
                  <a:gd name="T12" fmla="*/ 93 w 284"/>
                  <a:gd name="T13" fmla="*/ 92 h 168"/>
                  <a:gd name="T14" fmla="*/ 152 w 284"/>
                  <a:gd name="T15" fmla="*/ 142 h 168"/>
                  <a:gd name="T16" fmla="*/ 256 w 284"/>
                  <a:gd name="T17" fmla="*/ 52 h 168"/>
                  <a:gd name="T18" fmla="*/ 284 w 284"/>
                  <a:gd name="T19" fmla="*/ 80 h 168"/>
                  <a:gd name="T20" fmla="*/ 284 w 284"/>
                  <a:gd name="T21" fmla="*/ 0 h 168"/>
                  <a:gd name="T22" fmla="*/ 204 w 284"/>
                  <a:gd name="T2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68">
                    <a:moveTo>
                      <a:pt x="204" y="0"/>
                    </a:moveTo>
                    <a:lnTo>
                      <a:pt x="239" y="35"/>
                    </a:lnTo>
                    <a:lnTo>
                      <a:pt x="152" y="108"/>
                    </a:lnTo>
                    <a:lnTo>
                      <a:pt x="93" y="59"/>
                    </a:lnTo>
                    <a:lnTo>
                      <a:pt x="0" y="134"/>
                    </a:lnTo>
                    <a:lnTo>
                      <a:pt x="0" y="168"/>
                    </a:lnTo>
                    <a:lnTo>
                      <a:pt x="93" y="92"/>
                    </a:lnTo>
                    <a:lnTo>
                      <a:pt x="152" y="142"/>
                    </a:lnTo>
                    <a:lnTo>
                      <a:pt x="256" y="52"/>
                    </a:lnTo>
                    <a:lnTo>
                      <a:pt x="284" y="80"/>
                    </a:lnTo>
                    <a:lnTo>
                      <a:pt x="284" y="0"/>
                    </a:lnTo>
                    <a:lnTo>
                      <a:pt x="20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70" name="组合 69"/>
          <p:cNvGrpSpPr/>
          <p:nvPr/>
        </p:nvGrpSpPr>
        <p:grpSpPr>
          <a:xfrm>
            <a:off x="4373306" y="1733559"/>
            <a:ext cx="732094" cy="755641"/>
            <a:chOff x="4373306" y="1733559"/>
            <a:chExt cx="732094" cy="755641"/>
          </a:xfrm>
        </p:grpSpPr>
        <p:sp>
          <p:nvSpPr>
            <p:cNvPr id="71" name="任意多边形 70"/>
            <p:cNvSpPr/>
            <p:nvPr/>
          </p:nvSpPr>
          <p:spPr>
            <a:xfrm>
              <a:off x="4378325" y="1771650"/>
              <a:ext cx="727075" cy="717550"/>
            </a:xfrm>
            <a:custGeom>
              <a:avLst/>
              <a:gdLst>
                <a:gd name="connsiteX0" fmla="*/ 0 w 727075"/>
                <a:gd name="connsiteY0" fmla="*/ 495300 h 717550"/>
                <a:gd name="connsiteX1" fmla="*/ 206375 w 727075"/>
                <a:gd name="connsiteY1" fmla="*/ 717550 h 717550"/>
                <a:gd name="connsiteX2" fmla="*/ 727075 w 727075"/>
                <a:gd name="connsiteY2" fmla="*/ 717550 h 717550"/>
                <a:gd name="connsiteX3" fmla="*/ 720725 w 727075"/>
                <a:gd name="connsiteY3" fmla="*/ 396875 h 717550"/>
                <a:gd name="connsiteX4" fmla="*/ 501650 w 727075"/>
                <a:gd name="connsiteY4" fmla="*/ 196850 h 717550"/>
                <a:gd name="connsiteX5" fmla="*/ 228600 w 727075"/>
                <a:gd name="connsiteY5" fmla="*/ 0 h 717550"/>
                <a:gd name="connsiteX6" fmla="*/ 92075 w 727075"/>
                <a:gd name="connsiteY6" fmla="*/ 60325 h 717550"/>
                <a:gd name="connsiteX7" fmla="*/ 149225 w 727075"/>
                <a:gd name="connsiteY7" fmla="*/ 260350 h 717550"/>
                <a:gd name="connsiteX8" fmla="*/ 196850 w 727075"/>
                <a:gd name="connsiteY8" fmla="*/ 314325 h 717550"/>
                <a:gd name="connsiteX9" fmla="*/ 180975 w 727075"/>
                <a:gd name="connsiteY9" fmla="*/ 390525 h 717550"/>
                <a:gd name="connsiteX10" fmla="*/ 82550 w 727075"/>
                <a:gd name="connsiteY10" fmla="*/ 276225 h 717550"/>
                <a:gd name="connsiteX11" fmla="*/ 0 w 727075"/>
                <a:gd name="connsiteY11" fmla="*/ 495300 h 717550"/>
                <a:gd name="connsiteX0-1" fmla="*/ 0 w 727075"/>
                <a:gd name="connsiteY0-2" fmla="*/ 495300 h 717550"/>
                <a:gd name="connsiteX1-3" fmla="*/ 206375 w 727075"/>
                <a:gd name="connsiteY1-4" fmla="*/ 717550 h 717550"/>
                <a:gd name="connsiteX2-5" fmla="*/ 727075 w 727075"/>
                <a:gd name="connsiteY2-6" fmla="*/ 717550 h 717550"/>
                <a:gd name="connsiteX3-7" fmla="*/ 720725 w 727075"/>
                <a:gd name="connsiteY3-8" fmla="*/ 396875 h 717550"/>
                <a:gd name="connsiteX4-9" fmla="*/ 501650 w 727075"/>
                <a:gd name="connsiteY4-10" fmla="*/ 196850 h 717550"/>
                <a:gd name="connsiteX5-11" fmla="*/ 228600 w 727075"/>
                <a:gd name="connsiteY5-12" fmla="*/ 0 h 717550"/>
                <a:gd name="connsiteX6-13" fmla="*/ 92075 w 727075"/>
                <a:gd name="connsiteY6-14" fmla="*/ 60325 h 717550"/>
                <a:gd name="connsiteX7-15" fmla="*/ 149225 w 727075"/>
                <a:gd name="connsiteY7-16" fmla="*/ 260350 h 717550"/>
                <a:gd name="connsiteX8-17" fmla="*/ 180975 w 727075"/>
                <a:gd name="connsiteY8-18" fmla="*/ 390525 h 717550"/>
                <a:gd name="connsiteX9-19" fmla="*/ 82550 w 727075"/>
                <a:gd name="connsiteY9-20" fmla="*/ 276225 h 717550"/>
                <a:gd name="connsiteX10-21" fmla="*/ 0 w 727075"/>
                <a:gd name="connsiteY10-22" fmla="*/ 495300 h 717550"/>
                <a:gd name="connsiteX0-23" fmla="*/ 0 w 727075"/>
                <a:gd name="connsiteY0-24" fmla="*/ 495300 h 717550"/>
                <a:gd name="connsiteX1-25" fmla="*/ 206375 w 727075"/>
                <a:gd name="connsiteY1-26" fmla="*/ 717550 h 717550"/>
                <a:gd name="connsiteX2-27" fmla="*/ 727075 w 727075"/>
                <a:gd name="connsiteY2-28" fmla="*/ 717550 h 717550"/>
                <a:gd name="connsiteX3-29" fmla="*/ 720725 w 727075"/>
                <a:gd name="connsiteY3-30" fmla="*/ 396875 h 717550"/>
                <a:gd name="connsiteX4-31" fmla="*/ 501650 w 727075"/>
                <a:gd name="connsiteY4-32" fmla="*/ 196850 h 717550"/>
                <a:gd name="connsiteX5-33" fmla="*/ 228600 w 727075"/>
                <a:gd name="connsiteY5-34" fmla="*/ 0 h 717550"/>
                <a:gd name="connsiteX6-35" fmla="*/ 92075 w 727075"/>
                <a:gd name="connsiteY6-36" fmla="*/ 60325 h 717550"/>
                <a:gd name="connsiteX7-37" fmla="*/ 149225 w 727075"/>
                <a:gd name="connsiteY7-38" fmla="*/ 260350 h 717550"/>
                <a:gd name="connsiteX8-39" fmla="*/ 82550 w 727075"/>
                <a:gd name="connsiteY8-40" fmla="*/ 276225 h 717550"/>
                <a:gd name="connsiteX9-41" fmla="*/ 0 w 727075"/>
                <a:gd name="connsiteY9-42" fmla="*/ 495300 h 717550"/>
                <a:gd name="connsiteX0-43" fmla="*/ 0 w 727075"/>
                <a:gd name="connsiteY0-44" fmla="*/ 495300 h 717550"/>
                <a:gd name="connsiteX1-45" fmla="*/ 206375 w 727075"/>
                <a:gd name="connsiteY1-46" fmla="*/ 717550 h 717550"/>
                <a:gd name="connsiteX2-47" fmla="*/ 727075 w 727075"/>
                <a:gd name="connsiteY2-48" fmla="*/ 717550 h 717550"/>
                <a:gd name="connsiteX3-49" fmla="*/ 720725 w 727075"/>
                <a:gd name="connsiteY3-50" fmla="*/ 396875 h 717550"/>
                <a:gd name="connsiteX4-51" fmla="*/ 501650 w 727075"/>
                <a:gd name="connsiteY4-52" fmla="*/ 196850 h 717550"/>
                <a:gd name="connsiteX5-53" fmla="*/ 228600 w 727075"/>
                <a:gd name="connsiteY5-54" fmla="*/ 0 h 717550"/>
                <a:gd name="connsiteX6-55" fmla="*/ 92075 w 727075"/>
                <a:gd name="connsiteY6-56" fmla="*/ 60325 h 717550"/>
                <a:gd name="connsiteX7-57" fmla="*/ 82550 w 727075"/>
                <a:gd name="connsiteY7-58" fmla="*/ 276225 h 717550"/>
                <a:gd name="connsiteX8-59" fmla="*/ 0 w 727075"/>
                <a:gd name="connsiteY8-60" fmla="*/ 495300 h 717550"/>
                <a:gd name="connsiteX0-61" fmla="*/ 0 w 727075"/>
                <a:gd name="connsiteY0-62" fmla="*/ 495300 h 717550"/>
                <a:gd name="connsiteX1-63" fmla="*/ 206375 w 727075"/>
                <a:gd name="connsiteY1-64" fmla="*/ 717550 h 717550"/>
                <a:gd name="connsiteX2-65" fmla="*/ 727075 w 727075"/>
                <a:gd name="connsiteY2-66" fmla="*/ 717550 h 717550"/>
                <a:gd name="connsiteX3-67" fmla="*/ 720725 w 727075"/>
                <a:gd name="connsiteY3-68" fmla="*/ 396875 h 717550"/>
                <a:gd name="connsiteX4-69" fmla="*/ 501650 w 727075"/>
                <a:gd name="connsiteY4-70" fmla="*/ 196850 h 717550"/>
                <a:gd name="connsiteX5-71" fmla="*/ 228600 w 727075"/>
                <a:gd name="connsiteY5-72" fmla="*/ 0 h 717550"/>
                <a:gd name="connsiteX6-73" fmla="*/ 92075 w 727075"/>
                <a:gd name="connsiteY6-74" fmla="*/ 60325 h 717550"/>
                <a:gd name="connsiteX7-75" fmla="*/ 96837 w 727075"/>
                <a:gd name="connsiteY7-76" fmla="*/ 273844 h 717550"/>
                <a:gd name="connsiteX8-77" fmla="*/ 0 w 727075"/>
                <a:gd name="connsiteY8-78" fmla="*/ 495300 h 717550"/>
                <a:gd name="connsiteX0-79" fmla="*/ 0 w 727075"/>
                <a:gd name="connsiteY0-80" fmla="*/ 495300 h 717550"/>
                <a:gd name="connsiteX1-81" fmla="*/ 206375 w 727075"/>
                <a:gd name="connsiteY1-82" fmla="*/ 717550 h 717550"/>
                <a:gd name="connsiteX2-83" fmla="*/ 727075 w 727075"/>
                <a:gd name="connsiteY2-84" fmla="*/ 717550 h 717550"/>
                <a:gd name="connsiteX3-85" fmla="*/ 720725 w 727075"/>
                <a:gd name="connsiteY3-86" fmla="*/ 396875 h 717550"/>
                <a:gd name="connsiteX4-87" fmla="*/ 501650 w 727075"/>
                <a:gd name="connsiteY4-88" fmla="*/ 196850 h 717550"/>
                <a:gd name="connsiteX5-89" fmla="*/ 228600 w 727075"/>
                <a:gd name="connsiteY5-90" fmla="*/ 0 h 717550"/>
                <a:gd name="connsiteX6-91" fmla="*/ 92075 w 727075"/>
                <a:gd name="connsiteY6-92" fmla="*/ 60325 h 717550"/>
                <a:gd name="connsiteX7-93" fmla="*/ 118268 w 727075"/>
                <a:gd name="connsiteY7-94" fmla="*/ 269081 h 717550"/>
                <a:gd name="connsiteX8-95" fmla="*/ 0 w 727075"/>
                <a:gd name="connsiteY8-96" fmla="*/ 495300 h 7175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27075" h="717550">
                  <a:moveTo>
                    <a:pt x="0" y="495300"/>
                  </a:moveTo>
                  <a:lnTo>
                    <a:pt x="206375" y="717550"/>
                  </a:lnTo>
                  <a:lnTo>
                    <a:pt x="727075" y="717550"/>
                  </a:lnTo>
                  <a:lnTo>
                    <a:pt x="720725" y="396875"/>
                  </a:lnTo>
                  <a:lnTo>
                    <a:pt x="501650" y="196850"/>
                  </a:lnTo>
                  <a:lnTo>
                    <a:pt x="228600" y="0"/>
                  </a:lnTo>
                  <a:lnTo>
                    <a:pt x="92075" y="60325"/>
                  </a:lnTo>
                  <a:lnTo>
                    <a:pt x="118268" y="269081"/>
                  </a:lnTo>
                  <a:lnTo>
                    <a:pt x="0" y="495300"/>
                  </a:lnTo>
                  <a:close/>
                </a:path>
              </a:pathLst>
            </a:custGeom>
            <a:gradFill>
              <a:gsLst>
                <a:gs pos="0">
                  <a:schemeClr val="accent1">
                    <a:lumMod val="50000"/>
                    <a:alpha val="50000"/>
                  </a:schemeClr>
                </a:gs>
                <a:gs pos="100000">
                  <a:schemeClr val="accent1">
                    <a:alpha val="2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2" name="组合 71"/>
            <p:cNvGrpSpPr/>
            <p:nvPr/>
          </p:nvGrpSpPr>
          <p:grpSpPr>
            <a:xfrm>
              <a:off x="4373306" y="1733559"/>
              <a:ext cx="586815" cy="552226"/>
              <a:chOff x="5067933" y="4413400"/>
              <a:chExt cx="586815" cy="552226"/>
            </a:xfrm>
            <a:solidFill>
              <a:schemeClr val="bg1"/>
            </a:solidFill>
          </p:grpSpPr>
          <p:sp>
            <p:nvSpPr>
              <p:cNvPr id="73" name="Freeform 124"/>
              <p:cNvSpPr>
                <a:spLocks noEditPoints="1"/>
              </p:cNvSpPr>
              <p:nvPr/>
            </p:nvSpPr>
            <p:spPr bwMode="auto">
              <a:xfrm>
                <a:off x="5121606" y="4413400"/>
                <a:ext cx="242121" cy="304142"/>
              </a:xfrm>
              <a:custGeom>
                <a:avLst/>
                <a:gdLst>
                  <a:gd name="T0" fmla="*/ 6 w 86"/>
                  <a:gd name="T1" fmla="*/ 68 h 108"/>
                  <a:gd name="T2" fmla="*/ 14 w 86"/>
                  <a:gd name="T3" fmla="*/ 77 h 108"/>
                  <a:gd name="T4" fmla="*/ 45 w 86"/>
                  <a:gd name="T5" fmla="*/ 108 h 108"/>
                  <a:gd name="T6" fmla="*/ 76 w 86"/>
                  <a:gd name="T7" fmla="*/ 77 h 108"/>
                  <a:gd name="T8" fmla="*/ 76 w 86"/>
                  <a:gd name="T9" fmla="*/ 77 h 108"/>
                  <a:gd name="T10" fmla="*/ 84 w 86"/>
                  <a:gd name="T11" fmla="*/ 68 h 108"/>
                  <a:gd name="T12" fmla="*/ 78 w 86"/>
                  <a:gd name="T13" fmla="*/ 59 h 108"/>
                  <a:gd name="T14" fmla="*/ 78 w 86"/>
                  <a:gd name="T15" fmla="*/ 59 h 108"/>
                  <a:gd name="T16" fmla="*/ 68 w 86"/>
                  <a:gd name="T17" fmla="*/ 24 h 108"/>
                  <a:gd name="T18" fmla="*/ 22 w 86"/>
                  <a:gd name="T19" fmla="*/ 19 h 108"/>
                  <a:gd name="T20" fmla="*/ 11 w 86"/>
                  <a:gd name="T21" fmla="*/ 59 h 108"/>
                  <a:gd name="T22" fmla="*/ 11 w 86"/>
                  <a:gd name="T23" fmla="*/ 59 h 108"/>
                  <a:gd name="T24" fmla="*/ 6 w 86"/>
                  <a:gd name="T25" fmla="*/ 68 h 108"/>
                  <a:gd name="T26" fmla="*/ 14 w 86"/>
                  <a:gd name="T27" fmla="*/ 60 h 108"/>
                  <a:gd name="T28" fmla="*/ 14 w 86"/>
                  <a:gd name="T29" fmla="*/ 60 h 108"/>
                  <a:gd name="T30" fmla="*/ 15 w 86"/>
                  <a:gd name="T31" fmla="*/ 60 h 108"/>
                  <a:gd name="T32" fmla="*/ 15 w 86"/>
                  <a:gd name="T33" fmla="*/ 58 h 108"/>
                  <a:gd name="T34" fmla="*/ 17 w 86"/>
                  <a:gd name="T35" fmla="*/ 46 h 108"/>
                  <a:gd name="T36" fmla="*/ 20 w 86"/>
                  <a:gd name="T37" fmla="*/ 42 h 108"/>
                  <a:gd name="T38" fmla="*/ 56 w 86"/>
                  <a:gd name="T39" fmla="*/ 34 h 108"/>
                  <a:gd name="T40" fmla="*/ 73 w 86"/>
                  <a:gd name="T41" fmla="*/ 61 h 108"/>
                  <a:gd name="T42" fmla="*/ 74 w 86"/>
                  <a:gd name="T43" fmla="*/ 61 h 108"/>
                  <a:gd name="T44" fmla="*/ 75 w 86"/>
                  <a:gd name="T45" fmla="*/ 61 h 108"/>
                  <a:gd name="T46" fmla="*/ 76 w 86"/>
                  <a:gd name="T47" fmla="*/ 60 h 108"/>
                  <a:gd name="T48" fmla="*/ 80 w 86"/>
                  <a:gd name="T49" fmla="*/ 62 h 108"/>
                  <a:gd name="T50" fmla="*/ 82 w 86"/>
                  <a:gd name="T51" fmla="*/ 68 h 108"/>
                  <a:gd name="T52" fmla="*/ 80 w 86"/>
                  <a:gd name="T53" fmla="*/ 73 h 108"/>
                  <a:gd name="T54" fmla="*/ 76 w 86"/>
                  <a:gd name="T55" fmla="*/ 75 h 108"/>
                  <a:gd name="T56" fmla="*/ 76 w 86"/>
                  <a:gd name="T57" fmla="*/ 75 h 108"/>
                  <a:gd name="T58" fmla="*/ 74 w 86"/>
                  <a:gd name="T59" fmla="*/ 75 h 108"/>
                  <a:gd name="T60" fmla="*/ 74 w 86"/>
                  <a:gd name="T61" fmla="*/ 77 h 108"/>
                  <a:gd name="T62" fmla="*/ 63 w 86"/>
                  <a:gd name="T63" fmla="*/ 98 h 108"/>
                  <a:gd name="T64" fmla="*/ 55 w 86"/>
                  <a:gd name="T65" fmla="*/ 104 h 108"/>
                  <a:gd name="T66" fmla="*/ 45 w 86"/>
                  <a:gd name="T67" fmla="*/ 106 h 108"/>
                  <a:gd name="T68" fmla="*/ 35 w 86"/>
                  <a:gd name="T69" fmla="*/ 104 h 108"/>
                  <a:gd name="T70" fmla="*/ 26 w 86"/>
                  <a:gd name="T71" fmla="*/ 98 h 108"/>
                  <a:gd name="T72" fmla="*/ 16 w 86"/>
                  <a:gd name="T73" fmla="*/ 77 h 108"/>
                  <a:gd name="T74" fmla="*/ 15 w 86"/>
                  <a:gd name="T75" fmla="*/ 75 h 108"/>
                  <a:gd name="T76" fmla="*/ 14 w 86"/>
                  <a:gd name="T77" fmla="*/ 75 h 108"/>
                  <a:gd name="T78" fmla="*/ 8 w 86"/>
                  <a:gd name="T79" fmla="*/ 68 h 108"/>
                  <a:gd name="T80" fmla="*/ 10 w 86"/>
                  <a:gd name="T81" fmla="*/ 62 h 108"/>
                  <a:gd name="T82" fmla="*/ 14 w 86"/>
                  <a:gd name="T83" fmla="*/ 6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6" h="108">
                    <a:moveTo>
                      <a:pt x="6" y="68"/>
                    </a:moveTo>
                    <a:cubicBezTo>
                      <a:pt x="6" y="73"/>
                      <a:pt x="9" y="77"/>
                      <a:pt x="14" y="77"/>
                    </a:cubicBezTo>
                    <a:cubicBezTo>
                      <a:pt x="17" y="95"/>
                      <a:pt x="29" y="108"/>
                      <a:pt x="45" y="108"/>
                    </a:cubicBezTo>
                    <a:cubicBezTo>
                      <a:pt x="60" y="108"/>
                      <a:pt x="73" y="95"/>
                      <a:pt x="76" y="77"/>
                    </a:cubicBezTo>
                    <a:cubicBezTo>
                      <a:pt x="76" y="77"/>
                      <a:pt x="76" y="77"/>
                      <a:pt x="76" y="77"/>
                    </a:cubicBezTo>
                    <a:cubicBezTo>
                      <a:pt x="81" y="77"/>
                      <a:pt x="84" y="73"/>
                      <a:pt x="84" y="68"/>
                    </a:cubicBezTo>
                    <a:cubicBezTo>
                      <a:pt x="84" y="63"/>
                      <a:pt x="81" y="59"/>
                      <a:pt x="78" y="59"/>
                    </a:cubicBezTo>
                    <a:cubicBezTo>
                      <a:pt x="78" y="59"/>
                      <a:pt x="78" y="59"/>
                      <a:pt x="78" y="59"/>
                    </a:cubicBezTo>
                    <a:cubicBezTo>
                      <a:pt x="78" y="59"/>
                      <a:pt x="86" y="31"/>
                      <a:pt x="68" y="24"/>
                    </a:cubicBezTo>
                    <a:cubicBezTo>
                      <a:pt x="66" y="0"/>
                      <a:pt x="22" y="19"/>
                      <a:pt x="22" y="19"/>
                    </a:cubicBezTo>
                    <a:cubicBezTo>
                      <a:pt x="0" y="30"/>
                      <a:pt x="11" y="59"/>
                      <a:pt x="11" y="59"/>
                    </a:cubicBezTo>
                    <a:cubicBezTo>
                      <a:pt x="11" y="59"/>
                      <a:pt x="11" y="59"/>
                      <a:pt x="11" y="59"/>
                    </a:cubicBezTo>
                    <a:cubicBezTo>
                      <a:pt x="8" y="61"/>
                      <a:pt x="6" y="64"/>
                      <a:pt x="6" y="68"/>
                    </a:cubicBezTo>
                    <a:close/>
                    <a:moveTo>
                      <a:pt x="14" y="60"/>
                    </a:moveTo>
                    <a:cubicBezTo>
                      <a:pt x="14" y="60"/>
                      <a:pt x="14" y="60"/>
                      <a:pt x="14" y="60"/>
                    </a:cubicBezTo>
                    <a:cubicBezTo>
                      <a:pt x="15" y="60"/>
                      <a:pt x="15" y="60"/>
                      <a:pt x="15" y="60"/>
                    </a:cubicBezTo>
                    <a:cubicBezTo>
                      <a:pt x="15" y="58"/>
                      <a:pt x="15" y="58"/>
                      <a:pt x="15" y="58"/>
                    </a:cubicBezTo>
                    <a:cubicBezTo>
                      <a:pt x="17" y="46"/>
                      <a:pt x="17" y="46"/>
                      <a:pt x="17" y="46"/>
                    </a:cubicBezTo>
                    <a:cubicBezTo>
                      <a:pt x="19" y="44"/>
                      <a:pt x="20" y="42"/>
                      <a:pt x="20" y="42"/>
                    </a:cubicBezTo>
                    <a:cubicBezTo>
                      <a:pt x="40" y="43"/>
                      <a:pt x="56" y="34"/>
                      <a:pt x="56" y="34"/>
                    </a:cubicBezTo>
                    <a:cubicBezTo>
                      <a:pt x="69" y="24"/>
                      <a:pt x="73" y="61"/>
                      <a:pt x="73" y="61"/>
                    </a:cubicBezTo>
                    <a:cubicBezTo>
                      <a:pt x="74" y="61"/>
                      <a:pt x="74" y="61"/>
                      <a:pt x="74" y="61"/>
                    </a:cubicBezTo>
                    <a:cubicBezTo>
                      <a:pt x="75" y="61"/>
                      <a:pt x="75" y="61"/>
                      <a:pt x="75" y="61"/>
                    </a:cubicBezTo>
                    <a:cubicBezTo>
                      <a:pt x="76" y="60"/>
                      <a:pt x="76" y="60"/>
                      <a:pt x="76" y="60"/>
                    </a:cubicBezTo>
                    <a:cubicBezTo>
                      <a:pt x="78" y="60"/>
                      <a:pt x="79" y="61"/>
                      <a:pt x="80" y="62"/>
                    </a:cubicBezTo>
                    <a:cubicBezTo>
                      <a:pt x="81" y="64"/>
                      <a:pt x="82" y="66"/>
                      <a:pt x="82" y="68"/>
                    </a:cubicBezTo>
                    <a:cubicBezTo>
                      <a:pt x="82" y="70"/>
                      <a:pt x="81" y="72"/>
                      <a:pt x="80" y="73"/>
                    </a:cubicBezTo>
                    <a:cubicBezTo>
                      <a:pt x="79" y="75"/>
                      <a:pt x="78" y="75"/>
                      <a:pt x="76" y="75"/>
                    </a:cubicBezTo>
                    <a:cubicBezTo>
                      <a:pt x="76" y="75"/>
                      <a:pt x="76" y="75"/>
                      <a:pt x="76" y="75"/>
                    </a:cubicBezTo>
                    <a:cubicBezTo>
                      <a:pt x="74" y="75"/>
                      <a:pt x="74" y="75"/>
                      <a:pt x="74" y="75"/>
                    </a:cubicBezTo>
                    <a:cubicBezTo>
                      <a:pt x="74" y="77"/>
                      <a:pt x="74" y="77"/>
                      <a:pt x="74" y="77"/>
                    </a:cubicBezTo>
                    <a:cubicBezTo>
                      <a:pt x="72" y="85"/>
                      <a:pt x="69" y="92"/>
                      <a:pt x="63" y="98"/>
                    </a:cubicBezTo>
                    <a:cubicBezTo>
                      <a:pt x="61" y="100"/>
                      <a:pt x="58" y="102"/>
                      <a:pt x="55" y="104"/>
                    </a:cubicBezTo>
                    <a:cubicBezTo>
                      <a:pt x="51" y="105"/>
                      <a:pt x="48" y="106"/>
                      <a:pt x="45" y="106"/>
                    </a:cubicBezTo>
                    <a:cubicBezTo>
                      <a:pt x="41" y="106"/>
                      <a:pt x="38" y="105"/>
                      <a:pt x="35" y="104"/>
                    </a:cubicBezTo>
                    <a:cubicBezTo>
                      <a:pt x="32" y="102"/>
                      <a:pt x="29" y="100"/>
                      <a:pt x="26" y="98"/>
                    </a:cubicBezTo>
                    <a:cubicBezTo>
                      <a:pt x="21" y="93"/>
                      <a:pt x="17" y="85"/>
                      <a:pt x="16" y="77"/>
                    </a:cubicBezTo>
                    <a:cubicBezTo>
                      <a:pt x="15" y="75"/>
                      <a:pt x="15" y="75"/>
                      <a:pt x="15" y="75"/>
                    </a:cubicBezTo>
                    <a:cubicBezTo>
                      <a:pt x="14" y="75"/>
                      <a:pt x="14" y="75"/>
                      <a:pt x="14" y="75"/>
                    </a:cubicBezTo>
                    <a:cubicBezTo>
                      <a:pt x="11" y="75"/>
                      <a:pt x="8" y="72"/>
                      <a:pt x="8" y="68"/>
                    </a:cubicBezTo>
                    <a:cubicBezTo>
                      <a:pt x="8" y="66"/>
                      <a:pt x="9" y="64"/>
                      <a:pt x="10" y="62"/>
                    </a:cubicBezTo>
                    <a:cubicBezTo>
                      <a:pt x="11" y="61"/>
                      <a:pt x="13" y="60"/>
                      <a:pt x="1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74" name="Freeform 125"/>
              <p:cNvSpPr/>
              <p:nvPr/>
            </p:nvSpPr>
            <p:spPr bwMode="auto">
              <a:xfrm>
                <a:off x="5067933" y="4717542"/>
                <a:ext cx="361392" cy="248084"/>
              </a:xfrm>
              <a:custGeom>
                <a:avLst/>
                <a:gdLst>
                  <a:gd name="T0" fmla="*/ 126 w 128"/>
                  <a:gd name="T1" fmla="*/ 61 h 88"/>
                  <a:gd name="T2" fmla="*/ 113 w 128"/>
                  <a:gd name="T3" fmla="*/ 64 h 88"/>
                  <a:gd name="T4" fmla="*/ 99 w 128"/>
                  <a:gd name="T5" fmla="*/ 70 h 88"/>
                  <a:gd name="T6" fmla="*/ 83 w 128"/>
                  <a:gd name="T7" fmla="*/ 33 h 88"/>
                  <a:gd name="T8" fmla="*/ 94 w 128"/>
                  <a:gd name="T9" fmla="*/ 28 h 88"/>
                  <a:gd name="T10" fmla="*/ 119 w 128"/>
                  <a:gd name="T11" fmla="*/ 12 h 88"/>
                  <a:gd name="T12" fmla="*/ 99 w 128"/>
                  <a:gd name="T13" fmla="*/ 0 h 88"/>
                  <a:gd name="T14" fmla="*/ 72 w 128"/>
                  <a:gd name="T15" fmla="*/ 43 h 88"/>
                  <a:gd name="T16" fmla="*/ 68 w 128"/>
                  <a:gd name="T17" fmla="*/ 23 h 88"/>
                  <a:gd name="T18" fmla="*/ 72 w 128"/>
                  <a:gd name="T19" fmla="*/ 17 h 88"/>
                  <a:gd name="T20" fmla="*/ 64 w 128"/>
                  <a:gd name="T21" fmla="*/ 10 h 88"/>
                  <a:gd name="T22" fmla="*/ 56 w 128"/>
                  <a:gd name="T23" fmla="*/ 17 h 88"/>
                  <a:gd name="T24" fmla="*/ 60 w 128"/>
                  <a:gd name="T25" fmla="*/ 23 h 88"/>
                  <a:gd name="T26" fmla="*/ 57 w 128"/>
                  <a:gd name="T27" fmla="*/ 43 h 88"/>
                  <a:gd name="T28" fmla="*/ 29 w 128"/>
                  <a:gd name="T29" fmla="*/ 0 h 88"/>
                  <a:gd name="T30" fmla="*/ 0 w 128"/>
                  <a:gd name="T31" fmla="*/ 28 h 88"/>
                  <a:gd name="T32" fmla="*/ 0 w 128"/>
                  <a:gd name="T33" fmla="*/ 82 h 88"/>
                  <a:gd name="T34" fmla="*/ 64 w 128"/>
                  <a:gd name="T35" fmla="*/ 88 h 88"/>
                  <a:gd name="T36" fmla="*/ 128 w 128"/>
                  <a:gd name="T37" fmla="*/ 82 h 88"/>
                  <a:gd name="T38" fmla="*/ 128 w 128"/>
                  <a:gd name="T39" fmla="*/ 65 h 88"/>
                  <a:gd name="T40" fmla="*/ 126 w 128"/>
                  <a:gd name="T41" fmla="*/ 6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88">
                    <a:moveTo>
                      <a:pt x="126" y="61"/>
                    </a:moveTo>
                    <a:cubicBezTo>
                      <a:pt x="113" y="64"/>
                      <a:pt x="113" y="64"/>
                      <a:pt x="113" y="64"/>
                    </a:cubicBezTo>
                    <a:cubicBezTo>
                      <a:pt x="99" y="70"/>
                      <a:pt x="99" y="70"/>
                      <a:pt x="99" y="70"/>
                    </a:cubicBezTo>
                    <a:cubicBezTo>
                      <a:pt x="83" y="33"/>
                      <a:pt x="83" y="33"/>
                      <a:pt x="83" y="33"/>
                    </a:cubicBezTo>
                    <a:cubicBezTo>
                      <a:pt x="94" y="28"/>
                      <a:pt x="94" y="28"/>
                      <a:pt x="94" y="28"/>
                    </a:cubicBezTo>
                    <a:cubicBezTo>
                      <a:pt x="119" y="12"/>
                      <a:pt x="119" y="12"/>
                      <a:pt x="119" y="12"/>
                    </a:cubicBezTo>
                    <a:cubicBezTo>
                      <a:pt x="114" y="7"/>
                      <a:pt x="107" y="3"/>
                      <a:pt x="99" y="0"/>
                    </a:cubicBezTo>
                    <a:cubicBezTo>
                      <a:pt x="72" y="43"/>
                      <a:pt x="72" y="43"/>
                      <a:pt x="72" y="43"/>
                    </a:cubicBezTo>
                    <a:cubicBezTo>
                      <a:pt x="68" y="23"/>
                      <a:pt x="68" y="23"/>
                      <a:pt x="68" y="23"/>
                    </a:cubicBezTo>
                    <a:cubicBezTo>
                      <a:pt x="70" y="22"/>
                      <a:pt x="72" y="20"/>
                      <a:pt x="72" y="17"/>
                    </a:cubicBezTo>
                    <a:cubicBezTo>
                      <a:pt x="72" y="13"/>
                      <a:pt x="68" y="10"/>
                      <a:pt x="64" y="10"/>
                    </a:cubicBezTo>
                    <a:cubicBezTo>
                      <a:pt x="60" y="10"/>
                      <a:pt x="56" y="13"/>
                      <a:pt x="56" y="17"/>
                    </a:cubicBezTo>
                    <a:cubicBezTo>
                      <a:pt x="56" y="20"/>
                      <a:pt x="58" y="22"/>
                      <a:pt x="60" y="23"/>
                    </a:cubicBezTo>
                    <a:cubicBezTo>
                      <a:pt x="57" y="43"/>
                      <a:pt x="57" y="43"/>
                      <a:pt x="57" y="43"/>
                    </a:cubicBezTo>
                    <a:cubicBezTo>
                      <a:pt x="29" y="0"/>
                      <a:pt x="29" y="0"/>
                      <a:pt x="29" y="0"/>
                    </a:cubicBezTo>
                    <a:cubicBezTo>
                      <a:pt x="14" y="6"/>
                      <a:pt x="3" y="16"/>
                      <a:pt x="0" y="28"/>
                    </a:cubicBezTo>
                    <a:cubicBezTo>
                      <a:pt x="0" y="82"/>
                      <a:pt x="0" y="82"/>
                      <a:pt x="0" y="82"/>
                    </a:cubicBezTo>
                    <a:cubicBezTo>
                      <a:pt x="0" y="82"/>
                      <a:pt x="33" y="88"/>
                      <a:pt x="64" y="88"/>
                    </a:cubicBezTo>
                    <a:cubicBezTo>
                      <a:pt x="95" y="88"/>
                      <a:pt x="128" y="82"/>
                      <a:pt x="128" y="82"/>
                    </a:cubicBezTo>
                    <a:cubicBezTo>
                      <a:pt x="128" y="65"/>
                      <a:pt x="128" y="65"/>
                      <a:pt x="128" y="65"/>
                    </a:cubicBezTo>
                    <a:cubicBezTo>
                      <a:pt x="127" y="64"/>
                      <a:pt x="126" y="62"/>
                      <a:pt x="126"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75" name="Freeform 126"/>
              <p:cNvSpPr>
                <a:spLocks noEditPoints="1"/>
              </p:cNvSpPr>
              <p:nvPr/>
            </p:nvSpPr>
            <p:spPr bwMode="auto">
              <a:xfrm>
                <a:off x="5321981" y="4644786"/>
                <a:ext cx="332767" cy="273131"/>
              </a:xfrm>
              <a:custGeom>
                <a:avLst/>
                <a:gdLst>
                  <a:gd name="T0" fmla="*/ 117 w 118"/>
                  <a:gd name="T1" fmla="*/ 60 h 97"/>
                  <a:gd name="T2" fmla="*/ 93 w 118"/>
                  <a:gd name="T3" fmla="*/ 4 h 97"/>
                  <a:gd name="T4" fmla="*/ 87 w 118"/>
                  <a:gd name="T5" fmla="*/ 1 h 97"/>
                  <a:gd name="T6" fmla="*/ 84 w 118"/>
                  <a:gd name="T7" fmla="*/ 7 h 97"/>
                  <a:gd name="T8" fmla="*/ 6 w 118"/>
                  <a:gd name="T9" fmla="*/ 59 h 97"/>
                  <a:gd name="T10" fmla="*/ 0 w 118"/>
                  <a:gd name="T11" fmla="*/ 61 h 97"/>
                  <a:gd name="T12" fmla="*/ 11 w 118"/>
                  <a:gd name="T13" fmla="*/ 89 h 97"/>
                  <a:gd name="T14" fmla="*/ 17 w 118"/>
                  <a:gd name="T15" fmla="*/ 86 h 97"/>
                  <a:gd name="T16" fmla="*/ 13 w 118"/>
                  <a:gd name="T17" fmla="*/ 76 h 97"/>
                  <a:gd name="T18" fmla="*/ 15 w 118"/>
                  <a:gd name="T19" fmla="*/ 75 h 97"/>
                  <a:gd name="T20" fmla="*/ 19 w 118"/>
                  <a:gd name="T21" fmla="*/ 85 h 97"/>
                  <a:gd name="T22" fmla="*/ 39 w 118"/>
                  <a:gd name="T23" fmla="*/ 81 h 97"/>
                  <a:gd name="T24" fmla="*/ 40 w 118"/>
                  <a:gd name="T25" fmla="*/ 84 h 97"/>
                  <a:gd name="T26" fmla="*/ 62 w 118"/>
                  <a:gd name="T27" fmla="*/ 94 h 97"/>
                  <a:gd name="T28" fmla="*/ 71 w 118"/>
                  <a:gd name="T29" fmla="*/ 74 h 97"/>
                  <a:gd name="T30" fmla="*/ 108 w 118"/>
                  <a:gd name="T31" fmla="*/ 65 h 97"/>
                  <a:gd name="T32" fmla="*/ 89 w 118"/>
                  <a:gd name="T33" fmla="*/ 23 h 97"/>
                  <a:gd name="T34" fmla="*/ 91 w 118"/>
                  <a:gd name="T35" fmla="*/ 22 h 97"/>
                  <a:gd name="T36" fmla="*/ 110 w 118"/>
                  <a:gd name="T37" fmla="*/ 66 h 97"/>
                  <a:gd name="T38" fmla="*/ 114 w 118"/>
                  <a:gd name="T39" fmla="*/ 66 h 97"/>
                  <a:gd name="T40" fmla="*/ 117 w 118"/>
                  <a:gd name="T41" fmla="*/ 60 h 97"/>
                  <a:gd name="T42" fmla="*/ 59 w 118"/>
                  <a:gd name="T43" fmla="*/ 87 h 97"/>
                  <a:gd name="T44" fmla="*/ 46 w 118"/>
                  <a:gd name="T45" fmla="*/ 82 h 97"/>
                  <a:gd name="T46" fmla="*/ 46 w 118"/>
                  <a:gd name="T47" fmla="*/ 79 h 97"/>
                  <a:gd name="T48" fmla="*/ 64 w 118"/>
                  <a:gd name="T49" fmla="*/ 75 h 97"/>
                  <a:gd name="T50" fmla="*/ 59 w 118"/>
                  <a:gd name="T51" fmla="*/ 87 h 97"/>
                  <a:gd name="T52" fmla="*/ 79 w 118"/>
                  <a:gd name="T53" fmla="*/ 23 h 97"/>
                  <a:gd name="T54" fmla="*/ 18 w 118"/>
                  <a:gd name="T55" fmla="*/ 64 h 97"/>
                  <a:gd name="T56" fmla="*/ 13 w 118"/>
                  <a:gd name="T57" fmla="*/ 63 h 97"/>
                  <a:gd name="T58" fmla="*/ 14 w 118"/>
                  <a:gd name="T59" fmla="*/ 58 h 97"/>
                  <a:gd name="T60" fmla="*/ 75 w 118"/>
                  <a:gd name="T61" fmla="*/ 17 h 97"/>
                  <a:gd name="T62" fmla="*/ 80 w 118"/>
                  <a:gd name="T63" fmla="*/ 18 h 97"/>
                  <a:gd name="T64" fmla="*/ 79 w 118"/>
                  <a:gd name="T65" fmla="*/ 2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8" h="97">
                    <a:moveTo>
                      <a:pt x="117" y="60"/>
                    </a:moveTo>
                    <a:cubicBezTo>
                      <a:pt x="93" y="4"/>
                      <a:pt x="93" y="4"/>
                      <a:pt x="93" y="4"/>
                    </a:cubicBezTo>
                    <a:cubicBezTo>
                      <a:pt x="92" y="1"/>
                      <a:pt x="89" y="0"/>
                      <a:pt x="87" y="1"/>
                    </a:cubicBezTo>
                    <a:cubicBezTo>
                      <a:pt x="85" y="2"/>
                      <a:pt x="83" y="5"/>
                      <a:pt x="84" y="7"/>
                    </a:cubicBezTo>
                    <a:cubicBezTo>
                      <a:pt x="6" y="59"/>
                      <a:pt x="6" y="59"/>
                      <a:pt x="6" y="59"/>
                    </a:cubicBezTo>
                    <a:cubicBezTo>
                      <a:pt x="0" y="61"/>
                      <a:pt x="0" y="61"/>
                      <a:pt x="0" y="61"/>
                    </a:cubicBezTo>
                    <a:cubicBezTo>
                      <a:pt x="11" y="89"/>
                      <a:pt x="11" y="89"/>
                      <a:pt x="11" y="89"/>
                    </a:cubicBezTo>
                    <a:cubicBezTo>
                      <a:pt x="17" y="86"/>
                      <a:pt x="17" y="86"/>
                      <a:pt x="17" y="86"/>
                    </a:cubicBezTo>
                    <a:cubicBezTo>
                      <a:pt x="13" y="76"/>
                      <a:pt x="13" y="76"/>
                      <a:pt x="13" y="76"/>
                    </a:cubicBezTo>
                    <a:cubicBezTo>
                      <a:pt x="15" y="75"/>
                      <a:pt x="15" y="75"/>
                      <a:pt x="15" y="75"/>
                    </a:cubicBezTo>
                    <a:cubicBezTo>
                      <a:pt x="19" y="85"/>
                      <a:pt x="19" y="85"/>
                      <a:pt x="19" y="85"/>
                    </a:cubicBezTo>
                    <a:cubicBezTo>
                      <a:pt x="39" y="81"/>
                      <a:pt x="39" y="81"/>
                      <a:pt x="39" y="81"/>
                    </a:cubicBezTo>
                    <a:cubicBezTo>
                      <a:pt x="39" y="82"/>
                      <a:pt x="40" y="83"/>
                      <a:pt x="40" y="84"/>
                    </a:cubicBezTo>
                    <a:cubicBezTo>
                      <a:pt x="44" y="93"/>
                      <a:pt x="54" y="97"/>
                      <a:pt x="62" y="94"/>
                    </a:cubicBezTo>
                    <a:cubicBezTo>
                      <a:pt x="69" y="90"/>
                      <a:pt x="73" y="82"/>
                      <a:pt x="71" y="74"/>
                    </a:cubicBezTo>
                    <a:cubicBezTo>
                      <a:pt x="108" y="65"/>
                      <a:pt x="108" y="65"/>
                      <a:pt x="108" y="65"/>
                    </a:cubicBezTo>
                    <a:cubicBezTo>
                      <a:pt x="89" y="23"/>
                      <a:pt x="89" y="23"/>
                      <a:pt x="89" y="23"/>
                    </a:cubicBezTo>
                    <a:cubicBezTo>
                      <a:pt x="91" y="22"/>
                      <a:pt x="91" y="22"/>
                      <a:pt x="91" y="22"/>
                    </a:cubicBezTo>
                    <a:cubicBezTo>
                      <a:pt x="110" y="66"/>
                      <a:pt x="110" y="66"/>
                      <a:pt x="110" y="66"/>
                    </a:cubicBezTo>
                    <a:cubicBezTo>
                      <a:pt x="111" y="67"/>
                      <a:pt x="113" y="67"/>
                      <a:pt x="114" y="66"/>
                    </a:cubicBezTo>
                    <a:cubicBezTo>
                      <a:pt x="117" y="65"/>
                      <a:pt x="118" y="63"/>
                      <a:pt x="117" y="60"/>
                    </a:cubicBezTo>
                    <a:close/>
                    <a:moveTo>
                      <a:pt x="59" y="87"/>
                    </a:moveTo>
                    <a:cubicBezTo>
                      <a:pt x="54" y="89"/>
                      <a:pt x="48" y="87"/>
                      <a:pt x="46" y="82"/>
                    </a:cubicBezTo>
                    <a:cubicBezTo>
                      <a:pt x="46" y="81"/>
                      <a:pt x="46" y="80"/>
                      <a:pt x="46" y="79"/>
                    </a:cubicBezTo>
                    <a:cubicBezTo>
                      <a:pt x="64" y="75"/>
                      <a:pt x="64" y="75"/>
                      <a:pt x="64" y="75"/>
                    </a:cubicBezTo>
                    <a:cubicBezTo>
                      <a:pt x="65" y="80"/>
                      <a:pt x="63" y="85"/>
                      <a:pt x="59" y="87"/>
                    </a:cubicBezTo>
                    <a:close/>
                    <a:moveTo>
                      <a:pt x="79" y="23"/>
                    </a:moveTo>
                    <a:cubicBezTo>
                      <a:pt x="18" y="64"/>
                      <a:pt x="18" y="64"/>
                      <a:pt x="18" y="64"/>
                    </a:cubicBezTo>
                    <a:cubicBezTo>
                      <a:pt x="17" y="66"/>
                      <a:pt x="14" y="65"/>
                      <a:pt x="13" y="63"/>
                    </a:cubicBezTo>
                    <a:cubicBezTo>
                      <a:pt x="12" y="62"/>
                      <a:pt x="12" y="59"/>
                      <a:pt x="14" y="58"/>
                    </a:cubicBezTo>
                    <a:cubicBezTo>
                      <a:pt x="75" y="17"/>
                      <a:pt x="75" y="17"/>
                      <a:pt x="75" y="17"/>
                    </a:cubicBezTo>
                    <a:cubicBezTo>
                      <a:pt x="77" y="15"/>
                      <a:pt x="79" y="16"/>
                      <a:pt x="80" y="18"/>
                    </a:cubicBezTo>
                    <a:cubicBezTo>
                      <a:pt x="81" y="19"/>
                      <a:pt x="81" y="22"/>
                      <a:pt x="7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76" name="组合 75"/>
          <p:cNvGrpSpPr/>
          <p:nvPr/>
        </p:nvGrpSpPr>
        <p:grpSpPr>
          <a:xfrm>
            <a:off x="6277743" y="3692525"/>
            <a:ext cx="735832" cy="701675"/>
            <a:chOff x="6277743" y="3692525"/>
            <a:chExt cx="735832" cy="701675"/>
          </a:xfrm>
        </p:grpSpPr>
        <p:sp>
          <p:nvSpPr>
            <p:cNvPr id="77" name="任意多边形 76"/>
            <p:cNvSpPr/>
            <p:nvPr/>
          </p:nvSpPr>
          <p:spPr>
            <a:xfrm>
              <a:off x="6283325" y="3692525"/>
              <a:ext cx="730250" cy="701675"/>
            </a:xfrm>
            <a:custGeom>
              <a:avLst/>
              <a:gdLst>
                <a:gd name="connsiteX0" fmla="*/ 0 w 730250"/>
                <a:gd name="connsiteY0" fmla="*/ 387350 h 701675"/>
                <a:gd name="connsiteX1" fmla="*/ 298450 w 730250"/>
                <a:gd name="connsiteY1" fmla="*/ 701675 h 701675"/>
                <a:gd name="connsiteX2" fmla="*/ 730250 w 730250"/>
                <a:gd name="connsiteY2" fmla="*/ 701675 h 701675"/>
                <a:gd name="connsiteX3" fmla="*/ 720725 w 730250"/>
                <a:gd name="connsiteY3" fmla="*/ 263525 h 701675"/>
                <a:gd name="connsiteX4" fmla="*/ 508000 w 730250"/>
                <a:gd name="connsiteY4" fmla="*/ 98425 h 701675"/>
                <a:gd name="connsiteX5" fmla="*/ 412750 w 730250"/>
                <a:gd name="connsiteY5" fmla="*/ 104775 h 701675"/>
                <a:gd name="connsiteX6" fmla="*/ 307975 w 730250"/>
                <a:gd name="connsiteY6" fmla="*/ 0 h 701675"/>
                <a:gd name="connsiteX7" fmla="*/ 9525 w 730250"/>
                <a:gd name="connsiteY7" fmla="*/ 15875 h 701675"/>
                <a:gd name="connsiteX8" fmla="*/ 0 w 730250"/>
                <a:gd name="connsiteY8" fmla="*/ 387350 h 70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250" h="701675">
                  <a:moveTo>
                    <a:pt x="0" y="387350"/>
                  </a:moveTo>
                  <a:lnTo>
                    <a:pt x="298450" y="701675"/>
                  </a:lnTo>
                  <a:lnTo>
                    <a:pt x="730250" y="701675"/>
                  </a:lnTo>
                  <a:lnTo>
                    <a:pt x="720725" y="263525"/>
                  </a:lnTo>
                  <a:lnTo>
                    <a:pt x="508000" y="98425"/>
                  </a:lnTo>
                  <a:lnTo>
                    <a:pt x="412750" y="104775"/>
                  </a:lnTo>
                  <a:lnTo>
                    <a:pt x="307975" y="0"/>
                  </a:lnTo>
                  <a:lnTo>
                    <a:pt x="9525" y="15875"/>
                  </a:lnTo>
                  <a:lnTo>
                    <a:pt x="0" y="387350"/>
                  </a:lnTo>
                  <a:close/>
                </a:path>
              </a:pathLst>
            </a:custGeom>
            <a:gradFill>
              <a:gsLst>
                <a:gs pos="0">
                  <a:schemeClr val="accent3">
                    <a:lumMod val="50000"/>
                    <a:alpha val="76000"/>
                  </a:schemeClr>
                </a:gs>
                <a:gs pos="100000">
                  <a:schemeClr val="accent3">
                    <a:alpha val="4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8" name="组合 77"/>
            <p:cNvGrpSpPr/>
            <p:nvPr/>
          </p:nvGrpSpPr>
          <p:grpSpPr>
            <a:xfrm>
              <a:off x="6277743" y="3694023"/>
              <a:ext cx="516119" cy="484675"/>
              <a:chOff x="3411256" y="4486155"/>
              <a:chExt cx="567731" cy="533142"/>
            </a:xfrm>
            <a:solidFill>
              <a:schemeClr val="bg1"/>
            </a:solidFill>
          </p:grpSpPr>
          <p:sp>
            <p:nvSpPr>
              <p:cNvPr id="79" name="Freeform 156"/>
              <p:cNvSpPr/>
              <p:nvPr/>
            </p:nvSpPr>
            <p:spPr bwMode="auto">
              <a:xfrm>
                <a:off x="3411256" y="4486155"/>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0" name="Freeform 157"/>
              <p:cNvSpPr>
                <a:spLocks noEditPoints="1"/>
              </p:cNvSpPr>
              <p:nvPr/>
            </p:nvSpPr>
            <p:spPr bwMode="auto">
              <a:xfrm>
                <a:off x="3617595" y="4585150"/>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1" name="Rectangle 158"/>
              <p:cNvSpPr>
                <a:spLocks noChangeArrowheads="1"/>
              </p:cNvSpPr>
              <p:nvPr/>
            </p:nvSpPr>
            <p:spPr bwMode="auto">
              <a:xfrm>
                <a:off x="3671267" y="4692494"/>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2" name="Rectangle 159"/>
              <p:cNvSpPr>
                <a:spLocks noChangeArrowheads="1"/>
              </p:cNvSpPr>
              <p:nvPr/>
            </p:nvSpPr>
            <p:spPr bwMode="auto">
              <a:xfrm>
                <a:off x="3671267" y="4760479"/>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3" name="Rectangle 160"/>
              <p:cNvSpPr>
                <a:spLocks noChangeArrowheads="1"/>
              </p:cNvSpPr>
              <p:nvPr/>
            </p:nvSpPr>
            <p:spPr bwMode="auto">
              <a:xfrm>
                <a:off x="3671267" y="4828463"/>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4" name="Rectangle 161"/>
              <p:cNvSpPr>
                <a:spLocks noChangeArrowheads="1"/>
              </p:cNvSpPr>
              <p:nvPr/>
            </p:nvSpPr>
            <p:spPr bwMode="auto">
              <a:xfrm>
                <a:off x="3671267" y="4895255"/>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5" name="Freeform 162"/>
              <p:cNvSpPr/>
              <p:nvPr/>
            </p:nvSpPr>
            <p:spPr bwMode="auto">
              <a:xfrm>
                <a:off x="3468506" y="4597077"/>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6" name="Freeform 163"/>
              <p:cNvSpPr/>
              <p:nvPr/>
            </p:nvSpPr>
            <p:spPr bwMode="auto">
              <a:xfrm>
                <a:off x="3538876" y="4669833"/>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7" name="Freeform 164"/>
              <p:cNvSpPr/>
              <p:nvPr/>
            </p:nvSpPr>
            <p:spPr bwMode="auto">
              <a:xfrm>
                <a:off x="3578236" y="4709192"/>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16"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par>
                                <p:cTn id="30" presetID="53" presetClass="entr" presetSubtype="16" fill="hold" nodeType="withEffect">
                                  <p:stCondLst>
                                    <p:cond delay="0"/>
                                  </p:stCondLst>
                                  <p:childTnLst>
                                    <p:set>
                                      <p:cBhvr>
                                        <p:cTn id="31" dur="1" fill="hold">
                                          <p:stCondLst>
                                            <p:cond delay="0"/>
                                          </p:stCondLst>
                                        </p:cTn>
                                        <p:tgtEl>
                                          <p:spTgt spid="76"/>
                                        </p:tgtEl>
                                        <p:attrNameLst>
                                          <p:attrName>style.visibility</p:attrName>
                                        </p:attrNameLst>
                                      </p:cBhvr>
                                      <p:to>
                                        <p:strVal val="visible"/>
                                      </p:to>
                                    </p:set>
                                    <p:anim calcmode="lin" valueType="num">
                                      <p:cBhvr>
                                        <p:cTn id="32" dur="500" fill="hold"/>
                                        <p:tgtEl>
                                          <p:spTgt spid="76"/>
                                        </p:tgtEl>
                                        <p:attrNameLst>
                                          <p:attrName>ppt_w</p:attrName>
                                        </p:attrNameLst>
                                      </p:cBhvr>
                                      <p:tavLst>
                                        <p:tav tm="0">
                                          <p:val>
                                            <p:fltVal val="0"/>
                                          </p:val>
                                        </p:tav>
                                        <p:tav tm="100000">
                                          <p:val>
                                            <p:strVal val="#ppt_w"/>
                                          </p:val>
                                        </p:tav>
                                      </p:tavLst>
                                    </p:anim>
                                    <p:anim calcmode="lin" valueType="num">
                                      <p:cBhvr>
                                        <p:cTn id="33" dur="500" fill="hold"/>
                                        <p:tgtEl>
                                          <p:spTgt spid="76"/>
                                        </p:tgtEl>
                                        <p:attrNameLst>
                                          <p:attrName>ppt_h</p:attrName>
                                        </p:attrNameLst>
                                      </p:cBhvr>
                                      <p:tavLst>
                                        <p:tav tm="0">
                                          <p:val>
                                            <p:fltVal val="0"/>
                                          </p:val>
                                        </p:tav>
                                        <p:tav tm="100000">
                                          <p:val>
                                            <p:strVal val="#ppt_h"/>
                                          </p:val>
                                        </p:tav>
                                      </p:tavLst>
                                    </p:anim>
                                    <p:animEffect transition="in" filter="fade">
                                      <p:cBhvr>
                                        <p:cTn id="34" dur="500"/>
                                        <p:tgtEl>
                                          <p:spTgt spid="76"/>
                                        </p:tgtEl>
                                      </p:cBhvr>
                                    </p:animEffect>
                                  </p:childTnLst>
                                </p:cTn>
                              </p:par>
                              <p:par>
                                <p:cTn id="35" presetID="53" presetClass="entr" presetSubtype="16" fill="hold"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par>
                                <p:cTn id="40" presetID="53" presetClass="entr" presetSubtype="16" fill="hold" nodeType="with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p:cTn id="42" dur="500" fill="hold"/>
                                        <p:tgtEl>
                                          <p:spTgt spid="70"/>
                                        </p:tgtEl>
                                        <p:attrNameLst>
                                          <p:attrName>ppt_w</p:attrName>
                                        </p:attrNameLst>
                                      </p:cBhvr>
                                      <p:tavLst>
                                        <p:tav tm="0">
                                          <p:val>
                                            <p:fltVal val="0"/>
                                          </p:val>
                                        </p:tav>
                                        <p:tav tm="100000">
                                          <p:val>
                                            <p:strVal val="#ppt_w"/>
                                          </p:val>
                                        </p:tav>
                                      </p:tavLst>
                                    </p:anim>
                                    <p:anim calcmode="lin" valueType="num">
                                      <p:cBhvr>
                                        <p:cTn id="43" dur="500" fill="hold"/>
                                        <p:tgtEl>
                                          <p:spTgt spid="70"/>
                                        </p:tgtEl>
                                        <p:attrNameLst>
                                          <p:attrName>ppt_h</p:attrName>
                                        </p:attrNameLst>
                                      </p:cBhvr>
                                      <p:tavLst>
                                        <p:tav tm="0">
                                          <p:val>
                                            <p:fltVal val="0"/>
                                          </p:val>
                                        </p:tav>
                                        <p:tav tm="100000">
                                          <p:val>
                                            <p:strVal val="#ppt_h"/>
                                          </p:val>
                                        </p:tav>
                                      </p:tavLst>
                                    </p:anim>
                                    <p:animEffect transition="in" filter="fade">
                                      <p:cBhvr>
                                        <p:cTn id="44" dur="500"/>
                                        <p:tgtEl>
                                          <p:spTgt spid="7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barn(inVertical)">
                                      <p:cBhvr>
                                        <p:cTn id="56" dur="5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barn(inVertical)">
                                      <p:cBhvr>
                                        <p:cTn id="68" dur="500"/>
                                        <p:tgtEl>
                                          <p:spTgt spid="41"/>
                                        </p:tgtEl>
                                      </p:cBhvr>
                                    </p:animEffect>
                                  </p:childTnLst>
                                </p:cTn>
                              </p:par>
                              <p:par>
                                <p:cTn id="69" presetID="16" presetClass="entr" presetSubtype="21"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barn(inVertical)">
                                      <p:cBhvr>
                                        <p:cTn id="7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2"/>
          <p:cNvSpPr/>
          <p:nvPr/>
        </p:nvSpPr>
        <p:spPr>
          <a:xfrm>
            <a:off x="7288597" y="1567713"/>
            <a:ext cx="747995" cy="28409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pitchFamily="34" charset="-122"/>
            </a:endParaRPr>
          </a:p>
        </p:txBody>
      </p:sp>
      <p:sp>
        <p:nvSpPr>
          <p:cNvPr id="5" name="椭圆 2"/>
          <p:cNvSpPr/>
          <p:nvPr/>
        </p:nvSpPr>
        <p:spPr>
          <a:xfrm flipV="1">
            <a:off x="7288597" y="5561321"/>
            <a:ext cx="747995" cy="28409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pitchFamily="34" charset="-122"/>
            </a:endParaRPr>
          </a:p>
        </p:txBody>
      </p:sp>
      <p:sp>
        <p:nvSpPr>
          <p:cNvPr id="6" name="椭圆 2"/>
          <p:cNvSpPr/>
          <p:nvPr/>
        </p:nvSpPr>
        <p:spPr>
          <a:xfrm flipH="1">
            <a:off x="4151467" y="1567713"/>
            <a:ext cx="747995" cy="28409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76" tIns="34288" rIns="68576" bIns="34288" numCol="1" spcCol="0" rtlCol="0" fromWordArt="0" anchor="ctr" anchorCtr="0" forceAA="0" compatLnSpc="1">
            <a:noAutofit/>
          </a:bodyPr>
          <a:lstStyle/>
          <a:p>
            <a:pPr algn="ctr">
              <a:defRPr/>
            </a:pPr>
            <a:endParaRPr lang="zh-CN" altLang="en-US" sz="1350" kern="0">
              <a:latin typeface="Arial" panose="020B0604020202020204" pitchFamily="34" charset="0"/>
              <a:ea typeface="微软雅黑" panose="020B0503020204020204" pitchFamily="34" charset="-122"/>
            </a:endParaRPr>
          </a:p>
        </p:txBody>
      </p:sp>
      <p:sp>
        <p:nvSpPr>
          <p:cNvPr id="7" name="椭圆 2"/>
          <p:cNvSpPr/>
          <p:nvPr/>
        </p:nvSpPr>
        <p:spPr>
          <a:xfrm flipH="1" flipV="1">
            <a:off x="4151467" y="5561321"/>
            <a:ext cx="747995" cy="28409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76" tIns="34288" rIns="68576" bIns="34288"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pitchFamily="34" charset="-122"/>
            </a:endParaRPr>
          </a:p>
        </p:txBody>
      </p:sp>
      <p:sp>
        <p:nvSpPr>
          <p:cNvPr id="8" name="KSO_GT1.4"/>
          <p:cNvSpPr/>
          <p:nvPr/>
        </p:nvSpPr>
        <p:spPr>
          <a:xfrm rot="2479457" flipV="1">
            <a:off x="5849403" y="4778387"/>
            <a:ext cx="2047632" cy="128950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solidFill>
              <a:schemeClr val="accent1"/>
            </a:solidFill>
            <a:prstDash val="solid"/>
          </a:ln>
          <a:effectLst/>
          <a:scene3d>
            <a:camera prst="orthographicFront">
              <a:rot lat="0" lon="0" rev="0"/>
            </a:camera>
            <a:lightRig rig="brightRoom" dir="t">
              <a:rot lat="0" lon="0" rev="600000"/>
            </a:lightRig>
          </a:scene3d>
          <a:sp3d prstMaterial="metal">
            <a:bevelT w="38100" h="57150" prst="angle"/>
          </a:sp3d>
        </p:spPr>
        <p:txBody>
          <a:bodyPr rot="0" spcFirstLastPara="0" vertOverflow="overflow" horzOverflow="overflow" vert="vert" wrap="square" lIns="458969" tIns="323978" rIns="68576" bIns="323978" numCol="1" spcCol="0" rtlCol="0" fromWordArt="0" anchor="ctr" anchorCtr="0" forceAA="0" compatLnSpc="1">
            <a:noAutofit/>
          </a:bodyPr>
          <a:lstStyle/>
          <a:p>
            <a:pPr algn="ctr"/>
            <a:endParaRPr lang="zh-CN" altLang="en-US" sz="1705" b="1" kern="0" dirty="0">
              <a:latin typeface="Arial" panose="020B0604020202020204" pitchFamily="34" charset="0"/>
              <a:ea typeface="微软雅黑" panose="020B0503020204020204" pitchFamily="34" charset="-122"/>
            </a:endParaRPr>
          </a:p>
        </p:txBody>
      </p:sp>
      <p:sp>
        <p:nvSpPr>
          <p:cNvPr id="9" name="KSO_GT1.3"/>
          <p:cNvSpPr/>
          <p:nvPr/>
        </p:nvSpPr>
        <p:spPr>
          <a:xfrm rot="19120543" flipH="1" flipV="1">
            <a:off x="4291021" y="4778387"/>
            <a:ext cx="2047632" cy="128950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solidFill>
              <a:schemeClr val="accent1"/>
            </a:solidFill>
            <a:prstDash val="solid"/>
          </a:ln>
          <a:effectLst/>
          <a:scene3d>
            <a:camera prst="orthographicFront">
              <a:rot lat="0" lon="0" rev="0"/>
            </a:camera>
            <a:lightRig rig="brightRoom" dir="t">
              <a:rot lat="0" lon="0" rev="600000"/>
            </a:lightRig>
          </a:scene3d>
          <a:sp3d prstMaterial="metal">
            <a:bevelT w="38100" h="57150" prst="angle"/>
          </a:sp3d>
        </p:spPr>
        <p:txBody>
          <a:bodyPr rot="0" spcFirstLastPara="0" vertOverflow="overflow" horzOverflow="overflow" vert="vert270" wrap="square" lIns="0" tIns="323978" rIns="458969" bIns="323978" numCol="1" spcCol="0" rtlCol="0" fromWordArt="0" anchor="ctr" anchorCtr="0" forceAA="0" compatLnSpc="1">
            <a:noAutofit/>
          </a:bodyPr>
          <a:lstStyle/>
          <a:p>
            <a:pPr algn="ctr"/>
            <a:endParaRPr lang="zh-CN" altLang="en-US" sz="1705" b="1" kern="0" dirty="0">
              <a:latin typeface="Arial" panose="020B0604020202020204" pitchFamily="34" charset="0"/>
              <a:ea typeface="微软雅黑" panose="020B0503020204020204" pitchFamily="34" charset="-122"/>
            </a:endParaRPr>
          </a:p>
        </p:txBody>
      </p:sp>
      <p:sp>
        <p:nvSpPr>
          <p:cNvPr id="10" name="KSO_GT1.2"/>
          <p:cNvSpPr/>
          <p:nvPr/>
        </p:nvSpPr>
        <p:spPr>
          <a:xfrm rot="19120543">
            <a:off x="5849403" y="1352383"/>
            <a:ext cx="2047632" cy="128950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solidFill>
              <a:schemeClr val="accent1"/>
            </a:solidFill>
            <a:prstDash val="solid"/>
          </a:ln>
          <a:effectLst/>
          <a:scene3d>
            <a:camera prst="orthographicFront">
              <a:rot lat="0" lon="0" rev="0"/>
            </a:camera>
            <a:lightRig rig="brightRoom" dir="t">
              <a:rot lat="0" lon="0" rev="600000"/>
            </a:lightRig>
          </a:scene3d>
          <a:sp3d prstMaterial="metal">
            <a:bevelT w="38100" h="57150" prst="angle"/>
          </a:sp3d>
        </p:spPr>
        <p:txBody>
          <a:bodyPr rot="0" spcFirstLastPara="0" vertOverflow="overflow" horzOverflow="overflow" vert="vert" wrap="square" lIns="0" tIns="323978" rIns="458969" bIns="323978" numCol="1" spcCol="0" rtlCol="0" fromWordArt="0" anchor="ctr" anchorCtr="0" forceAA="0" compatLnSpc="1">
            <a:noAutofit/>
          </a:bodyPr>
          <a:lstStyle/>
          <a:p>
            <a:pPr algn="ctr">
              <a:defRPr/>
            </a:pPr>
            <a:endParaRPr lang="zh-CN" altLang="en-US" sz="1705" b="1" kern="0" dirty="0">
              <a:latin typeface="Arial" panose="020B0604020202020204" pitchFamily="34" charset="0"/>
              <a:ea typeface="微软雅黑" panose="020B0503020204020204" pitchFamily="34" charset="-122"/>
            </a:endParaRPr>
          </a:p>
        </p:txBody>
      </p:sp>
      <p:sp>
        <p:nvSpPr>
          <p:cNvPr id="11" name="KSO_GT1.1"/>
          <p:cNvSpPr/>
          <p:nvPr/>
        </p:nvSpPr>
        <p:spPr>
          <a:xfrm rot="2479457" flipH="1">
            <a:off x="4291021" y="1352383"/>
            <a:ext cx="2047632" cy="128950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solidFill>
              <a:schemeClr val="accent1"/>
            </a:solidFill>
            <a:prstDash val="solid"/>
          </a:ln>
          <a:effectLst/>
          <a:scene3d>
            <a:camera prst="orthographicFront">
              <a:rot lat="0" lon="0" rev="0"/>
            </a:camera>
            <a:lightRig rig="brightRoom" dir="t">
              <a:rot lat="0" lon="0" rev="600000"/>
            </a:lightRig>
          </a:scene3d>
          <a:sp3d prstMaterial="metal">
            <a:bevelT w="38100" h="57150" prst="angle"/>
          </a:sp3d>
        </p:spPr>
        <p:txBody>
          <a:bodyPr rot="0" spcFirstLastPara="0" vertOverflow="overflow" horzOverflow="overflow" vert="vert270" wrap="square" lIns="458969" tIns="323978" rIns="68576" bIns="323978" numCol="1" spcCol="0" rtlCol="0" fromWordArt="0" anchor="ctr" anchorCtr="0" forceAA="0" compatLnSpc="1">
            <a:noAutofit/>
          </a:bodyPr>
          <a:lstStyle/>
          <a:p>
            <a:pPr algn="ctr">
              <a:defRPr/>
            </a:pPr>
            <a:endParaRPr lang="zh-CN" altLang="en-US" sz="1705" b="1" kern="0" dirty="0">
              <a:latin typeface="Arial" panose="020B0604020202020204" pitchFamily="34" charset="0"/>
              <a:ea typeface="微软雅黑" panose="020B0503020204020204" pitchFamily="34" charset="-122"/>
            </a:endParaRPr>
          </a:p>
        </p:txBody>
      </p:sp>
      <p:cxnSp>
        <p:nvCxnSpPr>
          <p:cNvPr id="12" name="直接连接符 11"/>
          <p:cNvCxnSpPr/>
          <p:nvPr/>
        </p:nvCxnSpPr>
        <p:spPr>
          <a:xfrm>
            <a:off x="7521482" y="1851808"/>
            <a:ext cx="204720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629668" y="1851808"/>
            <a:ext cx="204720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521482" y="5561320"/>
            <a:ext cx="204720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610265" y="5561320"/>
            <a:ext cx="204720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文本框 35"/>
          <p:cNvSpPr txBox="1"/>
          <p:nvPr/>
        </p:nvSpPr>
        <p:spPr>
          <a:xfrm>
            <a:off x="7074602" y="1936817"/>
            <a:ext cx="1348754" cy="707886"/>
          </a:xfrm>
          <a:prstGeom prst="rect">
            <a:avLst/>
          </a:prstGeom>
          <a:noFill/>
        </p:spPr>
        <p:txBody>
          <a:bodyPr wrap="square" rtlCol="0">
            <a:spAutoFit/>
          </a:bodyPr>
          <a:lstStyle/>
          <a:p>
            <a:pPr algn="ctr"/>
            <a:r>
              <a:rPr lang="en-US" altLang="zh-CN" sz="4000" dirty="0">
                <a:solidFill>
                  <a:schemeClr val="tx1">
                    <a:lumMod val="65000"/>
                    <a:lumOff val="35000"/>
                  </a:schemeClr>
                </a:solidFill>
                <a:latin typeface="Arial" panose="020B0604020202020204" pitchFamily="34" charset="0"/>
                <a:ea typeface="微软雅黑" panose="020B0503020204020204" pitchFamily="34" charset="-122"/>
                <a:cs typeface="Arial Unicode MS" panose="020B0604020202020204" pitchFamily="34" charset="-122"/>
              </a:rPr>
              <a:t>02</a:t>
            </a:r>
            <a:endParaRPr lang="zh-CN" altLang="en-US" sz="4000" dirty="0">
              <a:solidFill>
                <a:schemeClr val="tx1">
                  <a:lumMod val="65000"/>
                  <a:lumOff val="35000"/>
                </a:schemeClr>
              </a:solidFill>
              <a:latin typeface="Arial" panose="020B0604020202020204" pitchFamily="34" charset="0"/>
              <a:ea typeface="微软雅黑" panose="020B0503020204020204" pitchFamily="34" charset="-122"/>
              <a:cs typeface="Arial Unicode MS" panose="020B0604020202020204" pitchFamily="34" charset="-122"/>
            </a:endParaRPr>
          </a:p>
        </p:txBody>
      </p:sp>
      <p:sp>
        <p:nvSpPr>
          <p:cNvPr id="17" name="文本框 38"/>
          <p:cNvSpPr txBox="1"/>
          <p:nvPr/>
        </p:nvSpPr>
        <p:spPr>
          <a:xfrm>
            <a:off x="7104672" y="4141702"/>
            <a:ext cx="1348754" cy="707886"/>
          </a:xfrm>
          <a:prstGeom prst="rect">
            <a:avLst/>
          </a:prstGeom>
          <a:noFill/>
        </p:spPr>
        <p:txBody>
          <a:bodyPr wrap="square" rtlCol="0">
            <a:spAutoFit/>
          </a:bodyPr>
          <a:lstStyle/>
          <a:p>
            <a:pPr algn="ctr"/>
            <a:r>
              <a:rPr lang="en-US" altLang="zh-CN" sz="4000" dirty="0">
                <a:solidFill>
                  <a:schemeClr val="tx1">
                    <a:lumMod val="65000"/>
                    <a:lumOff val="35000"/>
                  </a:schemeClr>
                </a:solidFill>
                <a:latin typeface="Arial" panose="020B0604020202020204" pitchFamily="34" charset="0"/>
                <a:ea typeface="微软雅黑" panose="020B0503020204020204" pitchFamily="34" charset="-122"/>
                <a:cs typeface="Arial Unicode MS" panose="020B0604020202020204" pitchFamily="34" charset="-122"/>
              </a:rPr>
              <a:t>04</a:t>
            </a:r>
            <a:endParaRPr lang="zh-CN" altLang="en-US" sz="4000" dirty="0">
              <a:solidFill>
                <a:schemeClr val="tx1">
                  <a:lumMod val="65000"/>
                  <a:lumOff val="35000"/>
                </a:schemeClr>
              </a:solidFill>
              <a:latin typeface="Arial" panose="020B0604020202020204" pitchFamily="34" charset="0"/>
              <a:ea typeface="微软雅黑" panose="020B0503020204020204" pitchFamily="34" charset="-122"/>
              <a:cs typeface="Arial Unicode MS" panose="020B0604020202020204" pitchFamily="34" charset="-122"/>
            </a:endParaRPr>
          </a:p>
        </p:txBody>
      </p:sp>
      <p:sp>
        <p:nvSpPr>
          <p:cNvPr id="18" name="文本框 44"/>
          <p:cNvSpPr txBox="1"/>
          <p:nvPr/>
        </p:nvSpPr>
        <p:spPr>
          <a:xfrm>
            <a:off x="5039032" y="3429000"/>
            <a:ext cx="2123137" cy="909480"/>
          </a:xfrm>
          <a:prstGeom prst="rect">
            <a:avLst/>
          </a:prstGeom>
          <a:noFill/>
        </p:spPr>
        <p:txBody>
          <a:bodyPr wrap="square" rtlCol="0">
            <a:spAutoFit/>
          </a:bodyPr>
          <a:lstStyle/>
          <a:p>
            <a:pPr>
              <a:defRPr/>
            </a:pPr>
            <a:r>
              <a:rPr lang="en-US" altLang="zh-CN" sz="2655" dirty="0">
                <a:solidFill>
                  <a:schemeClr val="tx1">
                    <a:lumMod val="65000"/>
                    <a:lumOff val="35000"/>
                  </a:schemeClr>
                </a:solidFill>
                <a:latin typeface="Arial" panose="020B0604020202020204" pitchFamily="34" charset="0"/>
                <a:ea typeface="微软雅黑" panose="020B0503020204020204" pitchFamily="34" charset="-122"/>
              </a:rPr>
              <a:t>YOUR TITLE</a:t>
            </a:r>
            <a:endParaRPr lang="zh-CN" altLang="en-US" sz="2655" dirty="0">
              <a:solidFill>
                <a:schemeClr val="tx1">
                  <a:lumMod val="65000"/>
                  <a:lumOff val="35000"/>
                </a:schemeClr>
              </a:solidFill>
              <a:latin typeface="Arial" panose="020B0604020202020204" pitchFamily="34" charset="0"/>
              <a:ea typeface="微软雅黑" panose="020B0503020204020204" pitchFamily="34" charset="-122"/>
            </a:endParaRPr>
          </a:p>
        </p:txBody>
      </p:sp>
      <p:sp>
        <p:nvSpPr>
          <p:cNvPr id="19" name="文本框 49"/>
          <p:cNvSpPr txBox="1"/>
          <p:nvPr/>
        </p:nvSpPr>
        <p:spPr>
          <a:xfrm>
            <a:off x="3072666" y="4346897"/>
            <a:ext cx="1656070" cy="384080"/>
          </a:xfrm>
          <a:prstGeom prst="rect">
            <a:avLst/>
          </a:prstGeom>
          <a:noFill/>
        </p:spPr>
        <p:txBody>
          <a:bodyPr wrap="square" rtlCol="0">
            <a:spAutoFit/>
          </a:bodyPr>
          <a:lstStyle/>
          <a:p>
            <a:pPr>
              <a:defRPr/>
            </a:pPr>
            <a:r>
              <a:rPr lang="en-US" altLang="zh-CN" sz="1895" dirty="0">
                <a:solidFill>
                  <a:schemeClr val="tx1">
                    <a:lumMod val="65000"/>
                    <a:lumOff val="35000"/>
                  </a:schemeClr>
                </a:solidFill>
                <a:latin typeface="Arial" panose="020B0604020202020204" pitchFamily="34" charset="0"/>
                <a:ea typeface="微软雅黑" panose="020B0503020204020204" pitchFamily="34" charset="-122"/>
              </a:rPr>
              <a:t>YOUR TITLE</a:t>
            </a:r>
            <a:endParaRPr lang="zh-CN" altLang="en-US" sz="1895" dirty="0">
              <a:solidFill>
                <a:schemeClr val="tx1">
                  <a:lumMod val="65000"/>
                  <a:lumOff val="35000"/>
                </a:schemeClr>
              </a:solidFill>
              <a:latin typeface="Arial" panose="020B0604020202020204" pitchFamily="34" charset="0"/>
              <a:ea typeface="微软雅黑" panose="020B0503020204020204" pitchFamily="34" charset="-122"/>
            </a:endParaRPr>
          </a:p>
        </p:txBody>
      </p:sp>
      <p:sp>
        <p:nvSpPr>
          <p:cNvPr id="20" name="矩形 19"/>
          <p:cNvSpPr/>
          <p:nvPr/>
        </p:nvSpPr>
        <p:spPr>
          <a:xfrm>
            <a:off x="3072665" y="4706473"/>
            <a:ext cx="1826791" cy="88921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endParaRPr>
          </a:p>
        </p:txBody>
      </p:sp>
      <p:sp>
        <p:nvSpPr>
          <p:cNvPr id="21" name="文本框 49"/>
          <p:cNvSpPr txBox="1"/>
          <p:nvPr/>
        </p:nvSpPr>
        <p:spPr>
          <a:xfrm>
            <a:off x="8040878" y="4346897"/>
            <a:ext cx="1656070" cy="384080"/>
          </a:xfrm>
          <a:prstGeom prst="rect">
            <a:avLst/>
          </a:prstGeom>
          <a:noFill/>
        </p:spPr>
        <p:txBody>
          <a:bodyPr wrap="square" rtlCol="0">
            <a:spAutoFit/>
          </a:bodyPr>
          <a:lstStyle/>
          <a:p>
            <a:pPr>
              <a:defRPr/>
            </a:pPr>
            <a:r>
              <a:rPr lang="en-US" altLang="zh-CN" sz="1895" dirty="0">
                <a:solidFill>
                  <a:schemeClr val="tx1">
                    <a:lumMod val="65000"/>
                    <a:lumOff val="35000"/>
                  </a:schemeClr>
                </a:solidFill>
                <a:latin typeface="Arial" panose="020B0604020202020204" pitchFamily="34" charset="0"/>
                <a:ea typeface="微软雅黑" panose="020B0503020204020204" pitchFamily="34" charset="-122"/>
              </a:rPr>
              <a:t>YOUR TITLE</a:t>
            </a:r>
            <a:endParaRPr lang="zh-CN" altLang="en-US" sz="1895" dirty="0">
              <a:solidFill>
                <a:schemeClr val="tx1">
                  <a:lumMod val="65000"/>
                  <a:lumOff val="35000"/>
                </a:schemeClr>
              </a:solidFill>
              <a:latin typeface="Arial" panose="020B0604020202020204" pitchFamily="34" charset="0"/>
              <a:ea typeface="微软雅黑" panose="020B0503020204020204" pitchFamily="34" charset="-122"/>
            </a:endParaRPr>
          </a:p>
        </p:txBody>
      </p:sp>
      <p:sp>
        <p:nvSpPr>
          <p:cNvPr id="22" name="矩形 21"/>
          <p:cNvSpPr/>
          <p:nvPr/>
        </p:nvSpPr>
        <p:spPr>
          <a:xfrm>
            <a:off x="8040877" y="4706473"/>
            <a:ext cx="1826791" cy="88921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endParaRPr>
          </a:p>
        </p:txBody>
      </p:sp>
      <p:sp>
        <p:nvSpPr>
          <p:cNvPr id="23" name="文本框 49"/>
          <p:cNvSpPr txBox="1"/>
          <p:nvPr/>
        </p:nvSpPr>
        <p:spPr>
          <a:xfrm>
            <a:off x="3072666" y="2114803"/>
            <a:ext cx="1656070" cy="384080"/>
          </a:xfrm>
          <a:prstGeom prst="rect">
            <a:avLst/>
          </a:prstGeom>
          <a:noFill/>
        </p:spPr>
        <p:txBody>
          <a:bodyPr wrap="square" rtlCol="0">
            <a:spAutoFit/>
          </a:bodyPr>
          <a:lstStyle/>
          <a:p>
            <a:pPr>
              <a:defRPr/>
            </a:pPr>
            <a:r>
              <a:rPr lang="en-US" altLang="zh-CN" sz="1895" dirty="0">
                <a:solidFill>
                  <a:schemeClr val="tx1">
                    <a:lumMod val="65000"/>
                    <a:lumOff val="35000"/>
                  </a:schemeClr>
                </a:solidFill>
                <a:latin typeface="Arial" panose="020B0604020202020204" pitchFamily="34" charset="0"/>
                <a:ea typeface="微软雅黑" panose="020B0503020204020204" pitchFamily="34" charset="-122"/>
              </a:rPr>
              <a:t>YOUR TITLE</a:t>
            </a:r>
            <a:endParaRPr lang="zh-CN" altLang="en-US" sz="1895" dirty="0">
              <a:solidFill>
                <a:schemeClr val="tx1">
                  <a:lumMod val="65000"/>
                  <a:lumOff val="35000"/>
                </a:schemeClr>
              </a:solidFill>
              <a:latin typeface="Arial" panose="020B0604020202020204" pitchFamily="34" charset="0"/>
              <a:ea typeface="微软雅黑" panose="020B0503020204020204" pitchFamily="34" charset="-122"/>
            </a:endParaRPr>
          </a:p>
        </p:txBody>
      </p:sp>
      <p:sp>
        <p:nvSpPr>
          <p:cNvPr id="24" name="矩形 23"/>
          <p:cNvSpPr/>
          <p:nvPr/>
        </p:nvSpPr>
        <p:spPr>
          <a:xfrm>
            <a:off x="3072665" y="2474378"/>
            <a:ext cx="1826791" cy="88921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endParaRPr>
          </a:p>
        </p:txBody>
      </p:sp>
      <p:sp>
        <p:nvSpPr>
          <p:cNvPr id="25" name="文本框 49"/>
          <p:cNvSpPr txBox="1"/>
          <p:nvPr/>
        </p:nvSpPr>
        <p:spPr>
          <a:xfrm>
            <a:off x="7968874" y="2073575"/>
            <a:ext cx="1656070" cy="384080"/>
          </a:xfrm>
          <a:prstGeom prst="rect">
            <a:avLst/>
          </a:prstGeom>
          <a:noFill/>
        </p:spPr>
        <p:txBody>
          <a:bodyPr wrap="square" rtlCol="0">
            <a:spAutoFit/>
          </a:bodyPr>
          <a:lstStyle/>
          <a:p>
            <a:pPr>
              <a:defRPr/>
            </a:pPr>
            <a:r>
              <a:rPr lang="en-US" altLang="zh-CN" sz="1895" dirty="0">
                <a:solidFill>
                  <a:schemeClr val="tx1">
                    <a:lumMod val="65000"/>
                    <a:lumOff val="35000"/>
                  </a:schemeClr>
                </a:solidFill>
                <a:latin typeface="Arial" panose="020B0604020202020204" pitchFamily="34" charset="0"/>
                <a:ea typeface="微软雅黑" panose="020B0503020204020204" pitchFamily="34" charset="-122"/>
              </a:rPr>
              <a:t>YOUR TITLE</a:t>
            </a:r>
            <a:endParaRPr lang="zh-CN" altLang="en-US" sz="1895" dirty="0">
              <a:solidFill>
                <a:schemeClr val="tx1">
                  <a:lumMod val="65000"/>
                  <a:lumOff val="35000"/>
                </a:schemeClr>
              </a:solidFill>
              <a:latin typeface="Arial" panose="020B0604020202020204" pitchFamily="34" charset="0"/>
              <a:ea typeface="微软雅黑" panose="020B0503020204020204" pitchFamily="34" charset="-122"/>
            </a:endParaRPr>
          </a:p>
        </p:txBody>
      </p:sp>
      <p:sp>
        <p:nvSpPr>
          <p:cNvPr id="26" name="矩形 25"/>
          <p:cNvSpPr/>
          <p:nvPr/>
        </p:nvSpPr>
        <p:spPr>
          <a:xfrm>
            <a:off x="7968873" y="2433152"/>
            <a:ext cx="1826791" cy="88921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95" dirty="0">
              <a:solidFill>
                <a:schemeClr val="tx1">
                  <a:lumMod val="50000"/>
                  <a:lumOff val="50000"/>
                </a:schemeClr>
              </a:solidFill>
              <a:latin typeface="Arial" panose="020B0604020202020204" pitchFamily="34" charset="0"/>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8"/>
                                        </p:tgtEl>
                                        <p:attrNameLst>
                                          <p:attrName>ppt_y</p:attrName>
                                        </p:attrNameLst>
                                      </p:cBhvr>
                                      <p:tavLst>
                                        <p:tav tm="0">
                                          <p:val>
                                            <p:strVal val="#ppt_y"/>
                                          </p:val>
                                        </p:tav>
                                        <p:tav tm="100000">
                                          <p:val>
                                            <p:strVal val="#ppt_y"/>
                                          </p:val>
                                        </p:tav>
                                      </p:tavLst>
                                    </p:anim>
                                    <p:anim calcmode="lin" valueType="num">
                                      <p:cBhvr>
                                        <p:cTn id="58"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8"/>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barn(inVertical)">
                                      <p:cBhvr>
                                        <p:cTn id="63" dur="500"/>
                                        <p:tgtEl>
                                          <p:spTgt spid="23"/>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barn(inVertical)">
                                      <p:cBhvr>
                                        <p:cTn id="66" dur="500"/>
                                        <p:tgtEl>
                                          <p:spTgt spid="24"/>
                                        </p:tgtEl>
                                      </p:cBhvr>
                                    </p:animEffect>
                                  </p:childTnLst>
                                </p:cTn>
                              </p:par>
                            </p:childTnLst>
                          </p:cTn>
                        </p:par>
                        <p:par>
                          <p:cTn id="67" fill="hold">
                            <p:stCondLst>
                              <p:cond delay="1450"/>
                            </p:stCondLst>
                            <p:childTnLst>
                              <p:par>
                                <p:cTn id="68" presetID="16" presetClass="entr" presetSubtype="21"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barn(inVertical)">
                                      <p:cBhvr>
                                        <p:cTn id="70" dur="500"/>
                                        <p:tgtEl>
                                          <p:spTgt spid="16"/>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barn(inVertical)">
                                      <p:cBhvr>
                                        <p:cTn id="73" dur="500"/>
                                        <p:tgtEl>
                                          <p:spTgt spid="26"/>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barn(inVertical)">
                                      <p:cBhvr>
                                        <p:cTn id="76" dur="500"/>
                                        <p:tgtEl>
                                          <p:spTgt spid="25"/>
                                        </p:tgtEl>
                                      </p:cBhvr>
                                    </p:animEffect>
                                  </p:childTnLst>
                                </p:cTn>
                              </p:par>
                            </p:childTnLst>
                          </p:cTn>
                        </p:par>
                        <p:par>
                          <p:cTn id="77" fill="hold">
                            <p:stCondLst>
                              <p:cond delay="1950"/>
                            </p:stCondLst>
                            <p:childTnLst>
                              <p:par>
                                <p:cTn id="78" presetID="16" presetClass="entr" presetSubtype="21"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barn(inVertical)">
                                      <p:cBhvr>
                                        <p:cTn id="80" dur="500"/>
                                        <p:tgtEl>
                                          <p:spTgt spid="19"/>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barn(inVertical)">
                                      <p:cBhvr>
                                        <p:cTn id="83" dur="500"/>
                                        <p:tgtEl>
                                          <p:spTgt spid="20"/>
                                        </p:tgtEl>
                                      </p:cBhvr>
                                    </p:animEffect>
                                  </p:childTnLst>
                                </p:cTn>
                              </p:par>
                            </p:childTnLst>
                          </p:cTn>
                        </p:par>
                        <p:par>
                          <p:cTn id="84" fill="hold">
                            <p:stCondLst>
                              <p:cond delay="2450"/>
                            </p:stCondLst>
                            <p:childTnLst>
                              <p:par>
                                <p:cTn id="85" presetID="16" presetClass="entr" presetSubtype="21"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barn(inVertical)">
                                      <p:cBhvr>
                                        <p:cTn id="87" dur="500"/>
                                        <p:tgtEl>
                                          <p:spTgt spid="22"/>
                                        </p:tgtEl>
                                      </p:cBhvr>
                                    </p:animEffect>
                                  </p:childTnLst>
                                </p:cTn>
                              </p:par>
                              <p:par>
                                <p:cTn id="88" presetID="16" presetClass="entr" presetSubtype="21"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barn(inVertical)">
                                      <p:cBhvr>
                                        <p:cTn id="90" dur="500"/>
                                        <p:tgtEl>
                                          <p:spTgt spid="21"/>
                                        </p:tgtEl>
                                      </p:cBhvr>
                                    </p:animEffect>
                                  </p:childTnLst>
                                </p:cTn>
                              </p:par>
                              <p:par>
                                <p:cTn id="91" presetID="16" presetClass="entr" presetSubtype="21" fill="hold" grpId="0" nodeType="with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barn(inVertical)">
                                      <p:cBhvr>
                                        <p:cTn id="9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6" grpId="0"/>
      <p:bldP spid="17" grpId="0"/>
      <p:bldP spid="18" grpId="0"/>
      <p:bldP spid="19" grpId="0"/>
      <p:bldP spid="20" grpId="0"/>
      <p:bldP spid="21" grpId="0"/>
      <p:bldP spid="22" grpId="0"/>
      <p:bldP spid="23"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3095574" y="2641313"/>
            <a:ext cx="4941634" cy="2121817"/>
            <a:chOff x="2028774" y="1909793"/>
            <a:chExt cx="4941634" cy="2121817"/>
          </a:xfrm>
        </p:grpSpPr>
        <p:sp>
          <p:nvSpPr>
            <p:cNvPr id="5" name="六边形 4"/>
            <p:cNvSpPr/>
            <p:nvPr/>
          </p:nvSpPr>
          <p:spPr>
            <a:xfrm rot="19941839" flipH="1">
              <a:off x="2028774" y="2703555"/>
              <a:ext cx="4941634" cy="724551"/>
            </a:xfrm>
            <a:prstGeom prst="hexagon">
              <a:avLst/>
            </a:prstGeom>
            <a:gradFill>
              <a:gsLst>
                <a:gs pos="0">
                  <a:srgbClr val="DBDBDB"/>
                </a:gs>
                <a:gs pos="100000">
                  <a:srgbClr val="F7F7F7"/>
                </a:gs>
              </a:gsLst>
              <a:lin ang="5400000" scaled="0"/>
            </a:gradFill>
            <a:ln w="25400">
              <a:gradFill>
                <a:gsLst>
                  <a:gs pos="0">
                    <a:schemeClr val="bg1"/>
                  </a:gs>
                  <a:gs pos="100000">
                    <a:srgbClr val="CBCBCB"/>
                  </a:gs>
                </a:gsLst>
                <a:lin ang="5400000" scaled="1"/>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文本框 5"/>
            <p:cNvSpPr txBox="1"/>
            <p:nvPr/>
          </p:nvSpPr>
          <p:spPr>
            <a:xfrm rot="-1680000">
              <a:off x="5750680" y="1909793"/>
              <a:ext cx="822722" cy="577081"/>
            </a:xfrm>
            <a:prstGeom prst="rect">
              <a:avLst/>
            </a:prstGeom>
            <a:noFill/>
          </p:spPr>
          <p:txBody>
            <a:bodyPr wrap="square" lIns="68580" tIns="34290" rIns="68580" bIns="34290" rtlCol="0">
              <a:spAutoFit/>
            </a:bodyPr>
            <a:lstStyle/>
            <a:p>
              <a:pPr algn="ctr"/>
              <a:r>
                <a:rPr lang="en-US" altLang="zh-CN" sz="3300" dirty="0">
                  <a:solidFill>
                    <a:schemeClr val="accent1"/>
                  </a:solidFill>
                  <a:latin typeface="Impact" panose="020B0806030902050204" pitchFamily="34" charset="0"/>
                </a:rPr>
                <a:t>02</a:t>
              </a:r>
              <a:endParaRPr lang="zh-CN" altLang="en-US" sz="3300" dirty="0">
                <a:solidFill>
                  <a:schemeClr val="accent1"/>
                </a:solidFill>
                <a:latin typeface="Impact" panose="020B0806030902050204" pitchFamily="34" charset="0"/>
              </a:endParaRPr>
            </a:p>
          </p:txBody>
        </p:sp>
        <p:sp>
          <p:nvSpPr>
            <p:cNvPr id="7" name="文本框 6"/>
            <p:cNvSpPr txBox="1"/>
            <p:nvPr/>
          </p:nvSpPr>
          <p:spPr>
            <a:xfrm rot="19920000">
              <a:off x="2505070" y="3500695"/>
              <a:ext cx="1384394" cy="530915"/>
            </a:xfrm>
            <a:prstGeom prst="rect">
              <a:avLst/>
            </a:prstGeom>
            <a:noFill/>
          </p:spPr>
          <p:txBody>
            <a:bodyPr wrap="square" lIns="68580" tIns="34290" rIns="68580" bIns="34290" rtlCol="0">
              <a:spAutoFit/>
            </a:bodyPr>
            <a:lstStyle/>
            <a:p>
              <a:r>
                <a:rPr lang="zh-CN" altLang="en-US" sz="1000" dirty="0">
                  <a:latin typeface="微软雅黑" panose="020B0503020204020204" pitchFamily="34" charset="-122"/>
                </a:rPr>
                <a:t>单击此处添加文本单击此处添加单击此处添加文本</a:t>
              </a:r>
              <a:endParaRPr lang="en-US" altLang="zh-CN" sz="1000" dirty="0">
                <a:latin typeface="微软雅黑" panose="020B0503020204020204" pitchFamily="34" charset="-122"/>
              </a:endParaRPr>
            </a:p>
          </p:txBody>
        </p:sp>
      </p:grpSp>
      <p:grpSp>
        <p:nvGrpSpPr>
          <p:cNvPr id="8" name="组合 7"/>
          <p:cNvGrpSpPr/>
          <p:nvPr/>
        </p:nvGrpSpPr>
        <p:grpSpPr>
          <a:xfrm>
            <a:off x="3328515" y="1849549"/>
            <a:ext cx="4941634" cy="2106510"/>
            <a:chOff x="2261715" y="1118029"/>
            <a:chExt cx="4941634" cy="2106510"/>
          </a:xfrm>
        </p:grpSpPr>
        <p:sp>
          <p:nvSpPr>
            <p:cNvPr id="9" name="六边形 8"/>
            <p:cNvSpPr/>
            <p:nvPr/>
          </p:nvSpPr>
          <p:spPr>
            <a:xfrm rot="19941839" flipH="1">
              <a:off x="2261715" y="1696085"/>
              <a:ext cx="4941634" cy="724551"/>
            </a:xfrm>
            <a:prstGeom prst="hexagon">
              <a:avLst/>
            </a:prstGeom>
            <a:gradFill>
              <a:gsLst>
                <a:gs pos="0">
                  <a:srgbClr val="DBDBDB"/>
                </a:gs>
                <a:gs pos="100000">
                  <a:srgbClr val="F7F7F7"/>
                </a:gs>
              </a:gsLst>
              <a:lin ang="5400000" scaled="0"/>
            </a:gradFill>
            <a:ln w="25400">
              <a:gradFill>
                <a:gsLst>
                  <a:gs pos="0">
                    <a:schemeClr val="bg1"/>
                  </a:gs>
                  <a:gs pos="100000">
                    <a:srgbClr val="CBCBCB"/>
                  </a:gs>
                </a:gsLst>
                <a:lin ang="5400000" scaled="0"/>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dirty="0"/>
                <a:t>`</a:t>
              </a:r>
              <a:endParaRPr lang="zh-CN" altLang="en-US" dirty="0"/>
            </a:p>
          </p:txBody>
        </p:sp>
        <p:sp>
          <p:nvSpPr>
            <p:cNvPr id="10" name="文本框 9"/>
            <p:cNvSpPr txBox="1"/>
            <p:nvPr/>
          </p:nvSpPr>
          <p:spPr>
            <a:xfrm rot="-1680000">
              <a:off x="2669901" y="2647458"/>
              <a:ext cx="822722" cy="577081"/>
            </a:xfrm>
            <a:prstGeom prst="rect">
              <a:avLst/>
            </a:prstGeom>
            <a:noFill/>
          </p:spPr>
          <p:txBody>
            <a:bodyPr wrap="square" lIns="68580" tIns="34290" rIns="68580" bIns="34290" rtlCol="0">
              <a:spAutoFit/>
            </a:bodyPr>
            <a:lstStyle/>
            <a:p>
              <a:pPr algn="ctr"/>
              <a:r>
                <a:rPr lang="en-US" altLang="zh-CN" sz="3300" dirty="0">
                  <a:solidFill>
                    <a:schemeClr val="accent1"/>
                  </a:solidFill>
                  <a:latin typeface="Impact" panose="020B0806030902050204" pitchFamily="34" charset="0"/>
                </a:rPr>
                <a:t>01</a:t>
              </a:r>
              <a:endParaRPr lang="zh-CN" altLang="en-US" sz="3300" dirty="0">
                <a:solidFill>
                  <a:schemeClr val="accent1"/>
                </a:solidFill>
                <a:latin typeface="Impact" panose="020B0806030902050204" pitchFamily="34" charset="0"/>
              </a:endParaRPr>
            </a:p>
          </p:txBody>
        </p:sp>
        <p:sp>
          <p:nvSpPr>
            <p:cNvPr id="11" name="文本框 10"/>
            <p:cNvSpPr txBox="1"/>
            <p:nvPr/>
          </p:nvSpPr>
          <p:spPr>
            <a:xfrm rot="19920000">
              <a:off x="5396600" y="1118029"/>
              <a:ext cx="1384394" cy="530915"/>
            </a:xfrm>
            <a:prstGeom prst="rect">
              <a:avLst/>
            </a:prstGeom>
            <a:noFill/>
          </p:spPr>
          <p:txBody>
            <a:bodyPr wrap="square" lIns="68580" tIns="34290" rIns="68580" bIns="34290" rtlCol="0">
              <a:spAutoFit/>
            </a:bodyPr>
            <a:lstStyle/>
            <a:p>
              <a:r>
                <a:rPr lang="zh-CN" altLang="en-US" sz="1000" dirty="0">
                  <a:latin typeface="微软雅黑" panose="020B0503020204020204" pitchFamily="34" charset="-122"/>
                </a:rPr>
                <a:t>单击此处添加文本单击此处添加单击此处添加文本</a:t>
              </a:r>
              <a:endParaRPr lang="en-US" altLang="zh-CN" sz="1000" dirty="0">
                <a:latin typeface="微软雅黑" panose="020B0503020204020204" pitchFamily="34" charset="-122"/>
              </a:endParaRPr>
            </a:p>
          </p:txBody>
        </p:sp>
      </p:grpSp>
      <p:sp>
        <p:nvSpPr>
          <p:cNvPr id="12" name="六边形 11"/>
          <p:cNvSpPr/>
          <p:nvPr/>
        </p:nvSpPr>
        <p:spPr>
          <a:xfrm rot="19941839" flipH="1">
            <a:off x="4767635" y="3886259"/>
            <a:ext cx="2673958" cy="616194"/>
          </a:xfrm>
          <a:prstGeom prst="hexagon">
            <a:avLst/>
          </a:prstGeom>
          <a:gradFill>
            <a:gsLst>
              <a:gs pos="0">
                <a:srgbClr val="DBDBDB"/>
              </a:gs>
              <a:gs pos="100000">
                <a:srgbClr val="F7F7F7"/>
              </a:gs>
            </a:gsLst>
            <a:lin ang="5400000" scaled="0"/>
          </a:gradFill>
          <a:ln w="19050">
            <a:gradFill>
              <a:gsLst>
                <a:gs pos="0">
                  <a:schemeClr val="bg1"/>
                </a:gs>
                <a:gs pos="100000">
                  <a:srgbClr val="CBCBCB"/>
                </a:gs>
              </a:gsLst>
              <a:lin ang="5400000" scaled="0"/>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六边形 12"/>
          <p:cNvSpPr/>
          <p:nvPr/>
        </p:nvSpPr>
        <p:spPr>
          <a:xfrm rot="19941839" flipH="1">
            <a:off x="4270901" y="2173868"/>
            <a:ext cx="1701749" cy="616194"/>
          </a:xfrm>
          <a:prstGeom prst="hexagon">
            <a:avLst/>
          </a:prstGeom>
          <a:gradFill>
            <a:gsLst>
              <a:gs pos="0">
                <a:srgbClr val="DBDBDB"/>
              </a:gs>
              <a:gs pos="100000">
                <a:srgbClr val="F7F7F7"/>
              </a:gs>
            </a:gsLst>
            <a:lin ang="5400000" scaled="0"/>
          </a:gradFill>
          <a:ln w="19050">
            <a:gradFill>
              <a:gsLst>
                <a:gs pos="0">
                  <a:schemeClr val="bg1"/>
                </a:gs>
                <a:gs pos="100000">
                  <a:srgbClr val="CBCBCB"/>
                </a:gs>
              </a:gsLst>
              <a:lin ang="5400000" scaled="0"/>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14" name="组合 13"/>
          <p:cNvGrpSpPr/>
          <p:nvPr/>
        </p:nvGrpSpPr>
        <p:grpSpPr>
          <a:xfrm>
            <a:off x="4587951" y="2200363"/>
            <a:ext cx="2253179" cy="2253180"/>
            <a:chOff x="3521151" y="1468843"/>
            <a:chExt cx="2253179" cy="2253180"/>
          </a:xfrm>
        </p:grpSpPr>
        <p:sp>
          <p:nvSpPr>
            <p:cNvPr id="15" name="椭圆 14"/>
            <p:cNvSpPr/>
            <p:nvPr/>
          </p:nvSpPr>
          <p:spPr>
            <a:xfrm>
              <a:off x="3521151" y="1468843"/>
              <a:ext cx="2253179" cy="2253180"/>
            </a:xfrm>
            <a:prstGeom prst="ellipse">
              <a:avLst/>
            </a:prstGeom>
            <a:gradFill>
              <a:gsLst>
                <a:gs pos="100000">
                  <a:schemeClr val="bg1"/>
                </a:gs>
                <a:gs pos="0">
                  <a:schemeClr val="bg1">
                    <a:lumMod val="85000"/>
                  </a:schemeClr>
                </a:gs>
              </a:gsLst>
              <a:lin ang="2700000" scaled="1"/>
            </a:gradFill>
            <a:ln w="317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6" name="Freeform 32"/>
            <p:cNvSpPr>
              <a:spLocks noEditPoints="1"/>
            </p:cNvSpPr>
            <p:nvPr/>
          </p:nvSpPr>
          <p:spPr bwMode="auto">
            <a:xfrm>
              <a:off x="5050475" y="2126916"/>
              <a:ext cx="554777" cy="397093"/>
            </a:xfrm>
            <a:custGeom>
              <a:avLst/>
              <a:gdLst>
                <a:gd name="T0" fmla="*/ 92 w 244"/>
                <a:gd name="T1" fmla="*/ 48 h 175"/>
                <a:gd name="T2" fmla="*/ 102 w 244"/>
                <a:gd name="T3" fmla="*/ 27 h 175"/>
                <a:gd name="T4" fmla="*/ 75 w 244"/>
                <a:gd name="T5" fmla="*/ 0 h 175"/>
                <a:gd name="T6" fmla="*/ 48 w 244"/>
                <a:gd name="T7" fmla="*/ 27 h 175"/>
                <a:gd name="T8" fmla="*/ 58 w 244"/>
                <a:gd name="T9" fmla="*/ 48 h 175"/>
                <a:gd name="T10" fmla="*/ 10 w 244"/>
                <a:gd name="T11" fmla="*/ 123 h 175"/>
                <a:gd name="T12" fmla="*/ 46 w 244"/>
                <a:gd name="T13" fmla="*/ 97 h 175"/>
                <a:gd name="T14" fmla="*/ 32 w 244"/>
                <a:gd name="T15" fmla="*/ 175 h 175"/>
                <a:gd name="T16" fmla="*/ 57 w 244"/>
                <a:gd name="T17" fmla="*/ 175 h 175"/>
                <a:gd name="T18" fmla="*/ 75 w 244"/>
                <a:gd name="T19" fmla="*/ 142 h 175"/>
                <a:gd name="T20" fmla="*/ 93 w 244"/>
                <a:gd name="T21" fmla="*/ 175 h 175"/>
                <a:gd name="T22" fmla="*/ 118 w 244"/>
                <a:gd name="T23" fmla="*/ 175 h 175"/>
                <a:gd name="T24" fmla="*/ 104 w 244"/>
                <a:gd name="T25" fmla="*/ 97 h 175"/>
                <a:gd name="T26" fmla="*/ 140 w 244"/>
                <a:gd name="T27" fmla="*/ 123 h 175"/>
                <a:gd name="T28" fmla="*/ 92 w 244"/>
                <a:gd name="T29" fmla="*/ 48 h 175"/>
                <a:gd name="T30" fmla="*/ 208 w 244"/>
                <a:gd name="T31" fmla="*/ 97 h 175"/>
                <a:gd name="T32" fmla="*/ 214 w 244"/>
                <a:gd name="T33" fmla="*/ 84 h 175"/>
                <a:gd name="T34" fmla="*/ 198 w 244"/>
                <a:gd name="T35" fmla="*/ 68 h 175"/>
                <a:gd name="T36" fmla="*/ 181 w 244"/>
                <a:gd name="T37" fmla="*/ 84 h 175"/>
                <a:gd name="T38" fmla="*/ 187 w 244"/>
                <a:gd name="T39" fmla="*/ 97 h 175"/>
                <a:gd name="T40" fmla="*/ 158 w 244"/>
                <a:gd name="T41" fmla="*/ 143 h 175"/>
                <a:gd name="T42" fmla="*/ 180 w 244"/>
                <a:gd name="T43" fmla="*/ 127 h 175"/>
                <a:gd name="T44" fmla="*/ 171 w 244"/>
                <a:gd name="T45" fmla="*/ 175 h 175"/>
                <a:gd name="T46" fmla="*/ 186 w 244"/>
                <a:gd name="T47" fmla="*/ 175 h 175"/>
                <a:gd name="T48" fmla="*/ 198 w 244"/>
                <a:gd name="T49" fmla="*/ 155 h 175"/>
                <a:gd name="T50" fmla="*/ 209 w 244"/>
                <a:gd name="T51" fmla="*/ 175 h 175"/>
                <a:gd name="T52" fmla="*/ 224 w 244"/>
                <a:gd name="T53" fmla="*/ 175 h 175"/>
                <a:gd name="T54" fmla="*/ 216 w 244"/>
                <a:gd name="T55" fmla="*/ 127 h 175"/>
                <a:gd name="T56" fmla="*/ 237 w 244"/>
                <a:gd name="T57" fmla="*/ 143 h 175"/>
                <a:gd name="T58" fmla="*/ 208 w 244"/>
                <a:gd name="T59" fmla="*/ 9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4" h="175">
                  <a:moveTo>
                    <a:pt x="92" y="48"/>
                  </a:moveTo>
                  <a:cubicBezTo>
                    <a:pt x="98" y="43"/>
                    <a:pt x="102" y="36"/>
                    <a:pt x="102" y="27"/>
                  </a:cubicBezTo>
                  <a:cubicBezTo>
                    <a:pt x="102" y="12"/>
                    <a:pt x="90" y="0"/>
                    <a:pt x="75" y="0"/>
                  </a:cubicBezTo>
                  <a:cubicBezTo>
                    <a:pt x="60" y="0"/>
                    <a:pt x="48" y="12"/>
                    <a:pt x="48" y="27"/>
                  </a:cubicBezTo>
                  <a:cubicBezTo>
                    <a:pt x="48" y="36"/>
                    <a:pt x="52" y="43"/>
                    <a:pt x="58" y="48"/>
                  </a:cubicBezTo>
                  <a:cubicBezTo>
                    <a:pt x="31" y="58"/>
                    <a:pt x="0" y="113"/>
                    <a:pt x="10" y="123"/>
                  </a:cubicBezTo>
                  <a:cubicBezTo>
                    <a:pt x="19" y="131"/>
                    <a:pt x="34" y="114"/>
                    <a:pt x="46" y="97"/>
                  </a:cubicBezTo>
                  <a:cubicBezTo>
                    <a:pt x="39" y="123"/>
                    <a:pt x="34" y="151"/>
                    <a:pt x="32" y="175"/>
                  </a:cubicBezTo>
                  <a:cubicBezTo>
                    <a:pt x="57" y="175"/>
                    <a:pt x="57" y="175"/>
                    <a:pt x="57" y="175"/>
                  </a:cubicBezTo>
                  <a:cubicBezTo>
                    <a:pt x="57" y="161"/>
                    <a:pt x="66" y="142"/>
                    <a:pt x="75" y="142"/>
                  </a:cubicBezTo>
                  <a:cubicBezTo>
                    <a:pt x="84" y="142"/>
                    <a:pt x="93" y="161"/>
                    <a:pt x="93" y="175"/>
                  </a:cubicBezTo>
                  <a:cubicBezTo>
                    <a:pt x="118" y="175"/>
                    <a:pt x="118" y="175"/>
                    <a:pt x="118" y="175"/>
                  </a:cubicBezTo>
                  <a:cubicBezTo>
                    <a:pt x="116" y="151"/>
                    <a:pt x="111" y="123"/>
                    <a:pt x="104" y="97"/>
                  </a:cubicBezTo>
                  <a:cubicBezTo>
                    <a:pt x="116" y="114"/>
                    <a:pt x="131" y="131"/>
                    <a:pt x="140" y="123"/>
                  </a:cubicBezTo>
                  <a:cubicBezTo>
                    <a:pt x="150" y="113"/>
                    <a:pt x="119" y="58"/>
                    <a:pt x="92" y="48"/>
                  </a:cubicBezTo>
                  <a:close/>
                  <a:moveTo>
                    <a:pt x="208" y="97"/>
                  </a:moveTo>
                  <a:cubicBezTo>
                    <a:pt x="212" y="94"/>
                    <a:pt x="214" y="89"/>
                    <a:pt x="214" y="84"/>
                  </a:cubicBezTo>
                  <a:cubicBezTo>
                    <a:pt x="214" y="75"/>
                    <a:pt x="207" y="68"/>
                    <a:pt x="198" y="68"/>
                  </a:cubicBezTo>
                  <a:cubicBezTo>
                    <a:pt x="188" y="68"/>
                    <a:pt x="181" y="75"/>
                    <a:pt x="181" y="84"/>
                  </a:cubicBezTo>
                  <a:cubicBezTo>
                    <a:pt x="181" y="89"/>
                    <a:pt x="183" y="94"/>
                    <a:pt x="187" y="97"/>
                  </a:cubicBezTo>
                  <a:cubicBezTo>
                    <a:pt x="170" y="103"/>
                    <a:pt x="151" y="137"/>
                    <a:pt x="158" y="143"/>
                  </a:cubicBezTo>
                  <a:cubicBezTo>
                    <a:pt x="163" y="148"/>
                    <a:pt x="172" y="137"/>
                    <a:pt x="180" y="127"/>
                  </a:cubicBezTo>
                  <a:cubicBezTo>
                    <a:pt x="176" y="143"/>
                    <a:pt x="173" y="160"/>
                    <a:pt x="171" y="175"/>
                  </a:cubicBezTo>
                  <a:cubicBezTo>
                    <a:pt x="186" y="175"/>
                    <a:pt x="186" y="175"/>
                    <a:pt x="186" y="175"/>
                  </a:cubicBezTo>
                  <a:cubicBezTo>
                    <a:pt x="186" y="167"/>
                    <a:pt x="192" y="155"/>
                    <a:pt x="198" y="155"/>
                  </a:cubicBezTo>
                  <a:cubicBezTo>
                    <a:pt x="203" y="155"/>
                    <a:pt x="209" y="167"/>
                    <a:pt x="209" y="175"/>
                  </a:cubicBezTo>
                  <a:cubicBezTo>
                    <a:pt x="224" y="175"/>
                    <a:pt x="224" y="175"/>
                    <a:pt x="224" y="175"/>
                  </a:cubicBezTo>
                  <a:cubicBezTo>
                    <a:pt x="223" y="160"/>
                    <a:pt x="219" y="143"/>
                    <a:pt x="216" y="127"/>
                  </a:cubicBezTo>
                  <a:cubicBezTo>
                    <a:pt x="223" y="137"/>
                    <a:pt x="232" y="148"/>
                    <a:pt x="237" y="143"/>
                  </a:cubicBezTo>
                  <a:cubicBezTo>
                    <a:pt x="244" y="137"/>
                    <a:pt x="225" y="103"/>
                    <a:pt x="208" y="97"/>
                  </a:cubicBezTo>
                  <a:close/>
                </a:path>
              </a:pathLst>
            </a:custGeom>
            <a:solidFill>
              <a:schemeClr val="accent1"/>
            </a:solidFill>
            <a:ln>
              <a:solidFill>
                <a:schemeClr val="accent1"/>
              </a:solidFill>
            </a:ln>
          </p:spPr>
          <p:txBody>
            <a:bodyPr vert="horz" wrap="square" lIns="68580" tIns="34290" rIns="68580" bIns="34290" numCol="1" anchor="t" anchorCtr="0" compatLnSpc="1"/>
            <a:lstStyle/>
            <a:p>
              <a:endParaRPr lang="zh-CN" altLang="en-US"/>
            </a:p>
          </p:txBody>
        </p:sp>
        <p:sp>
          <p:nvSpPr>
            <p:cNvPr id="17" name="文本框 16"/>
            <p:cNvSpPr txBox="1"/>
            <p:nvPr/>
          </p:nvSpPr>
          <p:spPr>
            <a:xfrm>
              <a:off x="4134184" y="1692506"/>
              <a:ext cx="1012217" cy="830997"/>
            </a:xfrm>
            <a:prstGeom prst="rect">
              <a:avLst/>
            </a:prstGeom>
            <a:noFill/>
          </p:spPr>
          <p:txBody>
            <a:bodyPr wrap="square" lIns="68580" tIns="34290" rIns="68580" bIns="34290" rtlCol="0">
              <a:spAutoFit/>
            </a:bodyPr>
            <a:lstStyle/>
            <a:p>
              <a:pPr algn="ctr"/>
              <a:r>
                <a:rPr lang="en-US" altLang="zh-CN" sz="5000" dirty="0">
                  <a:solidFill>
                    <a:schemeClr val="accent1"/>
                  </a:solidFill>
                  <a:latin typeface="Impact" panose="020B0806030902050204" pitchFamily="34" charset="0"/>
                  <a:cs typeface="Iskoola Pota" panose="020B0502040204020203" pitchFamily="34" charset="0"/>
                </a:rPr>
                <a:t>A</a:t>
              </a:r>
              <a:endParaRPr lang="zh-CN" altLang="en-US" sz="5000" dirty="0">
                <a:solidFill>
                  <a:schemeClr val="accent1"/>
                </a:solidFill>
                <a:latin typeface="Impact" panose="020B0806030902050204" pitchFamily="34" charset="0"/>
                <a:cs typeface="Iskoola Pota" panose="020B0502040204020203" pitchFamily="34" charset="0"/>
              </a:endParaRPr>
            </a:p>
          </p:txBody>
        </p:sp>
        <p:grpSp>
          <p:nvGrpSpPr>
            <p:cNvPr id="18" name="组合 17"/>
            <p:cNvGrpSpPr/>
            <p:nvPr/>
          </p:nvGrpSpPr>
          <p:grpSpPr>
            <a:xfrm>
              <a:off x="4056735" y="2457433"/>
              <a:ext cx="1300673" cy="562688"/>
              <a:chOff x="3762897" y="3849925"/>
              <a:chExt cx="1734231" cy="750251"/>
            </a:xfrm>
          </p:grpSpPr>
          <p:sp>
            <p:nvSpPr>
              <p:cNvPr id="20" name="文本框 19"/>
              <p:cNvSpPr txBox="1"/>
              <p:nvPr/>
            </p:nvSpPr>
            <p:spPr>
              <a:xfrm>
                <a:off x="3769521" y="3849925"/>
                <a:ext cx="1493850" cy="369332"/>
              </a:xfrm>
              <a:prstGeom prst="rect">
                <a:avLst/>
              </a:prstGeom>
              <a:noFill/>
            </p:spPr>
            <p:txBody>
              <a:bodyPr wrap="square" rtlCol="0">
                <a:spAutoFit/>
              </a:bodyPr>
              <a:lstStyle/>
              <a:p>
                <a:r>
                  <a:rPr lang="zh-CN" altLang="en-US" sz="1200" dirty="0">
                    <a:solidFill>
                      <a:schemeClr val="tx1">
                        <a:lumMod val="65000"/>
                        <a:lumOff val="35000"/>
                      </a:schemeClr>
                    </a:solidFill>
                    <a:latin typeface="时尚中黑简体" panose="01010104010101010101" pitchFamily="2" charset="-122"/>
                    <a:ea typeface="时尚中黑简体" panose="01010104010101010101" pitchFamily="2" charset="-122"/>
                  </a:rPr>
                  <a:t>在此添加标题</a:t>
                </a:r>
              </a:p>
            </p:txBody>
          </p:sp>
          <p:sp>
            <p:nvSpPr>
              <p:cNvPr id="21" name="文本框 20"/>
              <p:cNvSpPr txBox="1"/>
              <p:nvPr/>
            </p:nvSpPr>
            <p:spPr>
              <a:xfrm>
                <a:off x="3762897" y="4107733"/>
                <a:ext cx="1734231" cy="492443"/>
              </a:xfrm>
              <a:prstGeom prst="rect">
                <a:avLst/>
              </a:prstGeom>
              <a:noFill/>
            </p:spPr>
            <p:txBody>
              <a:bodyPr wrap="square" rtlCol="0">
                <a:spAutoFit/>
              </a:bodyPr>
              <a:lstStyle/>
              <a:p>
                <a:r>
                  <a:rPr lang="zh-CN" altLang="en-US" sz="900" dirty="0">
                    <a:solidFill>
                      <a:srgbClr val="7F7F7F"/>
                    </a:solidFill>
                    <a:latin typeface="微软雅黑" panose="020B0503020204020204" pitchFamily="34" charset="-122"/>
                  </a:rPr>
                  <a:t>单击此处添加文本单击此处添加单击</a:t>
                </a:r>
                <a:endParaRPr lang="en-US" altLang="zh-CN" sz="900" dirty="0">
                  <a:solidFill>
                    <a:srgbClr val="7F7F7F"/>
                  </a:solidFill>
                  <a:latin typeface="微软雅黑" panose="020B0503020204020204" pitchFamily="34" charset="-122"/>
                </a:endParaRPr>
              </a:p>
            </p:txBody>
          </p:sp>
        </p:grpSp>
        <p:cxnSp>
          <p:nvCxnSpPr>
            <p:cNvPr id="19" name="直接连接符 18"/>
            <p:cNvCxnSpPr/>
            <p:nvPr/>
          </p:nvCxnSpPr>
          <p:spPr>
            <a:xfrm>
              <a:off x="4127741" y="3124514"/>
              <a:ext cx="117791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4" name="文本框 23"/>
          <p:cNvSpPr txBox="1"/>
          <p:nvPr/>
        </p:nvSpPr>
        <p:spPr>
          <a:xfrm>
            <a:off x="2624698" y="2595594"/>
            <a:ext cx="1618595" cy="715581"/>
          </a:xfrm>
          <a:prstGeom prst="rect">
            <a:avLst/>
          </a:prstGeom>
          <a:noFill/>
        </p:spPr>
        <p:txBody>
          <a:bodyPr wrap="square" lIns="68580" tIns="34290" rIns="68580" bIns="34290" rtlCol="0">
            <a:spAutoFit/>
          </a:bodyPr>
          <a:lstStyle/>
          <a:p>
            <a:r>
              <a:rPr lang="zh-CN" altLang="en-US" sz="1400" dirty="0">
                <a:solidFill>
                  <a:srgbClr val="7F7F7F"/>
                </a:solidFill>
                <a:latin typeface="微软雅黑" panose="020B0503020204020204" pitchFamily="34" charset="-122"/>
              </a:rPr>
              <a:t>单击此处添加文本单击此处添加单击此处</a:t>
            </a:r>
            <a:endParaRPr lang="en-US" altLang="zh-CN" sz="1400" dirty="0">
              <a:solidFill>
                <a:srgbClr val="7F7F7F"/>
              </a:solidFill>
              <a:latin typeface="微软雅黑" panose="020B0503020204020204" pitchFamily="34" charset="-122"/>
            </a:endParaRPr>
          </a:p>
        </p:txBody>
      </p:sp>
      <p:sp>
        <p:nvSpPr>
          <p:cNvPr id="25" name="文本框 24"/>
          <p:cNvSpPr txBox="1"/>
          <p:nvPr/>
        </p:nvSpPr>
        <p:spPr>
          <a:xfrm>
            <a:off x="7567704" y="3667518"/>
            <a:ext cx="1618595" cy="715581"/>
          </a:xfrm>
          <a:prstGeom prst="rect">
            <a:avLst/>
          </a:prstGeom>
          <a:noFill/>
        </p:spPr>
        <p:txBody>
          <a:bodyPr wrap="square" lIns="68580" tIns="34290" rIns="68580" bIns="34290" rtlCol="0">
            <a:spAutoFit/>
          </a:bodyPr>
          <a:lstStyle/>
          <a:p>
            <a:r>
              <a:rPr lang="zh-CN" altLang="en-US" sz="1400" dirty="0">
                <a:solidFill>
                  <a:srgbClr val="7F7F7F"/>
                </a:solidFill>
                <a:latin typeface="微软雅黑" panose="020B0503020204020204" pitchFamily="34" charset="-122"/>
              </a:rPr>
              <a:t>单击此处添加文本单击此处添加单击此处</a:t>
            </a:r>
            <a:endParaRPr lang="en-US" altLang="zh-CN" sz="1400" dirty="0">
              <a:solidFill>
                <a:srgbClr val="7F7F7F"/>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1+#ppt_w/2"/>
                                          </p:val>
                                        </p:tav>
                                        <p:tav tm="100000">
                                          <p:val>
                                            <p:strVal val="#ppt_x"/>
                                          </p:val>
                                        </p:tav>
                                      </p:tavLst>
                                    </p:anim>
                                    <p:anim calcmode="lin" valueType="num">
                                      <p:cBhvr additive="base">
                                        <p:cTn id="33" dur="500" fill="hold"/>
                                        <p:tgtEl>
                                          <p:spTgt spid="2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1+#ppt_w/2"/>
                                          </p:val>
                                        </p:tav>
                                        <p:tav tm="100000">
                                          <p:val>
                                            <p:strVal val="#ppt_x"/>
                                          </p:val>
                                        </p:tav>
                                      </p:tavLst>
                                    </p:anim>
                                    <p:anim calcmode="lin" valueType="num">
                                      <p:cBhvr additive="base">
                                        <p:cTn id="3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51"/>
          <p:cNvGrpSpPr/>
          <p:nvPr/>
        </p:nvGrpSpPr>
        <p:grpSpPr>
          <a:xfrm>
            <a:off x="4062301" y="1137397"/>
            <a:ext cx="4646519" cy="4705126"/>
            <a:chOff x="1323219" y="139242"/>
            <a:chExt cx="6497562" cy="6579517"/>
          </a:xfrm>
        </p:grpSpPr>
        <p:sp>
          <p:nvSpPr>
            <p:cNvPr id="5" name="矩形 4"/>
            <p:cNvSpPr/>
            <p:nvPr/>
          </p:nvSpPr>
          <p:spPr>
            <a:xfrm>
              <a:off x="2104995" y="4446234"/>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6" name="矩形 5"/>
            <p:cNvSpPr/>
            <p:nvPr/>
          </p:nvSpPr>
          <p:spPr>
            <a:xfrm>
              <a:off x="2104995" y="542667"/>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7" name="AutoShape 28"/>
            <p:cNvSpPr>
              <a:spLocks noChangeArrowheads="1"/>
            </p:cNvSpPr>
            <p:nvPr/>
          </p:nvSpPr>
          <p:spPr bwMode="gray">
            <a:xfrm>
              <a:off x="1336504" y="857906"/>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AutoShape 29"/>
            <p:cNvSpPr>
              <a:spLocks noChangeArrowheads="1"/>
            </p:cNvSpPr>
            <p:nvPr/>
          </p:nvSpPr>
          <p:spPr bwMode="gray">
            <a:xfrm>
              <a:off x="1323219" y="836213"/>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AutoShape 30"/>
            <p:cNvSpPr>
              <a:spLocks noChangeArrowheads="1"/>
            </p:cNvSpPr>
            <p:nvPr/>
          </p:nvSpPr>
          <p:spPr bwMode="gray">
            <a:xfrm>
              <a:off x="1415193" y="911667"/>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0" name="矩形 9"/>
            <p:cNvSpPr/>
            <p:nvPr/>
          </p:nvSpPr>
          <p:spPr>
            <a:xfrm>
              <a:off x="2524807" y="169113"/>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1" name="矩形 10"/>
            <p:cNvSpPr/>
            <p:nvPr/>
          </p:nvSpPr>
          <p:spPr>
            <a:xfrm>
              <a:off x="1696688" y="139242"/>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2" name="AutoShape 28"/>
            <p:cNvSpPr>
              <a:spLocks noChangeArrowheads="1"/>
            </p:cNvSpPr>
            <p:nvPr/>
          </p:nvSpPr>
          <p:spPr bwMode="gray">
            <a:xfrm>
              <a:off x="6251096" y="857906"/>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AutoShape 29"/>
            <p:cNvSpPr>
              <a:spLocks noChangeArrowheads="1"/>
            </p:cNvSpPr>
            <p:nvPr/>
          </p:nvSpPr>
          <p:spPr bwMode="gray">
            <a:xfrm>
              <a:off x="6237811" y="836213"/>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4" name="AutoShape 30"/>
            <p:cNvSpPr>
              <a:spLocks noChangeArrowheads="1"/>
            </p:cNvSpPr>
            <p:nvPr/>
          </p:nvSpPr>
          <p:spPr bwMode="gray">
            <a:xfrm>
              <a:off x="6329785" y="911667"/>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5" name="矩形 14"/>
            <p:cNvSpPr/>
            <p:nvPr/>
          </p:nvSpPr>
          <p:spPr>
            <a:xfrm>
              <a:off x="6621172" y="139242"/>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104995" y="2529747"/>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17" name="AutoShape 28"/>
            <p:cNvSpPr>
              <a:spLocks noChangeArrowheads="1"/>
            </p:cNvSpPr>
            <p:nvPr/>
          </p:nvSpPr>
          <p:spPr bwMode="gray">
            <a:xfrm>
              <a:off x="1336504" y="2830698"/>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8" name="AutoShape 29"/>
            <p:cNvSpPr>
              <a:spLocks noChangeArrowheads="1"/>
            </p:cNvSpPr>
            <p:nvPr/>
          </p:nvSpPr>
          <p:spPr bwMode="gray">
            <a:xfrm>
              <a:off x="1323219" y="2809005"/>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9" name="AutoShape 30"/>
            <p:cNvSpPr>
              <a:spLocks noChangeArrowheads="1"/>
            </p:cNvSpPr>
            <p:nvPr/>
          </p:nvSpPr>
          <p:spPr bwMode="gray">
            <a:xfrm>
              <a:off x="1415193" y="2884459"/>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2524807" y="2156193"/>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 name="矩形 20"/>
            <p:cNvSpPr/>
            <p:nvPr/>
          </p:nvSpPr>
          <p:spPr>
            <a:xfrm>
              <a:off x="1696688" y="2112034"/>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 name="AutoShape 28"/>
            <p:cNvSpPr>
              <a:spLocks noChangeArrowheads="1"/>
            </p:cNvSpPr>
            <p:nvPr/>
          </p:nvSpPr>
          <p:spPr bwMode="gray">
            <a:xfrm>
              <a:off x="6251096" y="2830698"/>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3" name="AutoShape 29"/>
            <p:cNvSpPr>
              <a:spLocks noChangeArrowheads="1"/>
            </p:cNvSpPr>
            <p:nvPr/>
          </p:nvSpPr>
          <p:spPr bwMode="gray">
            <a:xfrm>
              <a:off x="6237811" y="2809005"/>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4" name="AutoShape 30"/>
            <p:cNvSpPr>
              <a:spLocks noChangeArrowheads="1"/>
            </p:cNvSpPr>
            <p:nvPr/>
          </p:nvSpPr>
          <p:spPr bwMode="gray">
            <a:xfrm>
              <a:off x="6329785" y="2884459"/>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6621172" y="2112034"/>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6" name="矩形 25"/>
            <p:cNvSpPr/>
            <p:nvPr/>
          </p:nvSpPr>
          <p:spPr>
            <a:xfrm>
              <a:off x="2524807" y="4134357"/>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1696688" y="4075910"/>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6621172" y="4075910"/>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9" name="下箭头 28"/>
            <p:cNvSpPr/>
            <p:nvPr/>
          </p:nvSpPr>
          <p:spPr>
            <a:xfrm>
              <a:off x="1648248" y="1133066"/>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0" name="下箭头 29"/>
            <p:cNvSpPr/>
            <p:nvPr/>
          </p:nvSpPr>
          <p:spPr>
            <a:xfrm>
              <a:off x="6588433" y="1133066"/>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1" name="下箭头 30"/>
            <p:cNvSpPr/>
            <p:nvPr/>
          </p:nvSpPr>
          <p:spPr>
            <a:xfrm>
              <a:off x="1648248" y="3141603"/>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2" name="下箭头 31"/>
            <p:cNvSpPr/>
            <p:nvPr/>
          </p:nvSpPr>
          <p:spPr>
            <a:xfrm>
              <a:off x="6588433" y="3141603"/>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3" name="AutoShape 28"/>
            <p:cNvSpPr>
              <a:spLocks noChangeArrowheads="1"/>
            </p:cNvSpPr>
            <p:nvPr/>
          </p:nvSpPr>
          <p:spPr bwMode="gray">
            <a:xfrm>
              <a:off x="1336504" y="4790049"/>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4" name="AutoShape 29"/>
            <p:cNvSpPr>
              <a:spLocks noChangeArrowheads="1"/>
            </p:cNvSpPr>
            <p:nvPr/>
          </p:nvSpPr>
          <p:spPr bwMode="gray">
            <a:xfrm>
              <a:off x="1323219" y="4768356"/>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5" name="AutoShape 30"/>
            <p:cNvSpPr>
              <a:spLocks noChangeArrowheads="1"/>
            </p:cNvSpPr>
            <p:nvPr/>
          </p:nvSpPr>
          <p:spPr bwMode="gray">
            <a:xfrm>
              <a:off x="1415193" y="4843810"/>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6" name="AutoShape 28"/>
            <p:cNvSpPr>
              <a:spLocks noChangeArrowheads="1"/>
            </p:cNvSpPr>
            <p:nvPr/>
          </p:nvSpPr>
          <p:spPr bwMode="gray">
            <a:xfrm>
              <a:off x="6251096" y="4790049"/>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7" name="AutoShape 29"/>
            <p:cNvSpPr>
              <a:spLocks noChangeArrowheads="1"/>
            </p:cNvSpPr>
            <p:nvPr/>
          </p:nvSpPr>
          <p:spPr bwMode="gray">
            <a:xfrm>
              <a:off x="6237811" y="4768356"/>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8" name="AutoShape 30"/>
            <p:cNvSpPr>
              <a:spLocks noChangeArrowheads="1"/>
            </p:cNvSpPr>
            <p:nvPr/>
          </p:nvSpPr>
          <p:spPr bwMode="gray">
            <a:xfrm>
              <a:off x="6329785" y="4843810"/>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2524807" y="6093708"/>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0" name="矩形 39"/>
            <p:cNvSpPr/>
            <p:nvPr/>
          </p:nvSpPr>
          <p:spPr>
            <a:xfrm>
              <a:off x="1696688" y="6035261"/>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1" name="矩形 40"/>
            <p:cNvSpPr/>
            <p:nvPr/>
          </p:nvSpPr>
          <p:spPr>
            <a:xfrm>
              <a:off x="6621172" y="6035261"/>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2" name="下箭头 41"/>
            <p:cNvSpPr/>
            <p:nvPr/>
          </p:nvSpPr>
          <p:spPr>
            <a:xfrm>
              <a:off x="1648248" y="5100954"/>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43" name="下箭头 42"/>
            <p:cNvSpPr/>
            <p:nvPr/>
          </p:nvSpPr>
          <p:spPr>
            <a:xfrm>
              <a:off x="6588433" y="5100954"/>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5432480" y="2251148"/>
            <a:ext cx="2019191" cy="968044"/>
          </a:xfrm>
          <a:prstGeom prst="rect">
            <a:avLst/>
          </a:prstGeom>
          <a:noFill/>
          <a:ln w="19050" cap="flat" cmpd="sng" algn="ctr">
            <a:solidFill>
              <a:schemeClr val="accent1"/>
            </a:solidFill>
            <a:prstDash val="solid"/>
            <a:miter lim="800000"/>
          </a:ln>
          <a:effectLst/>
        </p:spPr>
        <p:txBody>
          <a:bodyPr rtlCol="0" anchor="ctr"/>
          <a:lstStyle/>
          <a:p>
            <a:pPr algn="ctr" defTabSz="963930">
              <a:defRPr/>
            </a:pPr>
            <a:endParaRPr lang="zh-CN" altLang="en-US" kern="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p:cNvSpPr txBox="1"/>
          <p:nvPr>
            <p:custDataLst>
              <p:tags r:id="rId2"/>
            </p:custDataLst>
          </p:nvPr>
        </p:nvSpPr>
        <p:spPr>
          <a:xfrm>
            <a:off x="5731734" y="2622167"/>
            <a:ext cx="1448795" cy="454740"/>
          </a:xfrm>
          <a:prstGeom prst="rect">
            <a:avLst/>
          </a:prstGeom>
          <a:noFill/>
        </p:spPr>
        <p:txBody>
          <a:bodyPr vert="horz" wrap="none" lIns="0" tIns="0" rIns="0" bIns="0" rtlCol="0">
            <a:spAutoFit/>
          </a:bodyPr>
          <a:lstStyle/>
          <a:p>
            <a:r>
              <a:rPr lang="zh-CN" altLang="en-US"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第 </a:t>
            </a:r>
            <a:r>
              <a:rPr lang="en-US" altLang="zh-CN"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3 </a:t>
            </a:r>
            <a:r>
              <a:rPr lang="zh-CN" altLang="en-US"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章</a:t>
            </a:r>
          </a:p>
        </p:txBody>
      </p:sp>
      <p:sp>
        <p:nvSpPr>
          <p:cNvPr id="5" name="文本框 4"/>
          <p:cNvSpPr txBox="1"/>
          <p:nvPr>
            <p:custDataLst>
              <p:tags r:id="rId3"/>
            </p:custDataLst>
          </p:nvPr>
        </p:nvSpPr>
        <p:spPr>
          <a:xfrm>
            <a:off x="5498423" y="2251148"/>
            <a:ext cx="1887304" cy="360099"/>
          </a:xfrm>
          <a:prstGeom prst="rect">
            <a:avLst/>
          </a:prstGeom>
          <a:noFill/>
        </p:spPr>
        <p:txBody>
          <a:bodyPr vert="horz" wrap="square" lIns="0" tIns="0" rIns="0" bIns="0" rtlCol="0">
            <a:spAutoFit/>
          </a:bodyPr>
          <a:lstStyle/>
          <a:p>
            <a:pPr algn="ctr">
              <a:lnSpc>
                <a:spcPct val="130000"/>
              </a:lnSpc>
            </a:pPr>
            <a:r>
              <a:rPr lang="en-US" altLang="zh-CN"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CHAPTER ONE</a:t>
            </a:r>
            <a:endParaRPr lang="zh-CN" altLang="en-US" kern="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nvSpPr>
        <p:spPr>
          <a:xfrm>
            <a:off x="4459523" y="3913373"/>
            <a:ext cx="3965105" cy="677108"/>
          </a:xfrm>
          <a:prstGeom prst="rect">
            <a:avLst/>
          </a:prstGeom>
        </p:spPr>
        <p:txBody>
          <a:bodyPr wrap="square" lIns="0" tIns="0" rIns="0" bIns="0">
            <a:spAutoFit/>
          </a:bodyPr>
          <a:lstStyle/>
          <a:p>
            <a:r>
              <a:rPr lang="zh-CN" altLang="en-US"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Group 14"/>
          <p:cNvGrpSpPr/>
          <p:nvPr/>
        </p:nvGrpSpPr>
        <p:grpSpPr bwMode="auto">
          <a:xfrm>
            <a:off x="5061055" y="3613258"/>
            <a:ext cx="4616450" cy="2894013"/>
            <a:chOff x="3217" y="2688"/>
            <a:chExt cx="2908" cy="1823"/>
          </a:xfrm>
        </p:grpSpPr>
        <p:sp>
          <p:nvSpPr>
            <p:cNvPr id="5" name="Freeform 15"/>
            <p:cNvSpPr>
              <a:spLocks noChangeArrowheads="1"/>
            </p:cNvSpPr>
            <p:nvPr/>
          </p:nvSpPr>
          <p:spPr bwMode="auto">
            <a:xfrm>
              <a:off x="3217" y="3039"/>
              <a:ext cx="2908" cy="1472"/>
            </a:xfrm>
            <a:custGeom>
              <a:avLst/>
              <a:gdLst>
                <a:gd name="T0" fmla="*/ 311 w 12822"/>
                <a:gd name="T1" fmla="*/ 0 h 6490"/>
                <a:gd name="T2" fmla="*/ 660 w 12822"/>
                <a:gd name="T3" fmla="*/ 131 h 6490"/>
                <a:gd name="T4" fmla="*/ 424 w 12822"/>
                <a:gd name="T5" fmla="*/ 334 h 6490"/>
                <a:gd name="T6" fmla="*/ 0 w 12822"/>
                <a:gd name="T7" fmla="*/ 131 h 6490"/>
                <a:gd name="T8" fmla="*/ 311 w 12822"/>
                <a:gd name="T9" fmla="*/ 0 h 6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22" h="6490">
                  <a:moveTo>
                    <a:pt x="6041" y="0"/>
                  </a:moveTo>
                  <a:lnTo>
                    <a:pt x="12821" y="2552"/>
                  </a:lnTo>
                  <a:lnTo>
                    <a:pt x="8237" y="6489"/>
                  </a:lnTo>
                  <a:lnTo>
                    <a:pt x="0" y="2546"/>
                  </a:lnTo>
                  <a:lnTo>
                    <a:pt x="6041" y="0"/>
                  </a:lnTo>
                </a:path>
              </a:pathLst>
            </a:custGeom>
            <a:solidFill>
              <a:srgbClr val="C0C0C0">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 name="Freeform 16"/>
            <p:cNvSpPr>
              <a:spLocks noChangeArrowheads="1"/>
            </p:cNvSpPr>
            <p:nvPr/>
          </p:nvSpPr>
          <p:spPr bwMode="auto">
            <a:xfrm>
              <a:off x="5004" y="3051"/>
              <a:ext cx="1112" cy="1459"/>
            </a:xfrm>
            <a:custGeom>
              <a:avLst/>
              <a:gdLst>
                <a:gd name="T0" fmla="*/ 0 w 4904"/>
                <a:gd name="T1" fmla="*/ 133 h 6434"/>
                <a:gd name="T2" fmla="*/ 175 w 4904"/>
                <a:gd name="T3" fmla="*/ 0 h 6434"/>
                <a:gd name="T4" fmla="*/ 252 w 4904"/>
                <a:gd name="T5" fmla="*/ 129 h 6434"/>
                <a:gd name="T6" fmla="*/ 16 w 4904"/>
                <a:gd name="T7" fmla="*/ 331 h 6434"/>
                <a:gd name="T8" fmla="*/ 0 w 4904"/>
                <a:gd name="T9" fmla="*/ 133 h 6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04" h="6434">
                  <a:moveTo>
                    <a:pt x="0" y="2581"/>
                  </a:moveTo>
                  <a:lnTo>
                    <a:pt x="3403" y="0"/>
                  </a:lnTo>
                  <a:lnTo>
                    <a:pt x="4903" y="2503"/>
                  </a:lnTo>
                  <a:lnTo>
                    <a:pt x="312" y="6433"/>
                  </a:lnTo>
                  <a:lnTo>
                    <a:pt x="0" y="2581"/>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7" name="Freeform 17"/>
            <p:cNvSpPr>
              <a:spLocks noChangeArrowheads="1"/>
            </p:cNvSpPr>
            <p:nvPr/>
          </p:nvSpPr>
          <p:spPr bwMode="auto">
            <a:xfrm>
              <a:off x="3229" y="2688"/>
              <a:ext cx="1415" cy="918"/>
            </a:xfrm>
            <a:custGeom>
              <a:avLst/>
              <a:gdLst>
                <a:gd name="T0" fmla="*/ 85 w 6241"/>
                <a:gd name="T1" fmla="*/ 80 h 4046"/>
                <a:gd name="T2" fmla="*/ 321 w 6241"/>
                <a:gd name="T3" fmla="*/ 0 h 4046"/>
                <a:gd name="T4" fmla="*/ 311 w 6241"/>
                <a:gd name="T5" fmla="*/ 80 h 4046"/>
                <a:gd name="T6" fmla="*/ 0 w 6241"/>
                <a:gd name="T7" fmla="*/ 208 h 4046"/>
                <a:gd name="T8" fmla="*/ 85 w 6241"/>
                <a:gd name="T9" fmla="*/ 80 h 40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1" h="4046">
                  <a:moveTo>
                    <a:pt x="1647" y="1549"/>
                  </a:moveTo>
                  <a:lnTo>
                    <a:pt x="6240" y="0"/>
                  </a:lnTo>
                  <a:lnTo>
                    <a:pt x="6041" y="1549"/>
                  </a:lnTo>
                  <a:lnTo>
                    <a:pt x="0" y="4045"/>
                  </a:lnTo>
                  <a:lnTo>
                    <a:pt x="1647" y="1549"/>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Freeform 18"/>
            <p:cNvSpPr>
              <a:spLocks noChangeArrowheads="1"/>
            </p:cNvSpPr>
            <p:nvPr/>
          </p:nvSpPr>
          <p:spPr bwMode="auto">
            <a:xfrm>
              <a:off x="3614" y="2699"/>
              <a:ext cx="2162" cy="928"/>
            </a:xfrm>
            <a:custGeom>
              <a:avLst/>
              <a:gdLst>
                <a:gd name="T0" fmla="*/ 231 w 9536"/>
                <a:gd name="T1" fmla="*/ 0 h 4091"/>
                <a:gd name="T2" fmla="*/ 490 w 9536"/>
                <a:gd name="T3" fmla="*/ 82 h 4091"/>
                <a:gd name="T4" fmla="*/ 315 w 9536"/>
                <a:gd name="T5" fmla="*/ 211 h 4091"/>
                <a:gd name="T6" fmla="*/ 0 w 9536"/>
                <a:gd name="T7" fmla="*/ 77 h 4091"/>
                <a:gd name="T8" fmla="*/ 231 w 9536"/>
                <a:gd name="T9" fmla="*/ 0 h 40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36" h="4091">
                  <a:moveTo>
                    <a:pt x="4493" y="0"/>
                  </a:moveTo>
                  <a:lnTo>
                    <a:pt x="9535" y="1598"/>
                  </a:lnTo>
                  <a:lnTo>
                    <a:pt x="6132" y="4090"/>
                  </a:lnTo>
                  <a:lnTo>
                    <a:pt x="0" y="1499"/>
                  </a:lnTo>
                  <a:lnTo>
                    <a:pt x="4493" y="0"/>
                  </a:lnTo>
                </a:path>
              </a:pathLst>
            </a:custGeom>
            <a:solidFill>
              <a:srgbClr val="F8F8F8">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Freeform 19"/>
            <p:cNvSpPr>
              <a:spLocks noChangeArrowheads="1"/>
            </p:cNvSpPr>
            <p:nvPr/>
          </p:nvSpPr>
          <p:spPr bwMode="auto">
            <a:xfrm>
              <a:off x="3217" y="3039"/>
              <a:ext cx="1866" cy="1470"/>
            </a:xfrm>
            <a:custGeom>
              <a:avLst/>
              <a:gdLst>
                <a:gd name="T0" fmla="*/ 87 w 8230"/>
                <a:gd name="T1" fmla="*/ 0 h 6483"/>
                <a:gd name="T2" fmla="*/ 403 w 8230"/>
                <a:gd name="T3" fmla="*/ 133 h 6483"/>
                <a:gd name="T4" fmla="*/ 423 w 8230"/>
                <a:gd name="T5" fmla="*/ 333 h 6483"/>
                <a:gd name="T6" fmla="*/ 0 w 8230"/>
                <a:gd name="T7" fmla="*/ 131 h 6483"/>
                <a:gd name="T8" fmla="*/ 87 w 8230"/>
                <a:gd name="T9" fmla="*/ 0 h 64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30" h="6483">
                  <a:moveTo>
                    <a:pt x="1697" y="0"/>
                  </a:moveTo>
                  <a:lnTo>
                    <a:pt x="7840" y="2591"/>
                  </a:lnTo>
                  <a:lnTo>
                    <a:pt x="8229" y="6482"/>
                  </a:lnTo>
                  <a:lnTo>
                    <a:pt x="0" y="2546"/>
                  </a:lnTo>
                  <a:lnTo>
                    <a:pt x="1697"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grpSp>
        <p:nvGrpSpPr>
          <p:cNvPr id="10" name="Group 20"/>
          <p:cNvGrpSpPr/>
          <p:nvPr/>
        </p:nvGrpSpPr>
        <p:grpSpPr bwMode="auto">
          <a:xfrm>
            <a:off x="5784955" y="2913170"/>
            <a:ext cx="3216275" cy="1887537"/>
            <a:chOff x="3673" y="2247"/>
            <a:chExt cx="2026" cy="1189"/>
          </a:xfrm>
        </p:grpSpPr>
        <p:sp>
          <p:nvSpPr>
            <p:cNvPr id="11" name="Freeform 21"/>
            <p:cNvSpPr>
              <a:spLocks noChangeArrowheads="1"/>
            </p:cNvSpPr>
            <p:nvPr/>
          </p:nvSpPr>
          <p:spPr bwMode="auto">
            <a:xfrm>
              <a:off x="3681" y="2581"/>
              <a:ext cx="2018" cy="851"/>
            </a:xfrm>
            <a:custGeom>
              <a:avLst/>
              <a:gdLst>
                <a:gd name="T0" fmla="*/ 208 w 8901"/>
                <a:gd name="T1" fmla="*/ 0 h 3753"/>
                <a:gd name="T2" fmla="*/ 458 w 8901"/>
                <a:gd name="T3" fmla="*/ 79 h 3753"/>
                <a:gd name="T4" fmla="*/ 294 w 8901"/>
                <a:gd name="T5" fmla="*/ 193 h 3753"/>
                <a:gd name="T6" fmla="*/ 0 w 8901"/>
                <a:gd name="T7" fmla="*/ 74 h 3753"/>
                <a:gd name="T8" fmla="*/ 208 w 8901"/>
                <a:gd name="T9" fmla="*/ 0 h 3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01" h="3753">
                  <a:moveTo>
                    <a:pt x="4041" y="0"/>
                  </a:moveTo>
                  <a:lnTo>
                    <a:pt x="8900" y="1539"/>
                  </a:lnTo>
                  <a:lnTo>
                    <a:pt x="5725" y="3752"/>
                  </a:lnTo>
                  <a:lnTo>
                    <a:pt x="0" y="1443"/>
                  </a:lnTo>
                  <a:lnTo>
                    <a:pt x="4041" y="0"/>
                  </a:lnTo>
                </a:path>
              </a:pathLst>
            </a:custGeom>
            <a:solidFill>
              <a:srgbClr val="C00000">
                <a:lumMod val="75000"/>
                <a:alpha val="80000"/>
              </a:srgbClr>
            </a:solidFill>
            <a:ln w="9525">
              <a:solidFill>
                <a:srgbClr val="C00000">
                  <a:lumMod val="75000"/>
                </a:srgb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2" name="Freeform 22"/>
            <p:cNvSpPr>
              <a:spLocks noChangeArrowheads="1"/>
            </p:cNvSpPr>
            <p:nvPr/>
          </p:nvSpPr>
          <p:spPr bwMode="auto">
            <a:xfrm>
              <a:off x="4014" y="2247"/>
              <a:ext cx="1434" cy="468"/>
            </a:xfrm>
            <a:custGeom>
              <a:avLst/>
              <a:gdLst>
                <a:gd name="T0" fmla="*/ 134 w 6322"/>
                <a:gd name="T1" fmla="*/ 0 h 2065"/>
                <a:gd name="T2" fmla="*/ 325 w 6322"/>
                <a:gd name="T3" fmla="*/ 51 h 2065"/>
                <a:gd name="T4" fmla="*/ 207 w 6322"/>
                <a:gd name="T5" fmla="*/ 106 h 2065"/>
                <a:gd name="T6" fmla="*/ 0 w 6322"/>
                <a:gd name="T7" fmla="*/ 41 h 2065"/>
                <a:gd name="T8" fmla="*/ 134 w 6322"/>
                <a:gd name="T9" fmla="*/ 0 h 20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2" h="2065">
                  <a:moveTo>
                    <a:pt x="2602" y="0"/>
                  </a:moveTo>
                  <a:lnTo>
                    <a:pt x="6321" y="1000"/>
                  </a:lnTo>
                  <a:lnTo>
                    <a:pt x="4019" y="2064"/>
                  </a:lnTo>
                  <a:lnTo>
                    <a:pt x="0" y="798"/>
                  </a:lnTo>
                  <a:lnTo>
                    <a:pt x="2602" y="0"/>
                  </a:lnTo>
                </a:path>
              </a:pathLst>
            </a:custGeom>
            <a:solidFill>
              <a:schemeClr val="accent1"/>
            </a:solidFill>
            <a:ln w="9525">
              <a:solidFill>
                <a:schemeClr val="accent1">
                  <a:lumMod val="40000"/>
                  <a:lumOff val="6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Freeform 23"/>
            <p:cNvSpPr>
              <a:spLocks noChangeArrowheads="1"/>
            </p:cNvSpPr>
            <p:nvPr/>
          </p:nvSpPr>
          <p:spPr bwMode="auto">
            <a:xfrm>
              <a:off x="3673" y="2425"/>
              <a:ext cx="1310" cy="1012"/>
            </a:xfrm>
            <a:custGeom>
              <a:avLst/>
              <a:gdLst>
                <a:gd name="T0" fmla="*/ 78 w 5776"/>
                <a:gd name="T1" fmla="*/ 0 h 4462"/>
                <a:gd name="T2" fmla="*/ 284 w 5776"/>
                <a:gd name="T3" fmla="*/ 65 h 4462"/>
                <a:gd name="T4" fmla="*/ 297 w 5776"/>
                <a:gd name="T5" fmla="*/ 230 h 4462"/>
                <a:gd name="T6" fmla="*/ 0 w 5776"/>
                <a:gd name="T7" fmla="*/ 110 h 4462"/>
                <a:gd name="T8" fmla="*/ 78 w 5776"/>
                <a:gd name="T9" fmla="*/ 0 h 4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6" h="4462">
                  <a:moveTo>
                    <a:pt x="1509" y="0"/>
                  </a:moveTo>
                  <a:lnTo>
                    <a:pt x="5531" y="1260"/>
                  </a:lnTo>
                  <a:lnTo>
                    <a:pt x="5775" y="4461"/>
                  </a:lnTo>
                  <a:lnTo>
                    <a:pt x="0" y="2138"/>
                  </a:lnTo>
                  <a:lnTo>
                    <a:pt x="1509" y="0"/>
                  </a:lnTo>
                </a:path>
              </a:pathLst>
            </a:custGeom>
            <a:solidFill>
              <a:schemeClr val="accent1"/>
            </a:solidFill>
            <a:ln w="9525">
              <a:solidFill>
                <a:schemeClr val="accent1">
                  <a:lumMod val="40000"/>
                  <a:lumOff val="6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4" name="Freeform 24"/>
            <p:cNvSpPr>
              <a:spLocks noChangeArrowheads="1"/>
            </p:cNvSpPr>
            <p:nvPr/>
          </p:nvSpPr>
          <p:spPr bwMode="auto">
            <a:xfrm>
              <a:off x="4925" y="2473"/>
              <a:ext cx="774" cy="960"/>
            </a:xfrm>
            <a:custGeom>
              <a:avLst/>
              <a:gdLst>
                <a:gd name="T0" fmla="*/ 0 w 3414"/>
                <a:gd name="T1" fmla="*/ 55 h 4233"/>
                <a:gd name="T2" fmla="*/ 118 w 3414"/>
                <a:gd name="T3" fmla="*/ 0 h 4233"/>
                <a:gd name="T4" fmla="*/ 175 w 3414"/>
                <a:gd name="T5" fmla="*/ 103 h 4233"/>
                <a:gd name="T6" fmla="*/ 12 w 3414"/>
                <a:gd name="T7" fmla="*/ 218 h 4233"/>
                <a:gd name="T8" fmla="*/ 0 w 3414"/>
                <a:gd name="T9" fmla="*/ 55 h 42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14" h="4233">
                  <a:moveTo>
                    <a:pt x="0" y="1064"/>
                  </a:moveTo>
                  <a:lnTo>
                    <a:pt x="2302" y="0"/>
                  </a:lnTo>
                  <a:lnTo>
                    <a:pt x="3413" y="2006"/>
                  </a:lnTo>
                  <a:lnTo>
                    <a:pt x="235" y="4232"/>
                  </a:lnTo>
                  <a:lnTo>
                    <a:pt x="0" y="1064"/>
                  </a:lnTo>
                </a:path>
              </a:pathLst>
            </a:custGeom>
            <a:solidFill>
              <a:schemeClr val="accent1"/>
            </a:solidFill>
            <a:ln w="9525">
              <a:solidFill>
                <a:schemeClr val="accent1">
                  <a:lumMod val="40000"/>
                  <a:lumOff val="6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grpSp>
        <p:nvGrpSpPr>
          <p:cNvPr id="15" name="组合 36"/>
          <p:cNvGrpSpPr/>
          <p:nvPr/>
        </p:nvGrpSpPr>
        <p:grpSpPr>
          <a:xfrm>
            <a:off x="1539136" y="4273434"/>
            <a:ext cx="3239914" cy="401637"/>
            <a:chOff x="635310" y="4234899"/>
            <a:chExt cx="3239914" cy="401637"/>
          </a:xfrm>
        </p:grpSpPr>
        <p:sp>
          <p:nvSpPr>
            <p:cNvPr id="16" name="Line 7"/>
            <p:cNvSpPr>
              <a:spLocks noChangeShapeType="1"/>
            </p:cNvSpPr>
            <p:nvPr/>
          </p:nvSpPr>
          <p:spPr bwMode="auto">
            <a:xfrm>
              <a:off x="639037" y="4634949"/>
              <a:ext cx="3181642" cy="1587"/>
            </a:xfrm>
            <a:prstGeom prst="line">
              <a:avLst/>
            </a:prstGeom>
            <a:noFill/>
            <a:ln w="9525">
              <a:solidFill>
                <a:sysClr val="window" lastClr="FFFFFF">
                  <a:lumMod val="75000"/>
                </a:sys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7" name="Text Box 13"/>
            <p:cNvSpPr txBox="1">
              <a:spLocks noChangeArrowheads="1"/>
            </p:cNvSpPr>
            <p:nvPr/>
          </p:nvSpPr>
          <p:spPr bwMode="auto">
            <a:xfrm>
              <a:off x="635310" y="4234899"/>
              <a:ext cx="3239914" cy="367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defPPr>
                <a:defRPr lang="zh-CN"/>
              </a:defPPr>
              <a:lvl1pPr marR="0" lvl="0" indent="0" fontAlgn="auto">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kumimoji="0" i="0" u="none" strike="noStrike" kern="0" cap="none" spc="0" normalizeH="0" baseline="0">
                  <a:ln>
                    <a:noFill/>
                  </a:ln>
                  <a:solidFill>
                    <a:schemeClr val="bg1">
                      <a:lumMod val="50000"/>
                    </a:schemeClr>
                  </a:solidFill>
                  <a:effectLst/>
                  <a:uLnTx/>
                  <a:uFillTx/>
                  <a:latin typeface="微软雅黑" panose="020B0503020204020204" pitchFamily="34" charset="-122"/>
                  <a:ea typeface="微软雅黑" panose="020B0503020204020204" pitchFamily="34" charset="-122"/>
                </a:defRPr>
              </a:lvl1pPr>
              <a:lvl2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2pPr>
              <a:lvl3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3pPr>
              <a:lvl4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4pPr>
              <a:lvl5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5pPr>
              <a:lvl6pPr marL="25146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6pPr>
              <a:lvl7pPr marL="29718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7pPr>
              <a:lvl8pPr marL="34290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8pPr>
              <a:lvl9pPr marL="38862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a:pPr>
              <a:r>
                <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4. </a:t>
              </a: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点击输入文本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endParaRPr>
            </a:p>
          </p:txBody>
        </p:sp>
      </p:grpSp>
      <p:grpSp>
        <p:nvGrpSpPr>
          <p:cNvPr id="18" name="Group 25"/>
          <p:cNvGrpSpPr/>
          <p:nvPr/>
        </p:nvGrpSpPr>
        <p:grpSpPr bwMode="auto">
          <a:xfrm>
            <a:off x="6427898" y="2194033"/>
            <a:ext cx="2052639" cy="1192213"/>
            <a:chOff x="4078" y="1794"/>
            <a:chExt cx="1293" cy="751"/>
          </a:xfrm>
        </p:grpSpPr>
        <p:sp>
          <p:nvSpPr>
            <p:cNvPr id="19" name="Freeform 26"/>
            <p:cNvSpPr>
              <a:spLocks noChangeArrowheads="1"/>
            </p:cNvSpPr>
            <p:nvPr/>
          </p:nvSpPr>
          <p:spPr bwMode="auto">
            <a:xfrm>
              <a:off x="4656" y="1801"/>
              <a:ext cx="715" cy="534"/>
            </a:xfrm>
            <a:custGeom>
              <a:avLst/>
              <a:gdLst>
                <a:gd name="T0" fmla="*/ 8 w 3154"/>
                <a:gd name="T1" fmla="*/ 0 h 2354"/>
                <a:gd name="T2" fmla="*/ 110 w 3154"/>
                <a:gd name="T3" fmla="*/ 13 h 2354"/>
                <a:gd name="T4" fmla="*/ 162 w 3154"/>
                <a:gd name="T5" fmla="*/ 121 h 2354"/>
                <a:gd name="T6" fmla="*/ 0 w 3154"/>
                <a:gd name="T7" fmla="*/ 79 h 2354"/>
                <a:gd name="T8" fmla="*/ 8 w 3154"/>
                <a:gd name="T9" fmla="*/ 0 h 2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54" h="2354">
                  <a:moveTo>
                    <a:pt x="154" y="0"/>
                  </a:moveTo>
                  <a:lnTo>
                    <a:pt x="2135" y="261"/>
                  </a:lnTo>
                  <a:lnTo>
                    <a:pt x="3153" y="2353"/>
                  </a:lnTo>
                  <a:lnTo>
                    <a:pt x="0" y="1538"/>
                  </a:lnTo>
                  <a:lnTo>
                    <a:pt x="154"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0" name="Freeform 27"/>
            <p:cNvSpPr>
              <a:spLocks noChangeArrowheads="1"/>
            </p:cNvSpPr>
            <p:nvPr/>
          </p:nvSpPr>
          <p:spPr bwMode="auto">
            <a:xfrm>
              <a:off x="4078" y="2146"/>
              <a:ext cx="1291" cy="396"/>
            </a:xfrm>
            <a:custGeom>
              <a:avLst/>
              <a:gdLst>
                <a:gd name="T0" fmla="*/ 128 w 5691"/>
                <a:gd name="T1" fmla="*/ 0 h 1748"/>
                <a:gd name="T2" fmla="*/ 293 w 5691"/>
                <a:gd name="T3" fmla="*/ 41 h 1748"/>
                <a:gd name="T4" fmla="*/ 188 w 5691"/>
                <a:gd name="T5" fmla="*/ 90 h 1748"/>
                <a:gd name="T6" fmla="*/ 0 w 5691"/>
                <a:gd name="T7" fmla="*/ 38 h 1748"/>
                <a:gd name="T8" fmla="*/ 128 w 5691"/>
                <a:gd name="T9" fmla="*/ 0 h 17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91" h="1748">
                  <a:moveTo>
                    <a:pt x="2496" y="0"/>
                  </a:moveTo>
                  <a:lnTo>
                    <a:pt x="5690" y="801"/>
                  </a:lnTo>
                  <a:lnTo>
                    <a:pt x="3644" y="1747"/>
                  </a:lnTo>
                  <a:lnTo>
                    <a:pt x="0" y="748"/>
                  </a:lnTo>
                  <a:lnTo>
                    <a:pt x="2496" y="0"/>
                  </a:lnTo>
                </a:path>
              </a:pathLst>
            </a:custGeom>
            <a:solidFill>
              <a:srgbClr val="C0C0C0">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1" name="Freeform 28"/>
            <p:cNvSpPr>
              <a:spLocks noChangeArrowheads="1"/>
            </p:cNvSpPr>
            <p:nvPr/>
          </p:nvSpPr>
          <p:spPr bwMode="auto">
            <a:xfrm>
              <a:off x="4854" y="1861"/>
              <a:ext cx="514" cy="684"/>
            </a:xfrm>
            <a:custGeom>
              <a:avLst/>
              <a:gdLst>
                <a:gd name="T0" fmla="*/ 0 w 2266"/>
                <a:gd name="T1" fmla="*/ 15 h 3015"/>
                <a:gd name="T2" fmla="*/ 61 w 2266"/>
                <a:gd name="T3" fmla="*/ 0 h 3015"/>
                <a:gd name="T4" fmla="*/ 117 w 2266"/>
                <a:gd name="T5" fmla="*/ 106 h 3015"/>
                <a:gd name="T6" fmla="*/ 12 w 2266"/>
                <a:gd name="T7" fmla="*/ 155 h 3015"/>
                <a:gd name="T8" fmla="*/ 0 w 2266"/>
                <a:gd name="T9" fmla="*/ 15 h 30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6" h="3015">
                  <a:moveTo>
                    <a:pt x="0" y="282"/>
                  </a:moveTo>
                  <a:lnTo>
                    <a:pt x="1193" y="0"/>
                  </a:lnTo>
                  <a:lnTo>
                    <a:pt x="2265" y="2059"/>
                  </a:lnTo>
                  <a:lnTo>
                    <a:pt x="239" y="3014"/>
                  </a:lnTo>
                  <a:lnTo>
                    <a:pt x="0" y="282"/>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2" name="Freeform 29"/>
            <p:cNvSpPr>
              <a:spLocks noChangeArrowheads="1"/>
            </p:cNvSpPr>
            <p:nvPr/>
          </p:nvSpPr>
          <p:spPr bwMode="auto">
            <a:xfrm>
              <a:off x="4078" y="1801"/>
              <a:ext cx="611" cy="520"/>
            </a:xfrm>
            <a:custGeom>
              <a:avLst/>
              <a:gdLst>
                <a:gd name="T0" fmla="*/ 72 w 2693"/>
                <a:gd name="T1" fmla="*/ 12 h 2292"/>
                <a:gd name="T2" fmla="*/ 139 w 2693"/>
                <a:gd name="T3" fmla="*/ 0 h 2292"/>
                <a:gd name="T4" fmla="*/ 132 w 2693"/>
                <a:gd name="T5" fmla="*/ 78 h 2292"/>
                <a:gd name="T6" fmla="*/ 0 w 2693"/>
                <a:gd name="T7" fmla="*/ 118 h 2292"/>
                <a:gd name="T8" fmla="*/ 72 w 2693"/>
                <a:gd name="T9" fmla="*/ 12 h 22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3" h="2292">
                  <a:moveTo>
                    <a:pt x="1400" y="223"/>
                  </a:moveTo>
                  <a:lnTo>
                    <a:pt x="2692" y="0"/>
                  </a:lnTo>
                  <a:lnTo>
                    <a:pt x="2564" y="1525"/>
                  </a:lnTo>
                  <a:lnTo>
                    <a:pt x="0" y="2291"/>
                  </a:lnTo>
                  <a:lnTo>
                    <a:pt x="1400" y="223"/>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3" name="Freeform 30"/>
            <p:cNvSpPr>
              <a:spLocks noChangeArrowheads="1"/>
            </p:cNvSpPr>
            <p:nvPr/>
          </p:nvSpPr>
          <p:spPr bwMode="auto">
            <a:xfrm>
              <a:off x="4082" y="1855"/>
              <a:ext cx="827" cy="689"/>
            </a:xfrm>
            <a:custGeom>
              <a:avLst/>
              <a:gdLst>
                <a:gd name="T0" fmla="*/ 71 w 3645"/>
                <a:gd name="T1" fmla="*/ 0 h 3037"/>
                <a:gd name="T2" fmla="*/ 174 w 3645"/>
                <a:gd name="T3" fmla="*/ 16 h 3037"/>
                <a:gd name="T4" fmla="*/ 188 w 3645"/>
                <a:gd name="T5" fmla="*/ 156 h 3037"/>
                <a:gd name="T6" fmla="*/ 0 w 3645"/>
                <a:gd name="T7" fmla="*/ 105 h 3037"/>
                <a:gd name="T8" fmla="*/ 71 w 3645"/>
                <a:gd name="T9" fmla="*/ 0 h 30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45" h="3037">
                  <a:moveTo>
                    <a:pt x="1388" y="0"/>
                  </a:moveTo>
                  <a:lnTo>
                    <a:pt x="3383" y="304"/>
                  </a:lnTo>
                  <a:lnTo>
                    <a:pt x="3644" y="3036"/>
                  </a:lnTo>
                  <a:lnTo>
                    <a:pt x="0" y="2040"/>
                  </a:lnTo>
                  <a:lnTo>
                    <a:pt x="1388"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4" name="Freeform 31"/>
            <p:cNvSpPr>
              <a:spLocks noChangeArrowheads="1"/>
            </p:cNvSpPr>
            <p:nvPr/>
          </p:nvSpPr>
          <p:spPr bwMode="auto">
            <a:xfrm>
              <a:off x="4391" y="1794"/>
              <a:ext cx="736" cy="129"/>
            </a:xfrm>
            <a:custGeom>
              <a:avLst/>
              <a:gdLst>
                <a:gd name="T0" fmla="*/ 72 w 3247"/>
                <a:gd name="T1" fmla="*/ 0 h 571"/>
                <a:gd name="T2" fmla="*/ 167 w 3247"/>
                <a:gd name="T3" fmla="*/ 14 h 571"/>
                <a:gd name="T4" fmla="*/ 105 w 3247"/>
                <a:gd name="T5" fmla="*/ 29 h 571"/>
                <a:gd name="T6" fmla="*/ 0 w 3247"/>
                <a:gd name="T7" fmla="*/ 12 h 571"/>
                <a:gd name="T8" fmla="*/ 72 w 3247"/>
                <a:gd name="T9" fmla="*/ 0 h 5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47" h="571">
                  <a:moveTo>
                    <a:pt x="1395" y="0"/>
                  </a:moveTo>
                  <a:lnTo>
                    <a:pt x="3246" y="275"/>
                  </a:lnTo>
                  <a:lnTo>
                    <a:pt x="2042" y="570"/>
                  </a:lnTo>
                  <a:lnTo>
                    <a:pt x="0" y="240"/>
                  </a:lnTo>
                  <a:lnTo>
                    <a:pt x="1395" y="0"/>
                  </a:lnTo>
                </a:path>
              </a:pathLst>
            </a:custGeom>
            <a:solidFill>
              <a:srgbClr val="F8F8F8">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grpSp>
        <p:nvGrpSpPr>
          <p:cNvPr id="25" name="Group 32"/>
          <p:cNvGrpSpPr/>
          <p:nvPr/>
        </p:nvGrpSpPr>
        <p:grpSpPr bwMode="auto">
          <a:xfrm>
            <a:off x="7027967" y="1395520"/>
            <a:ext cx="974725" cy="817562"/>
            <a:chOff x="4456" y="1291"/>
            <a:chExt cx="614" cy="515"/>
          </a:xfrm>
        </p:grpSpPr>
        <p:sp>
          <p:nvSpPr>
            <p:cNvPr id="26" name="Freeform 33"/>
            <p:cNvSpPr>
              <a:spLocks noChangeArrowheads="1"/>
            </p:cNvSpPr>
            <p:nvPr/>
          </p:nvSpPr>
          <p:spPr bwMode="auto">
            <a:xfrm>
              <a:off x="4456" y="1699"/>
              <a:ext cx="615" cy="108"/>
            </a:xfrm>
            <a:custGeom>
              <a:avLst/>
              <a:gdLst>
                <a:gd name="T0" fmla="*/ 65 w 2711"/>
                <a:gd name="T1" fmla="*/ 0 h 478"/>
                <a:gd name="T2" fmla="*/ 140 w 2711"/>
                <a:gd name="T3" fmla="*/ 12 h 478"/>
                <a:gd name="T4" fmla="*/ 87 w 2711"/>
                <a:gd name="T5" fmla="*/ 24 h 478"/>
                <a:gd name="T6" fmla="*/ 0 w 2711"/>
                <a:gd name="T7" fmla="*/ 10 h 478"/>
                <a:gd name="T8" fmla="*/ 65 w 2711"/>
                <a:gd name="T9" fmla="*/ 0 h 4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11" h="478">
                  <a:moveTo>
                    <a:pt x="1257" y="0"/>
                  </a:moveTo>
                  <a:lnTo>
                    <a:pt x="2710" y="239"/>
                  </a:lnTo>
                  <a:lnTo>
                    <a:pt x="1691" y="477"/>
                  </a:lnTo>
                  <a:lnTo>
                    <a:pt x="0" y="195"/>
                  </a:lnTo>
                  <a:lnTo>
                    <a:pt x="1257" y="0"/>
                  </a:lnTo>
                </a:path>
              </a:pathLst>
            </a:custGeom>
            <a:solidFill>
              <a:srgbClr val="C0C0C0">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7" name="Freeform 34"/>
            <p:cNvSpPr>
              <a:spLocks noChangeArrowheads="1"/>
            </p:cNvSpPr>
            <p:nvPr/>
          </p:nvSpPr>
          <p:spPr bwMode="auto">
            <a:xfrm>
              <a:off x="4456" y="1291"/>
              <a:ext cx="384" cy="517"/>
            </a:xfrm>
            <a:custGeom>
              <a:avLst/>
              <a:gdLst>
                <a:gd name="T0" fmla="*/ 75 w 1692"/>
                <a:gd name="T1" fmla="*/ 0 h 2278"/>
                <a:gd name="T2" fmla="*/ 87 w 1692"/>
                <a:gd name="T3" fmla="*/ 117 h 2278"/>
                <a:gd name="T4" fmla="*/ 0 w 1692"/>
                <a:gd name="T5" fmla="*/ 102 h 2278"/>
                <a:gd name="T6" fmla="*/ 75 w 1692"/>
                <a:gd name="T7" fmla="*/ 0 h 2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2" h="2278">
                  <a:moveTo>
                    <a:pt x="1449" y="0"/>
                  </a:moveTo>
                  <a:lnTo>
                    <a:pt x="1691" y="2277"/>
                  </a:lnTo>
                  <a:lnTo>
                    <a:pt x="0" y="1973"/>
                  </a:lnTo>
                  <a:lnTo>
                    <a:pt x="1449"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8" name="Freeform 35"/>
            <p:cNvSpPr>
              <a:spLocks noChangeArrowheads="1"/>
            </p:cNvSpPr>
            <p:nvPr/>
          </p:nvSpPr>
          <p:spPr bwMode="auto">
            <a:xfrm>
              <a:off x="4785" y="1291"/>
              <a:ext cx="286" cy="517"/>
            </a:xfrm>
            <a:custGeom>
              <a:avLst/>
              <a:gdLst>
                <a:gd name="T0" fmla="*/ 0 w 1262"/>
                <a:gd name="T1" fmla="*/ 0 h 2278"/>
                <a:gd name="T2" fmla="*/ 65 w 1262"/>
                <a:gd name="T3" fmla="*/ 104 h 2278"/>
                <a:gd name="T4" fmla="*/ 12 w 1262"/>
                <a:gd name="T5" fmla="*/ 117 h 2278"/>
                <a:gd name="T6" fmla="*/ 0 w 1262"/>
                <a:gd name="T7" fmla="*/ 0 h 2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62" h="2278">
                  <a:moveTo>
                    <a:pt x="0" y="0"/>
                  </a:moveTo>
                  <a:lnTo>
                    <a:pt x="1261" y="2017"/>
                  </a:lnTo>
                  <a:lnTo>
                    <a:pt x="242" y="2277"/>
                  </a:lnTo>
                  <a:lnTo>
                    <a:pt x="0"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grpSp>
        <p:nvGrpSpPr>
          <p:cNvPr id="29" name="组合 40"/>
          <p:cNvGrpSpPr/>
          <p:nvPr/>
        </p:nvGrpSpPr>
        <p:grpSpPr>
          <a:xfrm>
            <a:off x="1542863" y="3347467"/>
            <a:ext cx="3951469" cy="401637"/>
            <a:chOff x="-76245" y="4234899"/>
            <a:chExt cx="3951469" cy="401637"/>
          </a:xfrm>
        </p:grpSpPr>
        <p:sp>
          <p:nvSpPr>
            <p:cNvPr id="30" name="Line 7"/>
            <p:cNvSpPr>
              <a:spLocks noChangeShapeType="1"/>
            </p:cNvSpPr>
            <p:nvPr/>
          </p:nvSpPr>
          <p:spPr bwMode="auto">
            <a:xfrm>
              <a:off x="-76245" y="4636536"/>
              <a:ext cx="3896924" cy="0"/>
            </a:xfrm>
            <a:prstGeom prst="line">
              <a:avLst/>
            </a:prstGeom>
            <a:noFill/>
            <a:ln w="9525">
              <a:solidFill>
                <a:sysClr val="window" lastClr="FFFFFF">
                  <a:lumMod val="75000"/>
                </a:sys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1" name="Text Box 13"/>
            <p:cNvSpPr txBox="1">
              <a:spLocks noChangeArrowheads="1"/>
            </p:cNvSpPr>
            <p:nvPr/>
          </p:nvSpPr>
          <p:spPr bwMode="auto">
            <a:xfrm>
              <a:off x="-76245" y="4234899"/>
              <a:ext cx="3951469" cy="367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defPPr>
                <a:defRPr lang="zh-CN"/>
              </a:defPPr>
              <a:lvl1pPr marR="0" lvl="0" indent="0" fontAlgn="auto">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kumimoji="0" i="0" u="none" strike="noStrike" kern="0" cap="none" spc="0" normalizeH="0" baseline="0">
                  <a:ln>
                    <a:noFill/>
                  </a:ln>
                  <a:solidFill>
                    <a:schemeClr val="bg1">
                      <a:lumMod val="50000"/>
                    </a:schemeClr>
                  </a:solidFill>
                  <a:effectLst/>
                  <a:uLnTx/>
                  <a:uFillTx/>
                  <a:latin typeface="微软雅黑" panose="020B0503020204020204" pitchFamily="34" charset="-122"/>
                  <a:ea typeface="微软雅黑" panose="020B0503020204020204" pitchFamily="34" charset="-122"/>
                </a:defRPr>
              </a:lvl1pPr>
              <a:lvl2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2pPr>
              <a:lvl3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3pPr>
              <a:lvl4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4pPr>
              <a:lvl5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5pPr>
              <a:lvl6pPr marL="25146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6pPr>
              <a:lvl7pPr marL="29718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7pPr>
              <a:lvl8pPr marL="34290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8pPr>
              <a:lvl9pPr marL="38862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a:pPr>
              <a:r>
                <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3. </a:t>
              </a: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点击输入文本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endParaRPr>
            </a:p>
          </p:txBody>
        </p:sp>
      </p:grpSp>
      <p:grpSp>
        <p:nvGrpSpPr>
          <p:cNvPr id="32" name="组合 43"/>
          <p:cNvGrpSpPr/>
          <p:nvPr/>
        </p:nvGrpSpPr>
        <p:grpSpPr>
          <a:xfrm>
            <a:off x="1542863" y="2421500"/>
            <a:ext cx="4600914" cy="401637"/>
            <a:chOff x="-725690" y="4234899"/>
            <a:chExt cx="4600914" cy="401637"/>
          </a:xfrm>
        </p:grpSpPr>
        <p:sp>
          <p:nvSpPr>
            <p:cNvPr id="33" name="Line 7"/>
            <p:cNvSpPr>
              <a:spLocks noChangeShapeType="1"/>
            </p:cNvSpPr>
            <p:nvPr/>
          </p:nvSpPr>
          <p:spPr bwMode="auto">
            <a:xfrm>
              <a:off x="-725690" y="4636536"/>
              <a:ext cx="4546369" cy="0"/>
            </a:xfrm>
            <a:prstGeom prst="line">
              <a:avLst/>
            </a:prstGeom>
            <a:noFill/>
            <a:ln w="9525">
              <a:solidFill>
                <a:sysClr val="window" lastClr="FFFFFF">
                  <a:lumMod val="75000"/>
                </a:sys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4" name="Text Box 13"/>
            <p:cNvSpPr txBox="1">
              <a:spLocks noChangeArrowheads="1"/>
            </p:cNvSpPr>
            <p:nvPr/>
          </p:nvSpPr>
          <p:spPr bwMode="auto">
            <a:xfrm>
              <a:off x="-725690" y="4234899"/>
              <a:ext cx="4600914" cy="367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defPPr>
                <a:defRPr lang="zh-CN"/>
              </a:defPPr>
              <a:lvl1pPr marR="0" lvl="0" indent="0" fontAlgn="auto">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kumimoji="0" i="0" u="none" strike="noStrike" kern="0" cap="none" spc="0" normalizeH="0" baseline="0">
                  <a:ln>
                    <a:noFill/>
                  </a:ln>
                  <a:solidFill>
                    <a:schemeClr val="bg1">
                      <a:lumMod val="50000"/>
                    </a:schemeClr>
                  </a:solidFill>
                  <a:effectLst/>
                  <a:uLnTx/>
                  <a:uFillTx/>
                  <a:latin typeface="微软雅黑" panose="020B0503020204020204" pitchFamily="34" charset="-122"/>
                  <a:ea typeface="微软雅黑" panose="020B0503020204020204" pitchFamily="34" charset="-122"/>
                </a:defRPr>
              </a:lvl1pPr>
              <a:lvl2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2pPr>
              <a:lvl3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3pPr>
              <a:lvl4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4pPr>
              <a:lvl5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5pPr>
              <a:lvl6pPr marL="25146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6pPr>
              <a:lvl7pPr marL="29718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7pPr>
              <a:lvl8pPr marL="34290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8pPr>
              <a:lvl9pPr marL="38862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a:pPr>
              <a:r>
                <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2. </a:t>
              </a: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点击输入文本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endParaRPr>
            </a:p>
          </p:txBody>
        </p:sp>
      </p:grpSp>
      <p:grpSp>
        <p:nvGrpSpPr>
          <p:cNvPr id="35" name="组合 46"/>
          <p:cNvGrpSpPr/>
          <p:nvPr/>
        </p:nvGrpSpPr>
        <p:grpSpPr>
          <a:xfrm>
            <a:off x="1542863" y="1495533"/>
            <a:ext cx="5207264" cy="401637"/>
            <a:chOff x="-1332040" y="4234899"/>
            <a:chExt cx="5207264" cy="401637"/>
          </a:xfrm>
        </p:grpSpPr>
        <p:sp>
          <p:nvSpPr>
            <p:cNvPr id="36" name="Line 7"/>
            <p:cNvSpPr>
              <a:spLocks noChangeShapeType="1"/>
            </p:cNvSpPr>
            <p:nvPr/>
          </p:nvSpPr>
          <p:spPr bwMode="auto">
            <a:xfrm>
              <a:off x="-1332040" y="4636536"/>
              <a:ext cx="5152719" cy="0"/>
            </a:xfrm>
            <a:prstGeom prst="line">
              <a:avLst/>
            </a:prstGeom>
            <a:noFill/>
            <a:ln w="9525">
              <a:solidFill>
                <a:sysClr val="window" lastClr="FFFFFF">
                  <a:lumMod val="75000"/>
                </a:sys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7" name="Text Box 13"/>
            <p:cNvSpPr txBox="1">
              <a:spLocks noChangeArrowheads="1"/>
            </p:cNvSpPr>
            <p:nvPr/>
          </p:nvSpPr>
          <p:spPr bwMode="auto">
            <a:xfrm>
              <a:off x="-1332040" y="4234899"/>
              <a:ext cx="5207264" cy="367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defPPr>
                <a:defRPr lang="zh-CN"/>
              </a:defPPr>
              <a:lvl1pPr marR="0" lvl="0" indent="0" fontAlgn="auto">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kumimoji="0" i="0" u="none" strike="noStrike" kern="0" cap="none" spc="0" normalizeH="0" baseline="0">
                  <a:ln>
                    <a:noFill/>
                  </a:ln>
                  <a:solidFill>
                    <a:schemeClr val="bg1">
                      <a:lumMod val="50000"/>
                    </a:schemeClr>
                  </a:solidFill>
                  <a:effectLst/>
                  <a:uLnTx/>
                  <a:uFillTx/>
                  <a:latin typeface="微软雅黑" panose="020B0503020204020204" pitchFamily="34" charset="-122"/>
                  <a:ea typeface="微软雅黑" panose="020B0503020204020204" pitchFamily="34" charset="-122"/>
                </a:defRPr>
              </a:lvl1pPr>
              <a:lvl2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2pPr>
              <a:lvl3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3pPr>
              <a:lvl4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4pPr>
              <a:lvl5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5pPr>
              <a:lvl6pPr marL="25146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6pPr>
              <a:lvl7pPr marL="29718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7pPr>
              <a:lvl8pPr marL="34290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8pPr>
              <a:lvl9pPr marL="38862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a:pPr>
              <a:r>
                <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1. </a:t>
              </a: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rPr>
                <a:t>点击输入文本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ppt_x"/>
                                          </p:val>
                                        </p:tav>
                                        <p:tav tm="100000">
                                          <p:val>
                                            <p:strVal val="#ppt_x"/>
                                          </p:val>
                                        </p:tav>
                                      </p:tavLst>
                                    </p:anim>
                                    <p:anim calcmode="lin" valueType="num">
                                      <p:cBhvr additive="base">
                                        <p:cTn id="4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1498600" y="1968600"/>
            <a:ext cx="9144000" cy="381000"/>
            <a:chOff x="0" y="1243696"/>
            <a:chExt cx="9144000" cy="381000"/>
          </a:xfrm>
          <a:solidFill>
            <a:schemeClr val="accent1"/>
          </a:solidFill>
        </p:grpSpPr>
        <p:sp>
          <p:nvSpPr>
            <p:cNvPr id="5" name="Rectangle 12"/>
            <p:cNvSpPr/>
            <p:nvPr/>
          </p:nvSpPr>
          <p:spPr>
            <a:xfrm>
              <a:off x="0" y="1243696"/>
              <a:ext cx="9144000" cy="38100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p:nvSpPr>
          <p:spPr>
            <a:xfrm>
              <a:off x="4610100" y="1243696"/>
              <a:ext cx="4533900" cy="38100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a:p>
          </p:txBody>
        </p:sp>
      </p:grpSp>
      <p:cxnSp>
        <p:nvCxnSpPr>
          <p:cNvPr id="7" name="Straight Connector 5"/>
          <p:cNvCxnSpPr/>
          <p:nvPr/>
        </p:nvCxnSpPr>
        <p:spPr>
          <a:xfrm>
            <a:off x="6099175" y="2559150"/>
            <a:ext cx="0" cy="25908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1498600" y="5321399"/>
            <a:ext cx="9144000" cy="104775"/>
            <a:chOff x="0" y="4596495"/>
            <a:chExt cx="9144000" cy="104775"/>
          </a:xfrm>
          <a:solidFill>
            <a:schemeClr val="accent1"/>
          </a:solidFill>
        </p:grpSpPr>
        <p:sp>
          <p:nvSpPr>
            <p:cNvPr id="9" name="Rectangle 13"/>
            <p:cNvSpPr/>
            <p:nvPr/>
          </p:nvSpPr>
          <p:spPr>
            <a:xfrm>
              <a:off x="0" y="4596495"/>
              <a:ext cx="9144000" cy="104775"/>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p:nvPr/>
          </p:nvSpPr>
          <p:spPr>
            <a:xfrm>
              <a:off x="4610100" y="4596495"/>
              <a:ext cx="4533900" cy="104775"/>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a:p>
          </p:txBody>
        </p:sp>
      </p:grpSp>
      <p:sp>
        <p:nvSpPr>
          <p:cNvPr id="11" name="Text Placeholder 5"/>
          <p:cNvSpPr txBox="1"/>
          <p:nvPr/>
        </p:nvSpPr>
        <p:spPr>
          <a:xfrm>
            <a:off x="6108700" y="2349600"/>
            <a:ext cx="4038600" cy="3024188"/>
          </a:xfrm>
          <a:prstGeom prst="rect">
            <a:avLst/>
          </a:prstGeom>
        </p:spPr>
        <p:txBody>
          <a:bodyPr>
            <a:normAutofit/>
          </a:bodyPr>
          <a:lstStyle>
            <a:lvl1pPr marL="300355" indent="-300355" algn="l" defTabSz="800100" rtl="0" eaLnBrk="0" fontAlgn="base" hangingPunct="0">
              <a:spcBef>
                <a:spcPct val="20000"/>
              </a:spcBef>
              <a:spcAft>
                <a:spcPct val="0"/>
              </a:spcAft>
              <a:buChar char="•"/>
              <a:defRPr sz="2800">
                <a:solidFill>
                  <a:schemeClr val="tx1"/>
                </a:solidFill>
                <a:latin typeface="+mn-lt"/>
                <a:ea typeface="+mn-ea"/>
                <a:cs typeface="+mn-cs"/>
              </a:defRPr>
            </a:lvl1pPr>
            <a:lvl2pPr marL="650240" indent="-250190" algn="l" defTabSz="800100" rtl="0" eaLnBrk="0" fontAlgn="base" hangingPunct="0">
              <a:spcBef>
                <a:spcPct val="20000"/>
              </a:spcBef>
              <a:spcAft>
                <a:spcPct val="0"/>
              </a:spcAft>
              <a:buChar char="–"/>
              <a:defRPr sz="2400">
                <a:solidFill>
                  <a:schemeClr val="tx1"/>
                </a:solidFill>
                <a:latin typeface="+mn-lt"/>
                <a:ea typeface="+mn-ea"/>
              </a:defRPr>
            </a:lvl2pPr>
            <a:lvl3pPr marL="999490" indent="-199390" algn="l" defTabSz="800100" rtl="0" eaLnBrk="0" fontAlgn="base" hangingPunct="0">
              <a:spcBef>
                <a:spcPct val="20000"/>
              </a:spcBef>
              <a:spcAft>
                <a:spcPct val="0"/>
              </a:spcAft>
              <a:buChar char="•"/>
              <a:defRPr sz="2100">
                <a:solidFill>
                  <a:schemeClr val="tx1"/>
                </a:solidFill>
                <a:latin typeface="+mn-lt"/>
                <a:ea typeface="+mn-ea"/>
              </a:defRPr>
            </a:lvl3pPr>
            <a:lvl4pPr marL="1400810" indent="-200660" algn="l" defTabSz="800100" rtl="0" eaLnBrk="0" fontAlgn="base" hangingPunct="0">
              <a:spcBef>
                <a:spcPct val="20000"/>
              </a:spcBef>
              <a:spcAft>
                <a:spcPct val="0"/>
              </a:spcAft>
              <a:buChar char="–"/>
              <a:defRPr sz="1700">
                <a:solidFill>
                  <a:schemeClr val="tx1"/>
                </a:solidFill>
                <a:latin typeface="+mn-lt"/>
                <a:ea typeface="+mn-ea"/>
              </a:defRPr>
            </a:lvl4pPr>
            <a:lvl5pPr marL="1799590" indent="-199390" algn="l" defTabSz="800100" rtl="0" eaLnBrk="0" fontAlgn="base" hangingPunct="0">
              <a:spcBef>
                <a:spcPct val="20000"/>
              </a:spcBef>
              <a:spcAft>
                <a:spcPct val="0"/>
              </a:spcAft>
              <a:buChar char="»"/>
              <a:defRPr sz="1700">
                <a:solidFill>
                  <a:schemeClr val="tx1"/>
                </a:solidFill>
                <a:latin typeface="+mn-lt"/>
                <a:ea typeface="+mn-ea"/>
              </a:defRPr>
            </a:lvl5pPr>
            <a:lvl6pPr marL="2125980" indent="-199390" algn="l" defTabSz="800100" rtl="0" eaLnBrk="0" fontAlgn="base" hangingPunct="0">
              <a:spcBef>
                <a:spcPct val="20000"/>
              </a:spcBef>
              <a:spcAft>
                <a:spcPct val="0"/>
              </a:spcAft>
              <a:buChar char="»"/>
              <a:defRPr sz="1700">
                <a:solidFill>
                  <a:schemeClr val="tx1"/>
                </a:solidFill>
                <a:latin typeface="+mn-lt"/>
                <a:ea typeface="+mn-ea"/>
              </a:defRPr>
            </a:lvl6pPr>
            <a:lvl7pPr marL="2452370" indent="-199390" algn="l" defTabSz="800100" rtl="0" eaLnBrk="0" fontAlgn="base" hangingPunct="0">
              <a:spcBef>
                <a:spcPct val="20000"/>
              </a:spcBef>
              <a:spcAft>
                <a:spcPct val="0"/>
              </a:spcAft>
              <a:buChar char="»"/>
              <a:defRPr sz="1700">
                <a:solidFill>
                  <a:schemeClr val="tx1"/>
                </a:solidFill>
                <a:latin typeface="+mn-lt"/>
                <a:ea typeface="+mn-ea"/>
              </a:defRPr>
            </a:lvl7pPr>
            <a:lvl8pPr marL="2778760" indent="-199390" algn="l" defTabSz="800100" rtl="0" eaLnBrk="0" fontAlgn="base" hangingPunct="0">
              <a:spcBef>
                <a:spcPct val="20000"/>
              </a:spcBef>
              <a:spcAft>
                <a:spcPct val="0"/>
              </a:spcAft>
              <a:buChar char="»"/>
              <a:defRPr sz="1700">
                <a:solidFill>
                  <a:schemeClr val="tx1"/>
                </a:solidFill>
                <a:latin typeface="+mn-lt"/>
                <a:ea typeface="+mn-ea"/>
              </a:defRPr>
            </a:lvl8pPr>
            <a:lvl9pPr marL="3105150" indent="-199390" algn="l" defTabSz="800100" rtl="0" eaLnBrk="0" fontAlgn="base" hangingPunct="0">
              <a:spcBef>
                <a:spcPct val="20000"/>
              </a:spcBef>
              <a:spcAft>
                <a:spcPct val="0"/>
              </a:spcAft>
              <a:buChar char="»"/>
              <a:defRPr sz="1700">
                <a:solidFill>
                  <a:schemeClr val="tx1"/>
                </a:solidFill>
                <a:latin typeface="+mn-lt"/>
                <a:ea typeface="+mn-ea"/>
              </a:defRPr>
            </a:lvl9pPr>
          </a:lstStyle>
          <a:p>
            <a:pPr>
              <a:lnSpc>
                <a:spcPct val="150000"/>
              </a:lnSpc>
            </a:pPr>
            <a:r>
              <a:rPr lang="zh-CN" altLang="en-US" sz="14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endParaRPr lang="en-US" altLang="zh-CN" sz="1400" dirty="0">
              <a:solidFill>
                <a:sysClr val="windowText" lastClr="000000"/>
              </a:solidFill>
              <a:latin typeface="微软雅黑" panose="020B0503020204020204" pitchFamily="34" charset="-122"/>
              <a:ea typeface="微软雅黑" panose="020B0503020204020204" pitchFamily="34" charset="-122"/>
            </a:endParaRPr>
          </a:p>
          <a:p>
            <a:pPr>
              <a:lnSpc>
                <a:spcPct val="150000"/>
              </a:lnSpc>
            </a:pPr>
            <a:r>
              <a:rPr lang="zh-CN" altLang="en-US" sz="14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endParaRPr lang="zh-CN"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sz="14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12" name="Text Placeholder 6"/>
          <p:cNvSpPr txBox="1"/>
          <p:nvPr/>
        </p:nvSpPr>
        <p:spPr>
          <a:xfrm>
            <a:off x="2032000" y="2349600"/>
            <a:ext cx="4038600" cy="3024188"/>
          </a:xfrm>
          <a:prstGeom prst="rect">
            <a:avLst/>
          </a:prstGeom>
        </p:spPr>
        <p:txBody>
          <a:bodyPr>
            <a:normAutofit/>
          </a:bodyPr>
          <a:lstStyle>
            <a:lvl1pPr marL="300355" indent="-300355" algn="l" defTabSz="800100" rtl="0" eaLnBrk="0" fontAlgn="base" hangingPunct="0">
              <a:spcBef>
                <a:spcPct val="20000"/>
              </a:spcBef>
              <a:spcAft>
                <a:spcPct val="0"/>
              </a:spcAft>
              <a:buChar char="•"/>
              <a:defRPr sz="2800">
                <a:solidFill>
                  <a:schemeClr val="tx1"/>
                </a:solidFill>
                <a:latin typeface="+mn-lt"/>
                <a:ea typeface="+mn-ea"/>
                <a:cs typeface="+mn-cs"/>
              </a:defRPr>
            </a:lvl1pPr>
            <a:lvl2pPr marL="650240" indent="-250190" algn="l" defTabSz="800100" rtl="0" eaLnBrk="0" fontAlgn="base" hangingPunct="0">
              <a:spcBef>
                <a:spcPct val="20000"/>
              </a:spcBef>
              <a:spcAft>
                <a:spcPct val="0"/>
              </a:spcAft>
              <a:buChar char="–"/>
              <a:defRPr sz="2400">
                <a:solidFill>
                  <a:schemeClr val="tx1"/>
                </a:solidFill>
                <a:latin typeface="+mn-lt"/>
                <a:ea typeface="+mn-ea"/>
              </a:defRPr>
            </a:lvl2pPr>
            <a:lvl3pPr marL="999490" indent="-199390" algn="l" defTabSz="800100" rtl="0" eaLnBrk="0" fontAlgn="base" hangingPunct="0">
              <a:spcBef>
                <a:spcPct val="20000"/>
              </a:spcBef>
              <a:spcAft>
                <a:spcPct val="0"/>
              </a:spcAft>
              <a:buChar char="•"/>
              <a:defRPr sz="2100">
                <a:solidFill>
                  <a:schemeClr val="tx1"/>
                </a:solidFill>
                <a:latin typeface="+mn-lt"/>
                <a:ea typeface="+mn-ea"/>
              </a:defRPr>
            </a:lvl3pPr>
            <a:lvl4pPr marL="1400810" indent="-200660" algn="l" defTabSz="800100" rtl="0" eaLnBrk="0" fontAlgn="base" hangingPunct="0">
              <a:spcBef>
                <a:spcPct val="20000"/>
              </a:spcBef>
              <a:spcAft>
                <a:spcPct val="0"/>
              </a:spcAft>
              <a:buChar char="–"/>
              <a:defRPr sz="1700">
                <a:solidFill>
                  <a:schemeClr val="tx1"/>
                </a:solidFill>
                <a:latin typeface="+mn-lt"/>
                <a:ea typeface="+mn-ea"/>
              </a:defRPr>
            </a:lvl4pPr>
            <a:lvl5pPr marL="1799590" indent="-199390" algn="l" defTabSz="800100" rtl="0" eaLnBrk="0" fontAlgn="base" hangingPunct="0">
              <a:spcBef>
                <a:spcPct val="20000"/>
              </a:spcBef>
              <a:spcAft>
                <a:spcPct val="0"/>
              </a:spcAft>
              <a:buChar char="»"/>
              <a:defRPr sz="1700">
                <a:solidFill>
                  <a:schemeClr val="tx1"/>
                </a:solidFill>
                <a:latin typeface="+mn-lt"/>
                <a:ea typeface="+mn-ea"/>
              </a:defRPr>
            </a:lvl5pPr>
            <a:lvl6pPr marL="2125980" indent="-199390" algn="l" defTabSz="800100" rtl="0" eaLnBrk="0" fontAlgn="base" hangingPunct="0">
              <a:spcBef>
                <a:spcPct val="20000"/>
              </a:spcBef>
              <a:spcAft>
                <a:spcPct val="0"/>
              </a:spcAft>
              <a:buChar char="»"/>
              <a:defRPr sz="1700">
                <a:solidFill>
                  <a:schemeClr val="tx1"/>
                </a:solidFill>
                <a:latin typeface="+mn-lt"/>
                <a:ea typeface="+mn-ea"/>
              </a:defRPr>
            </a:lvl6pPr>
            <a:lvl7pPr marL="2452370" indent="-199390" algn="l" defTabSz="800100" rtl="0" eaLnBrk="0" fontAlgn="base" hangingPunct="0">
              <a:spcBef>
                <a:spcPct val="20000"/>
              </a:spcBef>
              <a:spcAft>
                <a:spcPct val="0"/>
              </a:spcAft>
              <a:buChar char="»"/>
              <a:defRPr sz="1700">
                <a:solidFill>
                  <a:schemeClr val="tx1"/>
                </a:solidFill>
                <a:latin typeface="+mn-lt"/>
                <a:ea typeface="+mn-ea"/>
              </a:defRPr>
            </a:lvl7pPr>
            <a:lvl8pPr marL="2778760" indent="-199390" algn="l" defTabSz="800100" rtl="0" eaLnBrk="0" fontAlgn="base" hangingPunct="0">
              <a:spcBef>
                <a:spcPct val="20000"/>
              </a:spcBef>
              <a:spcAft>
                <a:spcPct val="0"/>
              </a:spcAft>
              <a:buChar char="»"/>
              <a:defRPr sz="1700">
                <a:solidFill>
                  <a:schemeClr val="tx1"/>
                </a:solidFill>
                <a:latin typeface="+mn-lt"/>
                <a:ea typeface="+mn-ea"/>
              </a:defRPr>
            </a:lvl8pPr>
            <a:lvl9pPr marL="3105150" indent="-199390" algn="l" defTabSz="800100" rtl="0" eaLnBrk="0" fontAlgn="base" hangingPunct="0">
              <a:spcBef>
                <a:spcPct val="20000"/>
              </a:spcBef>
              <a:spcAft>
                <a:spcPct val="0"/>
              </a:spcAft>
              <a:buChar char="»"/>
              <a:defRPr sz="1700">
                <a:solidFill>
                  <a:schemeClr val="tx1"/>
                </a:solidFill>
                <a:latin typeface="+mn-lt"/>
                <a:ea typeface="+mn-ea"/>
              </a:defRPr>
            </a:lvl9pPr>
          </a:lstStyle>
          <a:p>
            <a:pPr>
              <a:lnSpc>
                <a:spcPct val="150000"/>
              </a:lnSpc>
            </a:pPr>
            <a:r>
              <a:rPr lang="zh-CN" altLang="en-US" sz="14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endParaRPr lang="en-US" altLang="zh-CN" sz="1400" dirty="0">
              <a:solidFill>
                <a:sysClr val="windowText" lastClr="000000"/>
              </a:solidFill>
              <a:latin typeface="微软雅黑" panose="020B0503020204020204" pitchFamily="34" charset="-122"/>
              <a:ea typeface="微软雅黑" panose="020B0503020204020204" pitchFamily="34" charset="-122"/>
            </a:endParaRPr>
          </a:p>
          <a:p>
            <a:pPr>
              <a:lnSpc>
                <a:spcPct val="150000"/>
              </a:lnSpc>
            </a:pPr>
            <a:r>
              <a:rPr lang="zh-CN" altLang="en-US" sz="14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a:t>
            </a:r>
            <a:endParaRPr lang="en-US" altLang="zh-CN" sz="1400" dirty="0">
              <a:solidFill>
                <a:sysClr val="windowText" lastClr="000000"/>
              </a:solidFill>
              <a:latin typeface="微软雅黑" panose="020B0503020204020204" pitchFamily="34" charset="-122"/>
              <a:ea typeface="微软雅黑" panose="020B0503020204020204" pitchFamily="34" charset="-122"/>
            </a:endParaRPr>
          </a:p>
        </p:txBody>
      </p:sp>
      <p:sp>
        <p:nvSpPr>
          <p:cNvPr id="13" name="Text Placeholder 7"/>
          <p:cNvSpPr txBox="1"/>
          <p:nvPr/>
        </p:nvSpPr>
        <p:spPr>
          <a:xfrm>
            <a:off x="2022475" y="1971076"/>
            <a:ext cx="4038600" cy="304800"/>
          </a:xfrm>
          <a:prstGeom prst="rect">
            <a:avLst/>
          </a:prstGeom>
          <a:solidFill>
            <a:schemeClr val="accent1"/>
          </a:solidFill>
          <a:ln>
            <a:solidFill>
              <a:schemeClr val="accent1"/>
            </a:solidFill>
          </a:ln>
        </p:spPr>
        <p:txBody>
          <a:bodyPr/>
          <a:lstStyle>
            <a:lvl1pPr marL="300355" indent="-300355" algn="l" defTabSz="800100" rtl="0" eaLnBrk="0" fontAlgn="base" hangingPunct="0">
              <a:spcBef>
                <a:spcPct val="20000"/>
              </a:spcBef>
              <a:spcAft>
                <a:spcPct val="0"/>
              </a:spcAft>
              <a:buChar char="•"/>
              <a:defRPr sz="2800">
                <a:solidFill>
                  <a:schemeClr val="tx1"/>
                </a:solidFill>
                <a:latin typeface="+mn-lt"/>
                <a:ea typeface="+mn-ea"/>
                <a:cs typeface="+mn-cs"/>
              </a:defRPr>
            </a:lvl1pPr>
            <a:lvl2pPr marL="650240" indent="-250190" algn="l" defTabSz="800100" rtl="0" eaLnBrk="0" fontAlgn="base" hangingPunct="0">
              <a:spcBef>
                <a:spcPct val="20000"/>
              </a:spcBef>
              <a:spcAft>
                <a:spcPct val="0"/>
              </a:spcAft>
              <a:buChar char="–"/>
              <a:defRPr sz="2400">
                <a:solidFill>
                  <a:schemeClr val="tx1"/>
                </a:solidFill>
                <a:latin typeface="+mn-lt"/>
                <a:ea typeface="+mn-ea"/>
              </a:defRPr>
            </a:lvl2pPr>
            <a:lvl3pPr marL="999490" indent="-199390" algn="l" defTabSz="800100" rtl="0" eaLnBrk="0" fontAlgn="base" hangingPunct="0">
              <a:spcBef>
                <a:spcPct val="20000"/>
              </a:spcBef>
              <a:spcAft>
                <a:spcPct val="0"/>
              </a:spcAft>
              <a:buChar char="•"/>
              <a:defRPr sz="2100">
                <a:solidFill>
                  <a:schemeClr val="tx1"/>
                </a:solidFill>
                <a:latin typeface="+mn-lt"/>
                <a:ea typeface="+mn-ea"/>
              </a:defRPr>
            </a:lvl3pPr>
            <a:lvl4pPr marL="1400810" indent="-200660" algn="l" defTabSz="800100" rtl="0" eaLnBrk="0" fontAlgn="base" hangingPunct="0">
              <a:spcBef>
                <a:spcPct val="20000"/>
              </a:spcBef>
              <a:spcAft>
                <a:spcPct val="0"/>
              </a:spcAft>
              <a:buChar char="–"/>
              <a:defRPr sz="1700">
                <a:solidFill>
                  <a:schemeClr val="tx1"/>
                </a:solidFill>
                <a:latin typeface="+mn-lt"/>
                <a:ea typeface="+mn-ea"/>
              </a:defRPr>
            </a:lvl4pPr>
            <a:lvl5pPr marL="1799590" indent="-199390" algn="l" defTabSz="800100" rtl="0" eaLnBrk="0" fontAlgn="base" hangingPunct="0">
              <a:spcBef>
                <a:spcPct val="20000"/>
              </a:spcBef>
              <a:spcAft>
                <a:spcPct val="0"/>
              </a:spcAft>
              <a:buChar char="»"/>
              <a:defRPr sz="1700">
                <a:solidFill>
                  <a:schemeClr val="tx1"/>
                </a:solidFill>
                <a:latin typeface="+mn-lt"/>
                <a:ea typeface="+mn-ea"/>
              </a:defRPr>
            </a:lvl5pPr>
            <a:lvl6pPr marL="2125980" indent="-199390" algn="l" defTabSz="800100" rtl="0" eaLnBrk="0" fontAlgn="base" hangingPunct="0">
              <a:spcBef>
                <a:spcPct val="20000"/>
              </a:spcBef>
              <a:spcAft>
                <a:spcPct val="0"/>
              </a:spcAft>
              <a:buChar char="»"/>
              <a:defRPr sz="1700">
                <a:solidFill>
                  <a:schemeClr val="tx1"/>
                </a:solidFill>
                <a:latin typeface="+mn-lt"/>
                <a:ea typeface="+mn-ea"/>
              </a:defRPr>
            </a:lvl6pPr>
            <a:lvl7pPr marL="2452370" indent="-199390" algn="l" defTabSz="800100" rtl="0" eaLnBrk="0" fontAlgn="base" hangingPunct="0">
              <a:spcBef>
                <a:spcPct val="20000"/>
              </a:spcBef>
              <a:spcAft>
                <a:spcPct val="0"/>
              </a:spcAft>
              <a:buChar char="»"/>
              <a:defRPr sz="1700">
                <a:solidFill>
                  <a:schemeClr val="tx1"/>
                </a:solidFill>
                <a:latin typeface="+mn-lt"/>
                <a:ea typeface="+mn-ea"/>
              </a:defRPr>
            </a:lvl7pPr>
            <a:lvl8pPr marL="2778760" indent="-199390" algn="l" defTabSz="800100" rtl="0" eaLnBrk="0" fontAlgn="base" hangingPunct="0">
              <a:spcBef>
                <a:spcPct val="20000"/>
              </a:spcBef>
              <a:spcAft>
                <a:spcPct val="0"/>
              </a:spcAft>
              <a:buChar char="»"/>
              <a:defRPr sz="1700">
                <a:solidFill>
                  <a:schemeClr val="tx1"/>
                </a:solidFill>
                <a:latin typeface="+mn-lt"/>
                <a:ea typeface="+mn-ea"/>
              </a:defRPr>
            </a:lvl8pPr>
            <a:lvl9pPr marL="3105150" indent="-199390" algn="l" defTabSz="800100" rtl="0" eaLnBrk="0" fontAlgn="base" hangingPunct="0">
              <a:spcBef>
                <a:spcPct val="20000"/>
              </a:spcBef>
              <a:spcAft>
                <a:spcPct val="0"/>
              </a:spcAft>
              <a:buChar char="»"/>
              <a:defRPr sz="1700">
                <a:solidFill>
                  <a:schemeClr val="tx1"/>
                </a:solidFill>
                <a:latin typeface="+mn-lt"/>
                <a:ea typeface="+mn-ea"/>
              </a:defRPr>
            </a:lvl9pPr>
          </a:lstStyle>
          <a:p>
            <a:r>
              <a:rPr lang="zh-CN" altLang="en-US" sz="2000" b="1" dirty="0">
                <a:solidFill>
                  <a:schemeClr val="bg1"/>
                </a:solidFill>
                <a:latin typeface="微软雅黑" panose="020B0503020204020204" pitchFamily="34" charset="-122"/>
                <a:ea typeface="微软雅黑" panose="020B0503020204020204" pitchFamily="34" charset="-122"/>
                <a:cs typeface="+mn-ea"/>
                <a:sym typeface="+mn-lt"/>
              </a:rPr>
              <a:t>工作完成情况一</a:t>
            </a:r>
            <a:endParaRPr lang="en-US" sz="200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4" name="Text Placeholder 8"/>
          <p:cNvSpPr txBox="1"/>
          <p:nvPr/>
        </p:nvSpPr>
        <p:spPr>
          <a:xfrm>
            <a:off x="6122925" y="1971075"/>
            <a:ext cx="4038600" cy="304800"/>
          </a:xfrm>
          <a:prstGeom prst="rect">
            <a:avLst/>
          </a:prstGeom>
          <a:solidFill>
            <a:schemeClr val="accent1"/>
          </a:solidFill>
          <a:ln>
            <a:solidFill>
              <a:schemeClr val="accent1"/>
            </a:solidFill>
          </a:ln>
        </p:spPr>
        <p:txBody>
          <a:bodyPr/>
          <a:lstStyle>
            <a:lvl1pPr marL="300355" indent="-300355" algn="l" defTabSz="800100" rtl="0" eaLnBrk="0" fontAlgn="base" hangingPunct="0">
              <a:spcBef>
                <a:spcPct val="20000"/>
              </a:spcBef>
              <a:spcAft>
                <a:spcPct val="0"/>
              </a:spcAft>
              <a:buChar char="•"/>
              <a:defRPr sz="2800">
                <a:solidFill>
                  <a:schemeClr val="tx1"/>
                </a:solidFill>
                <a:latin typeface="+mn-lt"/>
                <a:ea typeface="+mn-ea"/>
                <a:cs typeface="+mn-cs"/>
              </a:defRPr>
            </a:lvl1pPr>
            <a:lvl2pPr marL="650240" indent="-250190" algn="l" defTabSz="800100" rtl="0" eaLnBrk="0" fontAlgn="base" hangingPunct="0">
              <a:spcBef>
                <a:spcPct val="20000"/>
              </a:spcBef>
              <a:spcAft>
                <a:spcPct val="0"/>
              </a:spcAft>
              <a:buChar char="–"/>
              <a:defRPr sz="2400">
                <a:solidFill>
                  <a:schemeClr val="tx1"/>
                </a:solidFill>
                <a:latin typeface="+mn-lt"/>
                <a:ea typeface="+mn-ea"/>
              </a:defRPr>
            </a:lvl2pPr>
            <a:lvl3pPr marL="999490" indent="-199390" algn="l" defTabSz="800100" rtl="0" eaLnBrk="0" fontAlgn="base" hangingPunct="0">
              <a:spcBef>
                <a:spcPct val="20000"/>
              </a:spcBef>
              <a:spcAft>
                <a:spcPct val="0"/>
              </a:spcAft>
              <a:buChar char="•"/>
              <a:defRPr sz="2100">
                <a:solidFill>
                  <a:schemeClr val="tx1"/>
                </a:solidFill>
                <a:latin typeface="+mn-lt"/>
                <a:ea typeface="+mn-ea"/>
              </a:defRPr>
            </a:lvl3pPr>
            <a:lvl4pPr marL="1400810" indent="-200660" algn="l" defTabSz="800100" rtl="0" eaLnBrk="0" fontAlgn="base" hangingPunct="0">
              <a:spcBef>
                <a:spcPct val="20000"/>
              </a:spcBef>
              <a:spcAft>
                <a:spcPct val="0"/>
              </a:spcAft>
              <a:buChar char="–"/>
              <a:defRPr sz="1700">
                <a:solidFill>
                  <a:schemeClr val="tx1"/>
                </a:solidFill>
                <a:latin typeface="+mn-lt"/>
                <a:ea typeface="+mn-ea"/>
              </a:defRPr>
            </a:lvl4pPr>
            <a:lvl5pPr marL="1799590" indent="-199390" algn="l" defTabSz="800100" rtl="0" eaLnBrk="0" fontAlgn="base" hangingPunct="0">
              <a:spcBef>
                <a:spcPct val="20000"/>
              </a:spcBef>
              <a:spcAft>
                <a:spcPct val="0"/>
              </a:spcAft>
              <a:buChar char="»"/>
              <a:defRPr sz="1700">
                <a:solidFill>
                  <a:schemeClr val="tx1"/>
                </a:solidFill>
                <a:latin typeface="+mn-lt"/>
                <a:ea typeface="+mn-ea"/>
              </a:defRPr>
            </a:lvl5pPr>
            <a:lvl6pPr marL="2125980" indent="-199390" algn="l" defTabSz="800100" rtl="0" eaLnBrk="0" fontAlgn="base" hangingPunct="0">
              <a:spcBef>
                <a:spcPct val="20000"/>
              </a:spcBef>
              <a:spcAft>
                <a:spcPct val="0"/>
              </a:spcAft>
              <a:buChar char="»"/>
              <a:defRPr sz="1700">
                <a:solidFill>
                  <a:schemeClr val="tx1"/>
                </a:solidFill>
                <a:latin typeface="+mn-lt"/>
                <a:ea typeface="+mn-ea"/>
              </a:defRPr>
            </a:lvl6pPr>
            <a:lvl7pPr marL="2452370" indent="-199390" algn="l" defTabSz="800100" rtl="0" eaLnBrk="0" fontAlgn="base" hangingPunct="0">
              <a:spcBef>
                <a:spcPct val="20000"/>
              </a:spcBef>
              <a:spcAft>
                <a:spcPct val="0"/>
              </a:spcAft>
              <a:buChar char="»"/>
              <a:defRPr sz="1700">
                <a:solidFill>
                  <a:schemeClr val="tx1"/>
                </a:solidFill>
                <a:latin typeface="+mn-lt"/>
                <a:ea typeface="+mn-ea"/>
              </a:defRPr>
            </a:lvl7pPr>
            <a:lvl8pPr marL="2778760" indent="-199390" algn="l" defTabSz="800100" rtl="0" eaLnBrk="0" fontAlgn="base" hangingPunct="0">
              <a:spcBef>
                <a:spcPct val="20000"/>
              </a:spcBef>
              <a:spcAft>
                <a:spcPct val="0"/>
              </a:spcAft>
              <a:buChar char="»"/>
              <a:defRPr sz="1700">
                <a:solidFill>
                  <a:schemeClr val="tx1"/>
                </a:solidFill>
                <a:latin typeface="+mn-lt"/>
                <a:ea typeface="+mn-ea"/>
              </a:defRPr>
            </a:lvl8pPr>
            <a:lvl9pPr marL="3105150" indent="-199390" algn="l" defTabSz="800100" rtl="0" eaLnBrk="0" fontAlgn="base" hangingPunct="0">
              <a:spcBef>
                <a:spcPct val="20000"/>
              </a:spcBef>
              <a:spcAft>
                <a:spcPct val="0"/>
              </a:spcAft>
              <a:buChar char="»"/>
              <a:defRPr sz="1700">
                <a:solidFill>
                  <a:schemeClr val="tx1"/>
                </a:solidFill>
                <a:latin typeface="+mn-lt"/>
                <a:ea typeface="+mn-ea"/>
              </a:defRPr>
            </a:lvl9pPr>
          </a:lstStyle>
          <a:p>
            <a:r>
              <a:rPr lang="zh-CN" altLang="en-US" sz="2000" b="1" dirty="0">
                <a:solidFill>
                  <a:schemeClr val="bg1"/>
                </a:solidFill>
                <a:latin typeface="微软雅黑" panose="020B0503020204020204" pitchFamily="34" charset="-122"/>
                <a:ea typeface="微软雅黑" panose="020B0503020204020204" pitchFamily="34" charset="-122"/>
                <a:cs typeface="+mn-ea"/>
                <a:sym typeface="+mn-lt"/>
              </a:rPr>
              <a:t>工作完成情况二</a:t>
            </a:r>
            <a:endParaRPr lang="en-US" sz="2000" b="1"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2" fill="hold" nodeType="withEffect">
                                  <p:stCondLst>
                                    <p:cond delay="45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500"/>
                                        <p:tgtEl>
                                          <p:spTgt spid="8"/>
                                        </p:tgtEl>
                                      </p:cBhvr>
                                    </p:animEffect>
                                  </p:childTnLst>
                                </p:cTn>
                              </p:par>
                            </p:childTnLst>
                          </p:cTn>
                        </p:par>
                        <p:par>
                          <p:cTn id="11" fill="hold">
                            <p:stCondLst>
                              <p:cond delay="500"/>
                            </p:stCondLst>
                            <p:childTnLst>
                              <p:par>
                                <p:cTn id="12" presetID="22" presetClass="entr" presetSubtype="8" fill="hold" grpId="0" nodeType="afterEffect">
                                  <p:stCondLst>
                                    <p:cond delay="0"/>
                                  </p:stCondLst>
                                  <p:iterate type="lt">
                                    <p:tmPct val="10000"/>
                                  </p:iterate>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lt">
                                    <p:tmPct val="10000"/>
                                  </p:iterate>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153"/>
          <p:cNvSpPr txBox="1"/>
          <p:nvPr/>
        </p:nvSpPr>
        <p:spPr>
          <a:xfrm>
            <a:off x="5032559" y="1829797"/>
            <a:ext cx="3168303" cy="712884"/>
          </a:xfrm>
          <a:prstGeom prst="rect">
            <a:avLst/>
          </a:prstGeom>
          <a:noFill/>
        </p:spPr>
        <p:txBody>
          <a:bodyPr wrap="square" lIns="96392" tIns="48195" rIns="96392" bIns="48195" rtlCol="0">
            <a:spAutoFit/>
          </a:bodyPr>
          <a:lstStyle/>
          <a:p>
            <a:pPr fontAlgn="auto">
              <a:spcBef>
                <a:spcPts val="0"/>
              </a:spcBef>
              <a:spcAft>
                <a:spcPts val="0"/>
              </a:spcAft>
              <a:defRPr/>
            </a:pPr>
            <a:r>
              <a:rPr lang="zh-CN" altLang="en-US" sz="4000" dirty="0">
                <a:ln>
                  <a:solidFill>
                    <a:schemeClr val="accent1"/>
                  </a:solidFill>
                </a:ln>
                <a:solidFill>
                  <a:schemeClr val="accent1"/>
                </a:solidFill>
                <a:latin typeface="微软雅黑" panose="020B0503020204020204" pitchFamily="34" charset="-122"/>
                <a:ea typeface="微软雅黑" panose="020B0503020204020204" pitchFamily="34" charset="-122"/>
                <a:sym typeface="Arial" panose="020B0604020202020204" pitchFamily="34" charset="0"/>
              </a:rPr>
              <a:t>目录</a:t>
            </a:r>
            <a:r>
              <a:rPr lang="en-US" altLang="zh-CN" sz="2800" dirty="0">
                <a:ln>
                  <a:solidFill>
                    <a:schemeClr val="accent1"/>
                  </a:solidFill>
                </a:ln>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/Contents</a:t>
            </a:r>
            <a:endParaRPr lang="en-US" altLang="zh-CN" sz="3600" dirty="0">
              <a:ln>
                <a:solidFill>
                  <a:schemeClr val="accent1"/>
                </a:solidFill>
              </a:ln>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矩形 23"/>
          <p:cNvSpPr/>
          <p:nvPr/>
        </p:nvSpPr>
        <p:spPr>
          <a:xfrm>
            <a:off x="4820072" y="1829797"/>
            <a:ext cx="3236823" cy="71288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nvCxnSpPr>
        <p:spPr>
          <a:xfrm>
            <a:off x="1145896" y="4073107"/>
            <a:ext cx="10585176"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rot="2700000">
            <a:off x="2059029" y="3433192"/>
            <a:ext cx="1279830" cy="1279830"/>
          </a:xfrm>
          <a:prstGeom prst="rect">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7" name="文本框 26"/>
          <p:cNvSpPr txBox="1"/>
          <p:nvPr/>
        </p:nvSpPr>
        <p:spPr>
          <a:xfrm>
            <a:off x="2226016" y="3447658"/>
            <a:ext cx="986454" cy="1163395"/>
          </a:xfrm>
          <a:prstGeom prst="rect">
            <a:avLst/>
          </a:prstGeom>
          <a:noFill/>
        </p:spPr>
        <p:txBody>
          <a:bodyPr wrap="square" rtlCol="0">
            <a:spAutoFit/>
          </a:bodyPr>
          <a:lstStyle/>
          <a:p>
            <a:pPr algn="ctr"/>
            <a:r>
              <a:rPr lang="en-US" altLang="zh-CN" sz="6960" dirty="0">
                <a:solidFill>
                  <a:schemeClr val="bg1"/>
                </a:solidFill>
                <a:latin typeface="Agency FB" panose="020B0503020202020204" pitchFamily="34" charset="0"/>
                <a:cs typeface="+mn-ea"/>
                <a:sym typeface="+mn-lt"/>
              </a:rPr>
              <a:t>01</a:t>
            </a:r>
            <a:endParaRPr lang="zh-CN" altLang="en-US" sz="6960" dirty="0">
              <a:solidFill>
                <a:schemeClr val="bg1"/>
              </a:solidFill>
              <a:latin typeface="Agency FB" panose="020B0503020202020204" pitchFamily="34" charset="0"/>
              <a:cs typeface="+mn-ea"/>
              <a:sym typeface="+mn-lt"/>
            </a:endParaRPr>
          </a:p>
        </p:txBody>
      </p:sp>
      <p:sp>
        <p:nvSpPr>
          <p:cNvPr id="28" name="矩形 27"/>
          <p:cNvSpPr/>
          <p:nvPr/>
        </p:nvSpPr>
        <p:spPr>
          <a:xfrm rot="2700000">
            <a:off x="4497428" y="3433193"/>
            <a:ext cx="1279830" cy="1279830"/>
          </a:xfrm>
          <a:prstGeom prst="rect">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9" name="文本框 28"/>
          <p:cNvSpPr txBox="1"/>
          <p:nvPr/>
        </p:nvSpPr>
        <p:spPr>
          <a:xfrm>
            <a:off x="4664415" y="3447659"/>
            <a:ext cx="986454" cy="1163395"/>
          </a:xfrm>
          <a:prstGeom prst="rect">
            <a:avLst/>
          </a:prstGeom>
          <a:noFill/>
        </p:spPr>
        <p:txBody>
          <a:bodyPr wrap="square" rtlCol="0">
            <a:spAutoFit/>
          </a:bodyPr>
          <a:lstStyle/>
          <a:p>
            <a:pPr algn="ctr"/>
            <a:r>
              <a:rPr lang="en-US" altLang="zh-CN" sz="6960" dirty="0">
                <a:solidFill>
                  <a:schemeClr val="bg1"/>
                </a:solidFill>
                <a:latin typeface="Agency FB" panose="020B0503020202020204" pitchFamily="34" charset="0"/>
                <a:cs typeface="+mn-ea"/>
                <a:sym typeface="+mn-lt"/>
              </a:rPr>
              <a:t>02</a:t>
            </a:r>
            <a:endParaRPr lang="zh-CN" altLang="en-US" sz="6960" dirty="0">
              <a:solidFill>
                <a:schemeClr val="bg1"/>
              </a:solidFill>
              <a:latin typeface="Agency FB" panose="020B0503020202020204" pitchFamily="34" charset="0"/>
              <a:cs typeface="+mn-ea"/>
              <a:sym typeface="+mn-lt"/>
            </a:endParaRPr>
          </a:p>
        </p:txBody>
      </p:sp>
      <p:sp>
        <p:nvSpPr>
          <p:cNvPr id="30" name="矩形 29"/>
          <p:cNvSpPr/>
          <p:nvPr/>
        </p:nvSpPr>
        <p:spPr>
          <a:xfrm rot="2700000">
            <a:off x="6923128" y="3433193"/>
            <a:ext cx="1279830" cy="1279830"/>
          </a:xfrm>
          <a:prstGeom prst="rect">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 name="文本框 30"/>
          <p:cNvSpPr txBox="1"/>
          <p:nvPr/>
        </p:nvSpPr>
        <p:spPr>
          <a:xfrm>
            <a:off x="7090115" y="3447659"/>
            <a:ext cx="986454" cy="1163395"/>
          </a:xfrm>
          <a:prstGeom prst="rect">
            <a:avLst/>
          </a:prstGeom>
          <a:noFill/>
        </p:spPr>
        <p:txBody>
          <a:bodyPr wrap="square" rtlCol="0">
            <a:spAutoFit/>
          </a:bodyPr>
          <a:lstStyle/>
          <a:p>
            <a:pPr algn="ctr"/>
            <a:r>
              <a:rPr lang="en-US" altLang="zh-CN" sz="6960" dirty="0">
                <a:solidFill>
                  <a:schemeClr val="bg1"/>
                </a:solidFill>
                <a:latin typeface="Agency FB" panose="020B0503020202020204" pitchFamily="34" charset="0"/>
                <a:cs typeface="+mn-ea"/>
                <a:sym typeface="+mn-lt"/>
              </a:rPr>
              <a:t>03</a:t>
            </a:r>
            <a:endParaRPr lang="zh-CN" altLang="en-US" sz="6960" dirty="0">
              <a:solidFill>
                <a:schemeClr val="bg1"/>
              </a:solidFill>
              <a:latin typeface="Agency FB" panose="020B0503020202020204" pitchFamily="34" charset="0"/>
              <a:cs typeface="+mn-ea"/>
              <a:sym typeface="+mn-lt"/>
            </a:endParaRPr>
          </a:p>
        </p:txBody>
      </p:sp>
      <p:sp>
        <p:nvSpPr>
          <p:cNvPr id="32" name="矩形 31"/>
          <p:cNvSpPr/>
          <p:nvPr/>
        </p:nvSpPr>
        <p:spPr>
          <a:xfrm rot="2700000">
            <a:off x="9361528" y="3433194"/>
            <a:ext cx="1279830" cy="1279830"/>
          </a:xfrm>
          <a:prstGeom prst="rect">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文本框 32"/>
          <p:cNvSpPr txBox="1"/>
          <p:nvPr/>
        </p:nvSpPr>
        <p:spPr>
          <a:xfrm>
            <a:off x="9528515" y="3447660"/>
            <a:ext cx="986454" cy="1163395"/>
          </a:xfrm>
          <a:prstGeom prst="rect">
            <a:avLst/>
          </a:prstGeom>
          <a:noFill/>
          <a:ln>
            <a:noFill/>
          </a:ln>
        </p:spPr>
        <p:txBody>
          <a:bodyPr wrap="square" rtlCol="0">
            <a:spAutoFit/>
          </a:bodyPr>
          <a:lstStyle/>
          <a:p>
            <a:pPr algn="ctr"/>
            <a:r>
              <a:rPr lang="en-US" altLang="zh-CN" sz="6960" dirty="0">
                <a:solidFill>
                  <a:schemeClr val="bg1"/>
                </a:solidFill>
                <a:latin typeface="Agency FB" panose="020B0503020202020204" pitchFamily="34" charset="0"/>
                <a:cs typeface="+mn-ea"/>
                <a:sym typeface="+mn-lt"/>
              </a:rPr>
              <a:t>04</a:t>
            </a:r>
            <a:endParaRPr lang="zh-CN" altLang="en-US" sz="6960" dirty="0">
              <a:solidFill>
                <a:schemeClr val="bg1"/>
              </a:solidFill>
              <a:latin typeface="Agency FB" panose="020B0503020202020204" pitchFamily="34" charset="0"/>
              <a:cs typeface="+mn-ea"/>
              <a:sym typeface="+mn-lt"/>
            </a:endParaRPr>
          </a:p>
        </p:txBody>
      </p:sp>
      <p:sp>
        <p:nvSpPr>
          <p:cNvPr id="34" name="TextBox 11"/>
          <p:cNvSpPr txBox="1"/>
          <p:nvPr/>
        </p:nvSpPr>
        <p:spPr>
          <a:xfrm>
            <a:off x="1793967" y="5361161"/>
            <a:ext cx="2031325" cy="369332"/>
          </a:xfrm>
          <a:prstGeom prst="rect">
            <a:avLst/>
          </a:prstGeom>
          <a:noFill/>
        </p:spPr>
        <p:txBody>
          <a:bodyPr wrap="none" rtlCol="0">
            <a:spAutoFit/>
          </a:bodyPr>
          <a:lstStyle/>
          <a:p>
            <a:pPr marL="0" lvl="1" algn="r"/>
            <a:r>
              <a:rPr lang="zh-CN" altLang="en-US" dirty="0">
                <a:latin typeface="微软雅黑" panose="020B0503020204020204" pitchFamily="34" charset="-122"/>
                <a:ea typeface="微软雅黑" panose="020B0503020204020204" pitchFamily="34" charset="-122"/>
                <a:cs typeface="+mn-ea"/>
                <a:sym typeface="+mn-lt"/>
              </a:rPr>
              <a:t>添加相关标题文字</a:t>
            </a:r>
            <a:endParaRPr lang="en-US" altLang="zh-CN" dirty="0">
              <a:latin typeface="微软雅黑" panose="020B0503020204020204" pitchFamily="34" charset="-122"/>
              <a:ea typeface="微软雅黑" panose="020B0503020204020204" pitchFamily="34" charset="-122"/>
            </a:endParaRPr>
          </a:p>
        </p:txBody>
      </p:sp>
      <p:sp>
        <p:nvSpPr>
          <p:cNvPr id="35" name="TextBox 11"/>
          <p:cNvSpPr txBox="1"/>
          <p:nvPr/>
        </p:nvSpPr>
        <p:spPr>
          <a:xfrm>
            <a:off x="4130767" y="5361161"/>
            <a:ext cx="2031325" cy="369332"/>
          </a:xfrm>
          <a:prstGeom prst="rect">
            <a:avLst/>
          </a:prstGeom>
          <a:noFill/>
        </p:spPr>
        <p:txBody>
          <a:bodyPr wrap="none" rtlCol="0">
            <a:spAutoFit/>
          </a:bodyPr>
          <a:lstStyle/>
          <a:p>
            <a:pPr marL="0" lvl="1" algn="r"/>
            <a:r>
              <a:rPr lang="zh-CN" altLang="en-US" dirty="0">
                <a:latin typeface="微软雅黑" panose="020B0503020204020204" pitchFamily="34" charset="-122"/>
                <a:ea typeface="微软雅黑" panose="020B0503020204020204" pitchFamily="34" charset="-122"/>
                <a:cs typeface="+mn-ea"/>
                <a:sym typeface="+mn-lt"/>
              </a:rPr>
              <a:t>添加相关标题文字</a:t>
            </a:r>
            <a:endParaRPr lang="en-US" altLang="zh-CN" dirty="0">
              <a:latin typeface="微软雅黑" panose="020B0503020204020204" pitchFamily="34" charset="-122"/>
              <a:ea typeface="微软雅黑" panose="020B0503020204020204" pitchFamily="34" charset="-122"/>
            </a:endParaRPr>
          </a:p>
        </p:txBody>
      </p:sp>
      <p:sp>
        <p:nvSpPr>
          <p:cNvPr id="36" name="TextBox 11"/>
          <p:cNvSpPr txBox="1"/>
          <p:nvPr/>
        </p:nvSpPr>
        <p:spPr>
          <a:xfrm>
            <a:off x="6632667" y="5361161"/>
            <a:ext cx="2031325" cy="369332"/>
          </a:xfrm>
          <a:prstGeom prst="rect">
            <a:avLst/>
          </a:prstGeom>
          <a:noFill/>
        </p:spPr>
        <p:txBody>
          <a:bodyPr wrap="none" rtlCol="0">
            <a:spAutoFit/>
          </a:bodyPr>
          <a:lstStyle/>
          <a:p>
            <a:pPr marL="0" lvl="1" algn="r"/>
            <a:r>
              <a:rPr lang="zh-CN" altLang="en-US" dirty="0">
                <a:latin typeface="微软雅黑" panose="020B0503020204020204" pitchFamily="34" charset="-122"/>
                <a:ea typeface="微软雅黑" panose="020B0503020204020204" pitchFamily="34" charset="-122"/>
                <a:cs typeface="+mn-ea"/>
                <a:sym typeface="+mn-lt"/>
              </a:rPr>
              <a:t>添加相关标题文字</a:t>
            </a:r>
            <a:endParaRPr lang="en-US" altLang="zh-CN" dirty="0">
              <a:latin typeface="微软雅黑" panose="020B0503020204020204" pitchFamily="34" charset="-122"/>
              <a:ea typeface="微软雅黑" panose="020B0503020204020204" pitchFamily="34" charset="-122"/>
            </a:endParaRPr>
          </a:p>
        </p:txBody>
      </p:sp>
      <p:sp>
        <p:nvSpPr>
          <p:cNvPr id="37" name="TextBox 11"/>
          <p:cNvSpPr txBox="1"/>
          <p:nvPr/>
        </p:nvSpPr>
        <p:spPr>
          <a:xfrm>
            <a:off x="8969467" y="5361161"/>
            <a:ext cx="2031325" cy="369332"/>
          </a:xfrm>
          <a:prstGeom prst="rect">
            <a:avLst/>
          </a:prstGeom>
          <a:noFill/>
        </p:spPr>
        <p:txBody>
          <a:bodyPr wrap="none" rtlCol="0">
            <a:spAutoFit/>
          </a:bodyPr>
          <a:lstStyle/>
          <a:p>
            <a:pPr marL="0" lvl="1" algn="r"/>
            <a:r>
              <a:rPr lang="zh-CN" altLang="en-US" dirty="0">
                <a:latin typeface="微软雅黑" panose="020B0503020204020204" pitchFamily="34" charset="-122"/>
                <a:ea typeface="微软雅黑" panose="020B0503020204020204" pitchFamily="34" charset="-122"/>
                <a:cs typeface="+mn-ea"/>
                <a:sym typeface="+mn-lt"/>
              </a:rPr>
              <a:t>添加相关标题文字</a:t>
            </a:r>
            <a:endParaRPr lang="en-US" altLang="zh-CN"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nodePh="1">
                                  <p:stCondLst>
                                    <p:cond delay="0"/>
                                  </p:stCondLst>
                                  <p:endCondLst>
                                    <p:cond evt="begin" delay="0">
                                      <p:tn val="5"/>
                                    </p:cond>
                                  </p:endCondLst>
                                  <p:childTnLst>
                                    <p:set>
                                      <p:cBhvr>
                                        <p:cTn id="6" dur="1" fill="hold">
                                          <p:stCondLst>
                                            <p:cond delay="0"/>
                                          </p:stCondLst>
                                        </p:cTn>
                                        <p:tgtEl>
                                          <p:spTgt spid="24"/>
                                        </p:tgtEl>
                                        <p:attrNameLst>
                                          <p:attrName>style.visibility</p:attrName>
                                        </p:attrNameLst>
                                      </p:cBhvr>
                                      <p:to>
                                        <p:strVal val="visible"/>
                                      </p:to>
                                    </p:set>
                                    <p:animEffect transition="in" filter="circle(in)">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35"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style.rotation</p:attrName>
                                        </p:attrNameLst>
                                      </p:cBhvr>
                                      <p:tavLst>
                                        <p:tav tm="0">
                                          <p:val>
                                            <p:fltVal val="720"/>
                                          </p:val>
                                        </p:tav>
                                        <p:tav tm="100000">
                                          <p:val>
                                            <p:fltVal val="0"/>
                                          </p:val>
                                        </p:tav>
                                      </p:tavLst>
                                    </p:anim>
                                    <p:anim calcmode="lin" valueType="num">
                                      <p:cBhvr>
                                        <p:cTn id="19" dur="1000" fill="hold"/>
                                        <p:tgtEl>
                                          <p:spTgt spid="26"/>
                                        </p:tgtEl>
                                        <p:attrNameLst>
                                          <p:attrName>ppt_h</p:attrName>
                                        </p:attrNameLst>
                                      </p:cBhvr>
                                      <p:tavLst>
                                        <p:tav tm="0">
                                          <p:val>
                                            <p:fltVal val="0"/>
                                          </p:val>
                                        </p:tav>
                                        <p:tav tm="100000">
                                          <p:val>
                                            <p:strVal val="#ppt_h"/>
                                          </p:val>
                                        </p:tav>
                                      </p:tavLst>
                                    </p:anim>
                                    <p:anim calcmode="lin" valueType="num">
                                      <p:cBhvr>
                                        <p:cTn id="20" dur="1000" fill="hold"/>
                                        <p:tgtEl>
                                          <p:spTgt spid="26"/>
                                        </p:tgtEl>
                                        <p:attrNameLst>
                                          <p:attrName>ppt_w</p:attrName>
                                        </p:attrNameLst>
                                      </p:cBhvr>
                                      <p:tavLst>
                                        <p:tav tm="0">
                                          <p:val>
                                            <p:fltVal val="0"/>
                                          </p:val>
                                        </p:tav>
                                        <p:tav tm="100000">
                                          <p:val>
                                            <p:strVal val="#ppt_w"/>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000"/>
                            </p:stCondLst>
                            <p:childTnLst>
                              <p:par>
                                <p:cTn id="32" presetID="12" presetClass="entr" presetSubtype="1"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additive="base">
                                        <p:cTn id="34" dur="500"/>
                                        <p:tgtEl>
                                          <p:spTgt spid="34"/>
                                        </p:tgtEl>
                                        <p:attrNameLst>
                                          <p:attrName>ppt_y</p:attrName>
                                        </p:attrNameLst>
                                      </p:cBhvr>
                                      <p:tavLst>
                                        <p:tav tm="0">
                                          <p:val>
                                            <p:strVal val="#ppt_y-#ppt_h*1.125000"/>
                                          </p:val>
                                        </p:tav>
                                        <p:tav tm="100000">
                                          <p:val>
                                            <p:strVal val="#ppt_y"/>
                                          </p:val>
                                        </p:tav>
                                      </p:tavLst>
                                    </p:anim>
                                    <p:animEffect transition="in" filter="wipe(down)">
                                      <p:cBhvr>
                                        <p:cTn id="35" dur="500"/>
                                        <p:tgtEl>
                                          <p:spTgt spid="34"/>
                                        </p:tgtEl>
                                      </p:cBhvr>
                                    </p:animEffect>
                                  </p:childTnLst>
                                </p:cTn>
                              </p:par>
                            </p:childTnLst>
                          </p:cTn>
                        </p:par>
                        <p:par>
                          <p:cTn id="36" fill="hold">
                            <p:stCondLst>
                              <p:cond delay="3500"/>
                            </p:stCondLst>
                            <p:childTnLst>
                              <p:par>
                                <p:cTn id="37" presetID="35"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style.rotation</p:attrName>
                                        </p:attrNameLst>
                                      </p:cBhvr>
                                      <p:tavLst>
                                        <p:tav tm="0">
                                          <p:val>
                                            <p:fltVal val="720"/>
                                          </p:val>
                                        </p:tav>
                                        <p:tav tm="100000">
                                          <p:val>
                                            <p:fltVal val="0"/>
                                          </p:val>
                                        </p:tav>
                                      </p:tavLst>
                                    </p:anim>
                                    <p:anim calcmode="lin" valueType="num">
                                      <p:cBhvr>
                                        <p:cTn id="41" dur="1000" fill="hold"/>
                                        <p:tgtEl>
                                          <p:spTgt spid="28"/>
                                        </p:tgtEl>
                                        <p:attrNameLst>
                                          <p:attrName>ppt_h</p:attrName>
                                        </p:attrNameLst>
                                      </p:cBhvr>
                                      <p:tavLst>
                                        <p:tav tm="0">
                                          <p:val>
                                            <p:fltVal val="0"/>
                                          </p:val>
                                        </p:tav>
                                        <p:tav tm="100000">
                                          <p:val>
                                            <p:strVal val="#ppt_h"/>
                                          </p:val>
                                        </p:tav>
                                      </p:tavLst>
                                    </p:anim>
                                    <p:anim calcmode="lin" valueType="num">
                                      <p:cBhvr>
                                        <p:cTn id="42" dur="1000" fill="hold"/>
                                        <p:tgtEl>
                                          <p:spTgt spid="28"/>
                                        </p:tgtEl>
                                        <p:attrNameLst>
                                          <p:attrName>ppt_w</p:attrName>
                                        </p:attrNameLst>
                                      </p:cBhvr>
                                      <p:tavLst>
                                        <p:tav tm="0">
                                          <p:val>
                                            <p:fltVal val="0"/>
                                          </p:val>
                                        </p:tav>
                                        <p:tav tm="100000">
                                          <p:val>
                                            <p:strVal val="#ppt_w"/>
                                          </p:val>
                                        </p:tav>
                                      </p:tavLst>
                                    </p:anim>
                                  </p:childTnLst>
                                </p:cTn>
                              </p:par>
                            </p:childTnLst>
                          </p:cTn>
                        </p:par>
                        <p:par>
                          <p:cTn id="43" fill="hold">
                            <p:stCondLst>
                              <p:cond delay="4500"/>
                            </p:stCondLst>
                            <p:childTnLst>
                              <p:par>
                                <p:cTn id="44" presetID="53" presetClass="entr" presetSubtype="16"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p:cTn id="46" dur="500" fill="hold"/>
                                        <p:tgtEl>
                                          <p:spTgt spid="29"/>
                                        </p:tgtEl>
                                        <p:attrNameLst>
                                          <p:attrName>ppt_w</p:attrName>
                                        </p:attrNameLst>
                                      </p:cBhvr>
                                      <p:tavLst>
                                        <p:tav tm="0">
                                          <p:val>
                                            <p:fltVal val="0"/>
                                          </p:val>
                                        </p:tav>
                                        <p:tav tm="100000">
                                          <p:val>
                                            <p:strVal val="#ppt_w"/>
                                          </p:val>
                                        </p:tav>
                                      </p:tavLst>
                                    </p:anim>
                                    <p:anim calcmode="lin" valueType="num">
                                      <p:cBhvr>
                                        <p:cTn id="47" dur="500" fill="hold"/>
                                        <p:tgtEl>
                                          <p:spTgt spid="29"/>
                                        </p:tgtEl>
                                        <p:attrNameLst>
                                          <p:attrName>ppt_h</p:attrName>
                                        </p:attrNameLst>
                                      </p:cBhvr>
                                      <p:tavLst>
                                        <p:tav tm="0">
                                          <p:val>
                                            <p:fltVal val="0"/>
                                          </p:val>
                                        </p:tav>
                                        <p:tav tm="100000">
                                          <p:val>
                                            <p:strVal val="#ppt_h"/>
                                          </p:val>
                                        </p:tav>
                                      </p:tavLst>
                                    </p:anim>
                                    <p:animEffect transition="in" filter="fade">
                                      <p:cBhvr>
                                        <p:cTn id="48" dur="500"/>
                                        <p:tgtEl>
                                          <p:spTgt spid="29"/>
                                        </p:tgtEl>
                                      </p:cBhvr>
                                    </p:animEffect>
                                  </p:childTnLst>
                                </p:cTn>
                              </p:par>
                            </p:childTnLst>
                          </p:cTn>
                        </p:par>
                        <p:par>
                          <p:cTn id="49" fill="hold">
                            <p:stCondLst>
                              <p:cond delay="5000"/>
                            </p:stCondLst>
                            <p:childTnLst>
                              <p:par>
                                <p:cTn id="50" presetID="12" presetClass="entr" presetSubtype="1"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p:tgtEl>
                                          <p:spTgt spid="35"/>
                                        </p:tgtEl>
                                        <p:attrNameLst>
                                          <p:attrName>ppt_y</p:attrName>
                                        </p:attrNameLst>
                                      </p:cBhvr>
                                      <p:tavLst>
                                        <p:tav tm="0">
                                          <p:val>
                                            <p:strVal val="#ppt_y-#ppt_h*1.125000"/>
                                          </p:val>
                                        </p:tav>
                                        <p:tav tm="100000">
                                          <p:val>
                                            <p:strVal val="#ppt_y"/>
                                          </p:val>
                                        </p:tav>
                                      </p:tavLst>
                                    </p:anim>
                                    <p:animEffect transition="in" filter="wipe(down)">
                                      <p:cBhvr>
                                        <p:cTn id="53" dur="500"/>
                                        <p:tgtEl>
                                          <p:spTgt spid="35"/>
                                        </p:tgtEl>
                                      </p:cBhvr>
                                    </p:animEffect>
                                  </p:childTnLst>
                                </p:cTn>
                              </p:par>
                            </p:childTnLst>
                          </p:cTn>
                        </p:par>
                        <p:par>
                          <p:cTn id="54" fill="hold">
                            <p:stCondLst>
                              <p:cond delay="5500"/>
                            </p:stCondLst>
                            <p:childTnLst>
                              <p:par>
                                <p:cTn id="55" presetID="35"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style.rotation</p:attrName>
                                        </p:attrNameLst>
                                      </p:cBhvr>
                                      <p:tavLst>
                                        <p:tav tm="0">
                                          <p:val>
                                            <p:fltVal val="720"/>
                                          </p:val>
                                        </p:tav>
                                        <p:tav tm="100000">
                                          <p:val>
                                            <p:fltVal val="0"/>
                                          </p:val>
                                        </p:tav>
                                      </p:tavLst>
                                    </p:anim>
                                    <p:anim calcmode="lin" valueType="num">
                                      <p:cBhvr>
                                        <p:cTn id="59" dur="1000" fill="hold"/>
                                        <p:tgtEl>
                                          <p:spTgt spid="30"/>
                                        </p:tgtEl>
                                        <p:attrNameLst>
                                          <p:attrName>ppt_h</p:attrName>
                                        </p:attrNameLst>
                                      </p:cBhvr>
                                      <p:tavLst>
                                        <p:tav tm="0">
                                          <p:val>
                                            <p:fltVal val="0"/>
                                          </p:val>
                                        </p:tav>
                                        <p:tav tm="100000">
                                          <p:val>
                                            <p:strVal val="#ppt_h"/>
                                          </p:val>
                                        </p:tav>
                                      </p:tavLst>
                                    </p:anim>
                                    <p:anim calcmode="lin" valueType="num">
                                      <p:cBhvr>
                                        <p:cTn id="60" dur="1000" fill="hold"/>
                                        <p:tgtEl>
                                          <p:spTgt spid="30"/>
                                        </p:tgtEl>
                                        <p:attrNameLst>
                                          <p:attrName>ppt_w</p:attrName>
                                        </p:attrNameLst>
                                      </p:cBhvr>
                                      <p:tavLst>
                                        <p:tav tm="0">
                                          <p:val>
                                            <p:fltVal val="0"/>
                                          </p:val>
                                        </p:tav>
                                        <p:tav tm="100000">
                                          <p:val>
                                            <p:strVal val="#ppt_w"/>
                                          </p:val>
                                        </p:tav>
                                      </p:tavLst>
                                    </p:anim>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500" fill="hold"/>
                                        <p:tgtEl>
                                          <p:spTgt spid="31"/>
                                        </p:tgtEl>
                                        <p:attrNameLst>
                                          <p:attrName>ppt_w</p:attrName>
                                        </p:attrNameLst>
                                      </p:cBhvr>
                                      <p:tavLst>
                                        <p:tav tm="0">
                                          <p:val>
                                            <p:fltVal val="0"/>
                                          </p:val>
                                        </p:tav>
                                        <p:tav tm="100000">
                                          <p:val>
                                            <p:strVal val="#ppt_w"/>
                                          </p:val>
                                        </p:tav>
                                      </p:tavLst>
                                    </p:anim>
                                    <p:anim calcmode="lin" valueType="num">
                                      <p:cBhvr>
                                        <p:cTn id="65" dur="500" fill="hold"/>
                                        <p:tgtEl>
                                          <p:spTgt spid="31"/>
                                        </p:tgtEl>
                                        <p:attrNameLst>
                                          <p:attrName>ppt_h</p:attrName>
                                        </p:attrNameLst>
                                      </p:cBhvr>
                                      <p:tavLst>
                                        <p:tav tm="0">
                                          <p:val>
                                            <p:fltVal val="0"/>
                                          </p:val>
                                        </p:tav>
                                        <p:tav tm="100000">
                                          <p:val>
                                            <p:strVal val="#ppt_h"/>
                                          </p:val>
                                        </p:tav>
                                      </p:tavLst>
                                    </p:anim>
                                    <p:animEffect transition="in" filter="fade">
                                      <p:cBhvr>
                                        <p:cTn id="66" dur="500"/>
                                        <p:tgtEl>
                                          <p:spTgt spid="31"/>
                                        </p:tgtEl>
                                      </p:cBhvr>
                                    </p:animEffect>
                                  </p:childTnLst>
                                </p:cTn>
                              </p:par>
                            </p:childTnLst>
                          </p:cTn>
                        </p:par>
                        <p:par>
                          <p:cTn id="67" fill="hold">
                            <p:stCondLst>
                              <p:cond delay="7000"/>
                            </p:stCondLst>
                            <p:childTnLst>
                              <p:par>
                                <p:cTn id="68" presetID="12" presetClass="entr" presetSubtype="1"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additive="base">
                                        <p:cTn id="70" dur="500"/>
                                        <p:tgtEl>
                                          <p:spTgt spid="36"/>
                                        </p:tgtEl>
                                        <p:attrNameLst>
                                          <p:attrName>ppt_y</p:attrName>
                                        </p:attrNameLst>
                                      </p:cBhvr>
                                      <p:tavLst>
                                        <p:tav tm="0">
                                          <p:val>
                                            <p:strVal val="#ppt_y-#ppt_h*1.125000"/>
                                          </p:val>
                                        </p:tav>
                                        <p:tav tm="100000">
                                          <p:val>
                                            <p:strVal val="#ppt_y"/>
                                          </p:val>
                                        </p:tav>
                                      </p:tavLst>
                                    </p:anim>
                                    <p:animEffect transition="in" filter="wipe(down)">
                                      <p:cBhvr>
                                        <p:cTn id="71" dur="500"/>
                                        <p:tgtEl>
                                          <p:spTgt spid="36"/>
                                        </p:tgtEl>
                                      </p:cBhvr>
                                    </p:animEffect>
                                  </p:childTnLst>
                                </p:cTn>
                              </p:par>
                            </p:childTnLst>
                          </p:cTn>
                        </p:par>
                        <p:par>
                          <p:cTn id="72" fill="hold">
                            <p:stCondLst>
                              <p:cond delay="7500"/>
                            </p:stCondLst>
                            <p:childTnLst>
                              <p:par>
                                <p:cTn id="73" presetID="35"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style.rotation</p:attrName>
                                        </p:attrNameLst>
                                      </p:cBhvr>
                                      <p:tavLst>
                                        <p:tav tm="0">
                                          <p:val>
                                            <p:fltVal val="720"/>
                                          </p:val>
                                        </p:tav>
                                        <p:tav tm="100000">
                                          <p:val>
                                            <p:fltVal val="0"/>
                                          </p:val>
                                        </p:tav>
                                      </p:tavLst>
                                    </p:anim>
                                    <p:anim calcmode="lin" valueType="num">
                                      <p:cBhvr>
                                        <p:cTn id="77" dur="1000" fill="hold"/>
                                        <p:tgtEl>
                                          <p:spTgt spid="32"/>
                                        </p:tgtEl>
                                        <p:attrNameLst>
                                          <p:attrName>ppt_h</p:attrName>
                                        </p:attrNameLst>
                                      </p:cBhvr>
                                      <p:tavLst>
                                        <p:tav tm="0">
                                          <p:val>
                                            <p:fltVal val="0"/>
                                          </p:val>
                                        </p:tav>
                                        <p:tav tm="100000">
                                          <p:val>
                                            <p:strVal val="#ppt_h"/>
                                          </p:val>
                                        </p:tav>
                                      </p:tavLst>
                                    </p:anim>
                                    <p:anim calcmode="lin" valueType="num">
                                      <p:cBhvr>
                                        <p:cTn id="78" dur="1000" fill="hold"/>
                                        <p:tgtEl>
                                          <p:spTgt spid="32"/>
                                        </p:tgtEl>
                                        <p:attrNameLst>
                                          <p:attrName>ppt_w</p:attrName>
                                        </p:attrNameLst>
                                      </p:cBhvr>
                                      <p:tavLst>
                                        <p:tav tm="0">
                                          <p:val>
                                            <p:fltVal val="0"/>
                                          </p:val>
                                        </p:tav>
                                        <p:tav tm="100000">
                                          <p:val>
                                            <p:strVal val="#ppt_w"/>
                                          </p:val>
                                        </p:tav>
                                      </p:tavLst>
                                    </p:anim>
                                  </p:childTnLst>
                                </p:cTn>
                              </p:par>
                            </p:childTnLst>
                          </p:cTn>
                        </p:par>
                        <p:par>
                          <p:cTn id="79" fill="hold">
                            <p:stCondLst>
                              <p:cond delay="8500"/>
                            </p:stCondLst>
                            <p:childTnLst>
                              <p:par>
                                <p:cTn id="80" presetID="53" presetClass="entr" presetSubtype="16"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500" fill="hold"/>
                                        <p:tgtEl>
                                          <p:spTgt spid="33"/>
                                        </p:tgtEl>
                                        <p:attrNameLst>
                                          <p:attrName>ppt_w</p:attrName>
                                        </p:attrNameLst>
                                      </p:cBhvr>
                                      <p:tavLst>
                                        <p:tav tm="0">
                                          <p:val>
                                            <p:fltVal val="0"/>
                                          </p:val>
                                        </p:tav>
                                        <p:tav tm="100000">
                                          <p:val>
                                            <p:strVal val="#ppt_w"/>
                                          </p:val>
                                        </p:tav>
                                      </p:tavLst>
                                    </p:anim>
                                    <p:anim calcmode="lin" valueType="num">
                                      <p:cBhvr>
                                        <p:cTn id="83" dur="500" fill="hold"/>
                                        <p:tgtEl>
                                          <p:spTgt spid="33"/>
                                        </p:tgtEl>
                                        <p:attrNameLst>
                                          <p:attrName>ppt_h</p:attrName>
                                        </p:attrNameLst>
                                      </p:cBhvr>
                                      <p:tavLst>
                                        <p:tav tm="0">
                                          <p:val>
                                            <p:fltVal val="0"/>
                                          </p:val>
                                        </p:tav>
                                        <p:tav tm="100000">
                                          <p:val>
                                            <p:strVal val="#ppt_h"/>
                                          </p:val>
                                        </p:tav>
                                      </p:tavLst>
                                    </p:anim>
                                    <p:animEffect transition="in" filter="fade">
                                      <p:cBhvr>
                                        <p:cTn id="84" dur="500"/>
                                        <p:tgtEl>
                                          <p:spTgt spid="33"/>
                                        </p:tgtEl>
                                      </p:cBhvr>
                                    </p:animEffect>
                                  </p:childTnLst>
                                </p:cTn>
                              </p:par>
                            </p:childTnLst>
                          </p:cTn>
                        </p:par>
                        <p:par>
                          <p:cTn id="85" fill="hold">
                            <p:stCondLst>
                              <p:cond delay="9000"/>
                            </p:stCondLst>
                            <p:childTnLst>
                              <p:par>
                                <p:cTn id="86" presetID="12" presetClass="entr" presetSubtype="1" fill="hold" grpId="0" nodeType="afterEffect">
                                  <p:stCondLst>
                                    <p:cond delay="0"/>
                                  </p:stCondLst>
                                  <p:childTnLst>
                                    <p:set>
                                      <p:cBhvr>
                                        <p:cTn id="87" dur="1" fill="hold">
                                          <p:stCondLst>
                                            <p:cond delay="0"/>
                                          </p:stCondLst>
                                        </p:cTn>
                                        <p:tgtEl>
                                          <p:spTgt spid="37"/>
                                        </p:tgtEl>
                                        <p:attrNameLst>
                                          <p:attrName>style.visibility</p:attrName>
                                        </p:attrNameLst>
                                      </p:cBhvr>
                                      <p:to>
                                        <p:strVal val="visible"/>
                                      </p:to>
                                    </p:set>
                                    <p:anim calcmode="lin" valueType="num">
                                      <p:cBhvr additive="base">
                                        <p:cTn id="88" dur="500"/>
                                        <p:tgtEl>
                                          <p:spTgt spid="37"/>
                                        </p:tgtEl>
                                        <p:attrNameLst>
                                          <p:attrName>ppt_y</p:attrName>
                                        </p:attrNameLst>
                                      </p:cBhvr>
                                      <p:tavLst>
                                        <p:tav tm="0">
                                          <p:val>
                                            <p:strVal val="#ppt_y-#ppt_h*1.125000"/>
                                          </p:val>
                                        </p:tav>
                                        <p:tav tm="100000">
                                          <p:val>
                                            <p:strVal val="#ppt_y"/>
                                          </p:val>
                                        </p:tav>
                                      </p:tavLst>
                                    </p:anim>
                                    <p:animEffect transition="in" filter="wipe(down)">
                                      <p:cBhvr>
                                        <p:cTn id="8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animBg="1"/>
      <p:bldP spid="27" grpId="0"/>
      <p:bldP spid="28" grpId="0" animBg="1"/>
      <p:bldP spid="29" grpId="0"/>
      <p:bldP spid="30" grpId="0" animBg="1"/>
      <p:bldP spid="31" grpId="0"/>
      <p:bldP spid="32" grpId="0" animBg="1"/>
      <p:bldP spid="33" grpId="0"/>
      <p:bldP spid="34" grpId="0"/>
      <p:bldP spid="35" grpId="0"/>
      <p:bldP spid="36" grpId="0"/>
      <p:bldP spid="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5307927" y="2101877"/>
            <a:ext cx="1610179" cy="1564176"/>
            <a:chOff x="3758527" y="2442062"/>
            <a:chExt cx="1610179" cy="1564176"/>
          </a:xfrm>
          <a:solidFill>
            <a:schemeClr val="accent1"/>
          </a:solidFill>
        </p:grpSpPr>
        <p:sp>
          <p:nvSpPr>
            <p:cNvPr id="5" name="心形 4"/>
            <p:cNvSpPr/>
            <p:nvPr/>
          </p:nvSpPr>
          <p:spPr>
            <a:xfrm>
              <a:off x="3758527" y="2442062"/>
              <a:ext cx="1610179" cy="1564174"/>
            </a:xfrm>
            <a:prstGeom prst="hear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心形 7"/>
            <p:cNvSpPr/>
            <p:nvPr/>
          </p:nvSpPr>
          <p:spPr>
            <a:xfrm>
              <a:off x="3835686" y="2643180"/>
              <a:ext cx="741448"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8146"/>
                <a:gd name="connsiteY0-2" fmla="*/ 327941 h 1363056"/>
                <a:gd name="connsiteX1-3" fmla="*/ 741448 w 1408146"/>
                <a:gd name="connsiteY1-4" fmla="*/ 1363056 h 1363056"/>
                <a:gd name="connsiteX2-5" fmla="*/ 741448 w 1408146"/>
                <a:gd name="connsiteY2-6" fmla="*/ 327941 h 1363056"/>
                <a:gd name="connsiteX0-7" fmla="*/ 741448 w 741448"/>
                <a:gd name="connsiteY0-8" fmla="*/ 327941 h 1363056"/>
                <a:gd name="connsiteX1-9" fmla="*/ 741448 w 741448"/>
                <a:gd name="connsiteY1-10" fmla="*/ 1363056 h 1363056"/>
                <a:gd name="connsiteX2-11" fmla="*/ 741448 w 741448"/>
                <a:gd name="connsiteY2-12" fmla="*/ 327941 h 1363056"/>
                <a:gd name="connsiteX0-13" fmla="*/ 741448 w 741448"/>
                <a:gd name="connsiteY0-14" fmla="*/ 327941 h 1363056"/>
                <a:gd name="connsiteX1-15" fmla="*/ 741448 w 741448"/>
                <a:gd name="connsiteY1-16" fmla="*/ 1363056 h 1363056"/>
                <a:gd name="connsiteX2-17" fmla="*/ 741448 w 741448"/>
                <a:gd name="connsiteY2-18" fmla="*/ 327941 h 1363056"/>
                <a:gd name="connsiteX0-19" fmla="*/ 741448 w 741448"/>
                <a:gd name="connsiteY0-20" fmla="*/ 327941 h 1363056"/>
                <a:gd name="connsiteX1-21" fmla="*/ 741448 w 741448"/>
                <a:gd name="connsiteY1-22" fmla="*/ 1363056 h 1363056"/>
                <a:gd name="connsiteX2-23" fmla="*/ 741448 w 741448"/>
                <a:gd name="connsiteY2-24" fmla="*/ 327941 h 1363056"/>
                <a:gd name="connsiteX0-25" fmla="*/ 741448 w 741448"/>
                <a:gd name="connsiteY0-26" fmla="*/ 327941 h 1363056"/>
                <a:gd name="connsiteX1-27" fmla="*/ 741448 w 741448"/>
                <a:gd name="connsiteY1-28" fmla="*/ 1363056 h 1363056"/>
                <a:gd name="connsiteX2-29" fmla="*/ 741448 w 741448"/>
                <a:gd name="connsiteY2-30" fmla="*/ 327941 h 1363056"/>
                <a:gd name="connsiteX0-31" fmla="*/ 741448 w 741448"/>
                <a:gd name="connsiteY0-32" fmla="*/ 327941 h 1363056"/>
                <a:gd name="connsiteX1-33" fmla="*/ 741448 w 741448"/>
                <a:gd name="connsiteY1-34" fmla="*/ 1363056 h 1363056"/>
                <a:gd name="connsiteX2-35" fmla="*/ 741448 w 741448"/>
                <a:gd name="connsiteY2-36" fmla="*/ 327941 h 1363056"/>
                <a:gd name="connsiteX0-37" fmla="*/ 741448 w 741448"/>
                <a:gd name="connsiteY0-38" fmla="*/ 327941 h 1363056"/>
                <a:gd name="connsiteX1-39" fmla="*/ 741448 w 741448"/>
                <a:gd name="connsiteY1-40" fmla="*/ 1363056 h 1363056"/>
                <a:gd name="connsiteX2-41" fmla="*/ 741448 w 741448"/>
                <a:gd name="connsiteY2-42" fmla="*/ 327941 h 1363056"/>
                <a:gd name="connsiteX0-43" fmla="*/ 741448 w 741448"/>
                <a:gd name="connsiteY0-44" fmla="*/ 327941 h 1363056"/>
                <a:gd name="connsiteX1-45" fmla="*/ 741448 w 741448"/>
                <a:gd name="connsiteY1-46" fmla="*/ 1363056 h 1363056"/>
                <a:gd name="connsiteX2-47" fmla="*/ 741448 w 741448"/>
                <a:gd name="connsiteY2-48" fmla="*/ 327941 h 1363056"/>
                <a:gd name="connsiteX0-49" fmla="*/ 741448 w 741448"/>
                <a:gd name="connsiteY0-50" fmla="*/ 327941 h 1363056"/>
                <a:gd name="connsiteX1-51" fmla="*/ 741448 w 741448"/>
                <a:gd name="connsiteY1-52" fmla="*/ 1363056 h 1363056"/>
                <a:gd name="connsiteX2-53" fmla="*/ 741448 w 741448"/>
                <a:gd name="connsiteY2-54" fmla="*/ 327941 h 1363056"/>
                <a:gd name="connsiteX0-55" fmla="*/ 741448 w 743314"/>
                <a:gd name="connsiteY0-56" fmla="*/ 327941 h 1363056"/>
                <a:gd name="connsiteX1-57" fmla="*/ 741448 w 743314"/>
                <a:gd name="connsiteY1-58" fmla="*/ 1363056 h 1363056"/>
                <a:gd name="connsiteX2-59" fmla="*/ 741448 w 743314"/>
                <a:gd name="connsiteY2-60" fmla="*/ 327941 h 1363056"/>
                <a:gd name="connsiteX0-61" fmla="*/ 741448 w 741448"/>
                <a:gd name="connsiteY0-62" fmla="*/ 327941 h 1363056"/>
                <a:gd name="connsiteX1-63" fmla="*/ 741448 w 741448"/>
                <a:gd name="connsiteY1-64" fmla="*/ 1363056 h 1363056"/>
                <a:gd name="connsiteX2-65" fmla="*/ 741448 w 741448"/>
                <a:gd name="connsiteY2-66" fmla="*/ 327941 h 1363056"/>
                <a:gd name="connsiteX0-67" fmla="*/ 741448 w 741448"/>
                <a:gd name="connsiteY0-68" fmla="*/ 327941 h 1363056"/>
                <a:gd name="connsiteX1-69" fmla="*/ 741448 w 741448"/>
                <a:gd name="connsiteY1-70" fmla="*/ 1363056 h 1363056"/>
                <a:gd name="connsiteX2-71" fmla="*/ 741448 w 741448"/>
                <a:gd name="connsiteY2-72" fmla="*/ 327941 h 1363056"/>
              </a:gdLst>
              <a:ahLst/>
              <a:cxnLst>
                <a:cxn ang="0">
                  <a:pos x="connsiteX0-1" y="connsiteY0-2"/>
                </a:cxn>
                <a:cxn ang="0">
                  <a:pos x="connsiteX1-3" y="connsiteY1-4"/>
                </a:cxn>
                <a:cxn ang="0">
                  <a:pos x="connsiteX2-5" y="connsiteY2-6"/>
                </a:cxn>
              </a:cxnLst>
              <a:rect l="l" t="t" r="r" b="b"/>
              <a:pathLst>
                <a:path w="741448" h="1363056">
                  <a:moveTo>
                    <a:pt x="741448" y="327941"/>
                  </a:moveTo>
                  <a:cubicBezTo>
                    <a:pt x="740677" y="1157841"/>
                    <a:pt x="741248" y="495849"/>
                    <a:pt x="741448" y="1363056"/>
                  </a:cubicBezTo>
                  <a:cubicBezTo>
                    <a:pt x="-761386" y="327941"/>
                    <a:pt x="434747" y="-477148"/>
                    <a:pt x="741448" y="327941"/>
                  </a:cubicBezTo>
                  <a:close/>
                </a:path>
              </a:pathLst>
            </a:cu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心形 7"/>
            <p:cNvSpPr/>
            <p:nvPr/>
          </p:nvSpPr>
          <p:spPr>
            <a:xfrm flipH="1">
              <a:off x="4572000" y="2643182"/>
              <a:ext cx="742121"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8146"/>
                <a:gd name="connsiteY0-2" fmla="*/ 327941 h 1363056"/>
                <a:gd name="connsiteX1-3" fmla="*/ 741448 w 1408146"/>
                <a:gd name="connsiteY1-4" fmla="*/ 1363056 h 1363056"/>
                <a:gd name="connsiteX2-5" fmla="*/ 741448 w 1408146"/>
                <a:gd name="connsiteY2-6" fmla="*/ 327941 h 1363056"/>
                <a:gd name="connsiteX0-7" fmla="*/ 741448 w 741448"/>
                <a:gd name="connsiteY0-8" fmla="*/ 327941 h 1363056"/>
                <a:gd name="connsiteX1-9" fmla="*/ 741448 w 741448"/>
                <a:gd name="connsiteY1-10" fmla="*/ 1363056 h 1363056"/>
                <a:gd name="connsiteX2-11" fmla="*/ 741448 w 741448"/>
                <a:gd name="connsiteY2-12" fmla="*/ 327941 h 1363056"/>
                <a:gd name="connsiteX0-13" fmla="*/ 741448 w 741448"/>
                <a:gd name="connsiteY0-14" fmla="*/ 327941 h 1363056"/>
                <a:gd name="connsiteX1-15" fmla="*/ 741448 w 741448"/>
                <a:gd name="connsiteY1-16" fmla="*/ 1363056 h 1363056"/>
                <a:gd name="connsiteX2-17" fmla="*/ 741448 w 741448"/>
                <a:gd name="connsiteY2-18" fmla="*/ 327941 h 1363056"/>
                <a:gd name="connsiteX0-19" fmla="*/ 741448 w 742505"/>
                <a:gd name="connsiteY0-20" fmla="*/ 327941 h 1363056"/>
                <a:gd name="connsiteX1-21" fmla="*/ 741448 w 742505"/>
                <a:gd name="connsiteY1-22" fmla="*/ 1363056 h 1363056"/>
                <a:gd name="connsiteX2-23" fmla="*/ 741448 w 742505"/>
                <a:gd name="connsiteY2-24" fmla="*/ 327941 h 1363056"/>
                <a:gd name="connsiteX0-25" fmla="*/ 741448 w 743811"/>
                <a:gd name="connsiteY0-26" fmla="*/ 327941 h 1363056"/>
                <a:gd name="connsiteX1-27" fmla="*/ 741448 w 743811"/>
                <a:gd name="connsiteY1-28" fmla="*/ 1363056 h 1363056"/>
                <a:gd name="connsiteX2-29" fmla="*/ 741448 w 743811"/>
                <a:gd name="connsiteY2-30" fmla="*/ 327941 h 1363056"/>
                <a:gd name="connsiteX0-31" fmla="*/ 741448 w 743178"/>
                <a:gd name="connsiteY0-32" fmla="*/ 327941 h 1363056"/>
                <a:gd name="connsiteX1-33" fmla="*/ 741448 w 743178"/>
                <a:gd name="connsiteY1-34" fmla="*/ 1363056 h 1363056"/>
                <a:gd name="connsiteX2-35" fmla="*/ 741448 w 743178"/>
                <a:gd name="connsiteY2-36" fmla="*/ 327941 h 1363056"/>
                <a:gd name="connsiteX0-37" fmla="*/ 741448 w 742121"/>
                <a:gd name="connsiteY0-38" fmla="*/ 327941 h 1363056"/>
                <a:gd name="connsiteX1-39" fmla="*/ 741448 w 742121"/>
                <a:gd name="connsiteY1-40" fmla="*/ 1363056 h 1363056"/>
                <a:gd name="connsiteX2-41" fmla="*/ 741448 w 742121"/>
                <a:gd name="connsiteY2-42" fmla="*/ 327941 h 1363056"/>
              </a:gdLst>
              <a:ahLst/>
              <a:cxnLst>
                <a:cxn ang="0">
                  <a:pos x="connsiteX0-1" y="connsiteY0-2"/>
                </a:cxn>
                <a:cxn ang="0">
                  <a:pos x="connsiteX1-3" y="connsiteY1-4"/>
                </a:cxn>
                <a:cxn ang="0">
                  <a:pos x="connsiteX2-5" y="connsiteY2-6"/>
                </a:cxn>
              </a:cxnLst>
              <a:rect l="l" t="t" r="r" b="b"/>
              <a:pathLst>
                <a:path w="742121" h="1363056">
                  <a:moveTo>
                    <a:pt x="741448" y="327941"/>
                  </a:moveTo>
                  <a:cubicBezTo>
                    <a:pt x="743059" y="1088786"/>
                    <a:pt x="741249" y="617292"/>
                    <a:pt x="741448" y="1363056"/>
                  </a:cubicBezTo>
                  <a:cubicBezTo>
                    <a:pt x="-761386" y="327941"/>
                    <a:pt x="434747" y="-477148"/>
                    <a:pt x="741448" y="327941"/>
                  </a:cubicBezTo>
                  <a:close/>
                </a:path>
              </a:pathLst>
            </a:cu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6121771" y="2708564"/>
            <a:ext cx="1610179" cy="2100342"/>
            <a:chOff x="4572371" y="3048749"/>
            <a:chExt cx="1610179" cy="2100342"/>
          </a:xfrm>
          <a:solidFill>
            <a:schemeClr val="accent1"/>
          </a:solidFill>
        </p:grpSpPr>
        <p:sp>
          <p:nvSpPr>
            <p:cNvPr id="9" name="心形 8"/>
            <p:cNvSpPr/>
            <p:nvPr/>
          </p:nvSpPr>
          <p:spPr>
            <a:xfrm>
              <a:off x="4572371" y="3316159"/>
              <a:ext cx="1610179" cy="1564174"/>
            </a:xfrm>
            <a:prstGeom prst="heart">
              <a:avLst/>
            </a:prstGeom>
            <a:grpFill/>
            <a:ln>
              <a:solidFill>
                <a:schemeClr val="accent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心形 8"/>
            <p:cNvSpPr/>
            <p:nvPr/>
          </p:nvSpPr>
          <p:spPr>
            <a:xfrm>
              <a:off x="4943466" y="3048749"/>
              <a:ext cx="746824"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3231"/>
                <a:gd name="connsiteY0-2" fmla="*/ 327941 h 1363056"/>
                <a:gd name="connsiteX1-3" fmla="*/ 741448 w 1403231"/>
                <a:gd name="connsiteY1-4" fmla="*/ 1363056 h 1363056"/>
                <a:gd name="connsiteX2-5" fmla="*/ 741448 w 1403231"/>
                <a:gd name="connsiteY2-6" fmla="*/ 327941 h 1363056"/>
                <a:gd name="connsiteX0-7" fmla="*/ 741448 w 742788"/>
                <a:gd name="connsiteY0-8" fmla="*/ 327941 h 1363056"/>
                <a:gd name="connsiteX1-9" fmla="*/ 741448 w 742788"/>
                <a:gd name="connsiteY1-10" fmla="*/ 1363056 h 1363056"/>
                <a:gd name="connsiteX2-11" fmla="*/ 741448 w 742788"/>
                <a:gd name="connsiteY2-12" fmla="*/ 327941 h 1363056"/>
                <a:gd name="connsiteX0-13" fmla="*/ 741448 w 746824"/>
                <a:gd name="connsiteY0-14" fmla="*/ 327941 h 1363056"/>
                <a:gd name="connsiteX1-15" fmla="*/ 741448 w 746824"/>
                <a:gd name="connsiteY1-16" fmla="*/ 1363056 h 1363056"/>
                <a:gd name="connsiteX2-17" fmla="*/ 741448 w 746824"/>
                <a:gd name="connsiteY2-18" fmla="*/ 327941 h 1363056"/>
              </a:gdLst>
              <a:ahLst/>
              <a:cxnLst>
                <a:cxn ang="0">
                  <a:pos x="connsiteX0-1" y="connsiteY0-2"/>
                </a:cxn>
                <a:cxn ang="0">
                  <a:pos x="connsiteX1-3" y="connsiteY1-4"/>
                </a:cxn>
                <a:cxn ang="0">
                  <a:pos x="connsiteX2-5" y="connsiteY2-6"/>
                </a:cxn>
              </a:cxnLst>
              <a:rect l="l" t="t" r="r" b="b"/>
              <a:pathLst>
                <a:path w="746824" h="1363056">
                  <a:moveTo>
                    <a:pt x="741448" y="327941"/>
                  </a:moveTo>
                  <a:cubicBezTo>
                    <a:pt x="747066" y="1050569"/>
                    <a:pt x="750018" y="562116"/>
                    <a:pt x="741448" y="1363056"/>
                  </a:cubicBezTo>
                  <a:cubicBezTo>
                    <a:pt x="-761386" y="327941"/>
                    <a:pt x="434747" y="-477148"/>
                    <a:pt x="741448" y="327941"/>
                  </a:cubicBezTo>
                  <a:close/>
                </a:path>
              </a:pathLst>
            </a:custGeom>
            <a:grpFill/>
            <a:ln>
              <a:solidFill>
                <a:schemeClr val="accent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心形 8"/>
            <p:cNvSpPr/>
            <p:nvPr/>
          </p:nvSpPr>
          <p:spPr>
            <a:xfrm flipH="1">
              <a:off x="4948441" y="3786035"/>
              <a:ext cx="741849"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3231"/>
                <a:gd name="connsiteY0-2" fmla="*/ 327941 h 1363056"/>
                <a:gd name="connsiteX1-3" fmla="*/ 741448 w 1403231"/>
                <a:gd name="connsiteY1-4" fmla="*/ 1363056 h 1363056"/>
                <a:gd name="connsiteX2-5" fmla="*/ 741448 w 1403231"/>
                <a:gd name="connsiteY2-6" fmla="*/ 327941 h 1363056"/>
                <a:gd name="connsiteX0-7" fmla="*/ 741448 w 742788"/>
                <a:gd name="connsiteY0-8" fmla="*/ 327941 h 1363056"/>
                <a:gd name="connsiteX1-9" fmla="*/ 741448 w 742788"/>
                <a:gd name="connsiteY1-10" fmla="*/ 1363056 h 1363056"/>
                <a:gd name="connsiteX2-11" fmla="*/ 741448 w 742788"/>
                <a:gd name="connsiteY2-12" fmla="*/ 327941 h 1363056"/>
                <a:gd name="connsiteX0-13" fmla="*/ 741448 w 746824"/>
                <a:gd name="connsiteY0-14" fmla="*/ 327941 h 1363056"/>
                <a:gd name="connsiteX1-15" fmla="*/ 741448 w 746824"/>
                <a:gd name="connsiteY1-16" fmla="*/ 1363056 h 1363056"/>
                <a:gd name="connsiteX2-17" fmla="*/ 741448 w 746824"/>
                <a:gd name="connsiteY2-18" fmla="*/ 327941 h 1363056"/>
                <a:gd name="connsiteX0-19" fmla="*/ 741448 w 744292"/>
                <a:gd name="connsiteY0-20" fmla="*/ 327941 h 1363056"/>
                <a:gd name="connsiteX1-21" fmla="*/ 741448 w 744292"/>
                <a:gd name="connsiteY1-22" fmla="*/ 1363056 h 1363056"/>
                <a:gd name="connsiteX2-23" fmla="*/ 741448 w 744292"/>
                <a:gd name="connsiteY2-24" fmla="*/ 327941 h 1363056"/>
                <a:gd name="connsiteX0-25" fmla="*/ 741448 w 741849"/>
                <a:gd name="connsiteY0-26" fmla="*/ 327941 h 1363056"/>
                <a:gd name="connsiteX1-27" fmla="*/ 741448 w 741849"/>
                <a:gd name="connsiteY1-28" fmla="*/ 1363056 h 1363056"/>
                <a:gd name="connsiteX2-29" fmla="*/ 741448 w 741849"/>
                <a:gd name="connsiteY2-30" fmla="*/ 327941 h 1363056"/>
              </a:gdLst>
              <a:ahLst/>
              <a:cxnLst>
                <a:cxn ang="0">
                  <a:pos x="connsiteX0-1" y="connsiteY0-2"/>
                </a:cxn>
                <a:cxn ang="0">
                  <a:pos x="connsiteX1-3" y="connsiteY1-4"/>
                </a:cxn>
                <a:cxn ang="0">
                  <a:pos x="connsiteX2-5" y="connsiteY2-6"/>
                </a:cxn>
              </a:cxnLst>
              <a:rect l="l" t="t" r="r" b="b"/>
              <a:pathLst>
                <a:path w="741849" h="1363056">
                  <a:moveTo>
                    <a:pt x="741448" y="327941"/>
                  </a:moveTo>
                  <a:cubicBezTo>
                    <a:pt x="739922" y="1055331"/>
                    <a:pt x="742874" y="562116"/>
                    <a:pt x="741448" y="1363056"/>
                  </a:cubicBezTo>
                  <a:cubicBezTo>
                    <a:pt x="-761386" y="327941"/>
                    <a:pt x="434747" y="-477148"/>
                    <a:pt x="741448" y="327941"/>
                  </a:cubicBezTo>
                  <a:close/>
                </a:path>
              </a:pathLst>
            </a:custGeom>
            <a:grpFill/>
            <a:ln>
              <a:solidFill>
                <a:schemeClr val="accent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5293679" y="3850071"/>
            <a:ext cx="1610179" cy="1564174"/>
            <a:chOff x="3744279" y="4190256"/>
            <a:chExt cx="1610179" cy="1564174"/>
          </a:xfrm>
          <a:solidFill>
            <a:schemeClr val="accent1"/>
          </a:solidFill>
        </p:grpSpPr>
        <p:sp>
          <p:nvSpPr>
            <p:cNvPr id="13" name="心形 12"/>
            <p:cNvSpPr/>
            <p:nvPr/>
          </p:nvSpPr>
          <p:spPr>
            <a:xfrm>
              <a:off x="3744279" y="4190256"/>
              <a:ext cx="1610179" cy="1564174"/>
            </a:xfrm>
            <a:prstGeom prst="heart">
              <a:avLst/>
            </a:prstGeom>
            <a:grpFill/>
            <a:ln>
              <a:solidFill>
                <a:schemeClr val="accent1"/>
              </a:solidFill>
            </a:ln>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心形 10"/>
            <p:cNvSpPr/>
            <p:nvPr/>
          </p:nvSpPr>
          <p:spPr>
            <a:xfrm>
              <a:off x="4557989" y="4216878"/>
              <a:ext cx="741448"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8146"/>
                <a:gd name="connsiteY0-2" fmla="*/ 327941 h 1363056"/>
                <a:gd name="connsiteX1-3" fmla="*/ 741448 w 1408146"/>
                <a:gd name="connsiteY1-4" fmla="*/ 1363056 h 1363056"/>
                <a:gd name="connsiteX2-5" fmla="*/ 741448 w 1408146"/>
                <a:gd name="connsiteY2-6" fmla="*/ 327941 h 1363056"/>
                <a:gd name="connsiteX0-7" fmla="*/ 741448 w 741448"/>
                <a:gd name="connsiteY0-8" fmla="*/ 327941 h 1363056"/>
                <a:gd name="connsiteX1-9" fmla="*/ 741448 w 741448"/>
                <a:gd name="connsiteY1-10" fmla="*/ 1363056 h 1363056"/>
                <a:gd name="connsiteX2-11" fmla="*/ 741448 w 741448"/>
                <a:gd name="connsiteY2-12" fmla="*/ 327941 h 1363056"/>
                <a:gd name="connsiteX0-13" fmla="*/ 741448 w 741448"/>
                <a:gd name="connsiteY0-14" fmla="*/ 327941 h 1363056"/>
                <a:gd name="connsiteX1-15" fmla="*/ 741448 w 741448"/>
                <a:gd name="connsiteY1-16" fmla="*/ 1363056 h 1363056"/>
                <a:gd name="connsiteX2-17" fmla="*/ 741448 w 741448"/>
                <a:gd name="connsiteY2-18" fmla="*/ 327941 h 1363056"/>
                <a:gd name="connsiteX0-19" fmla="*/ 741448 w 741448"/>
                <a:gd name="connsiteY0-20" fmla="*/ 327941 h 1363056"/>
                <a:gd name="connsiteX1-21" fmla="*/ 741448 w 741448"/>
                <a:gd name="connsiteY1-22" fmla="*/ 1363056 h 1363056"/>
                <a:gd name="connsiteX2-23" fmla="*/ 741448 w 741448"/>
                <a:gd name="connsiteY2-24" fmla="*/ 327941 h 1363056"/>
              </a:gdLst>
              <a:ahLst/>
              <a:cxnLst>
                <a:cxn ang="0">
                  <a:pos x="connsiteX0-1" y="connsiteY0-2"/>
                </a:cxn>
                <a:cxn ang="0">
                  <a:pos x="connsiteX1-3" y="connsiteY1-4"/>
                </a:cxn>
                <a:cxn ang="0">
                  <a:pos x="connsiteX2-5" y="connsiteY2-6"/>
                </a:cxn>
              </a:cxnLst>
              <a:rect l="l" t="t" r="r" b="b"/>
              <a:pathLst>
                <a:path w="741448" h="1363056">
                  <a:moveTo>
                    <a:pt x="741448" y="327941"/>
                  </a:moveTo>
                  <a:cubicBezTo>
                    <a:pt x="740678" y="1347644"/>
                    <a:pt x="741249" y="535865"/>
                    <a:pt x="741448" y="1363056"/>
                  </a:cubicBezTo>
                  <a:cubicBezTo>
                    <a:pt x="-761386" y="327941"/>
                    <a:pt x="434747" y="-477148"/>
                    <a:pt x="741448" y="327941"/>
                  </a:cubicBezTo>
                  <a:close/>
                </a:path>
              </a:pathLst>
            </a:custGeom>
            <a:grpFill/>
            <a:ln>
              <a:solidFill>
                <a:schemeClr val="accent1"/>
              </a:solidFill>
            </a:ln>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5" name="心形 10"/>
            <p:cNvSpPr/>
            <p:nvPr/>
          </p:nvSpPr>
          <p:spPr>
            <a:xfrm flipH="1">
              <a:off x="3817988" y="4218505"/>
              <a:ext cx="741448"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08146"/>
                <a:gd name="connsiteY0-2" fmla="*/ 327941 h 1363056"/>
                <a:gd name="connsiteX1-3" fmla="*/ 741448 w 1408146"/>
                <a:gd name="connsiteY1-4" fmla="*/ 1363056 h 1363056"/>
                <a:gd name="connsiteX2-5" fmla="*/ 741448 w 1408146"/>
                <a:gd name="connsiteY2-6" fmla="*/ 327941 h 1363056"/>
                <a:gd name="connsiteX0-7" fmla="*/ 741448 w 741448"/>
                <a:gd name="connsiteY0-8" fmla="*/ 327941 h 1363056"/>
                <a:gd name="connsiteX1-9" fmla="*/ 741448 w 741448"/>
                <a:gd name="connsiteY1-10" fmla="*/ 1363056 h 1363056"/>
                <a:gd name="connsiteX2-11" fmla="*/ 741448 w 741448"/>
                <a:gd name="connsiteY2-12" fmla="*/ 327941 h 1363056"/>
                <a:gd name="connsiteX0-13" fmla="*/ 741448 w 741448"/>
                <a:gd name="connsiteY0-14" fmla="*/ 327941 h 1363056"/>
                <a:gd name="connsiteX1-15" fmla="*/ 741448 w 741448"/>
                <a:gd name="connsiteY1-16" fmla="*/ 1363056 h 1363056"/>
                <a:gd name="connsiteX2-17" fmla="*/ 741448 w 741448"/>
                <a:gd name="connsiteY2-18" fmla="*/ 327941 h 1363056"/>
                <a:gd name="connsiteX0-19" fmla="*/ 741448 w 741448"/>
                <a:gd name="connsiteY0-20" fmla="*/ 327941 h 1363056"/>
                <a:gd name="connsiteX1-21" fmla="*/ 741448 w 741448"/>
                <a:gd name="connsiteY1-22" fmla="*/ 1363056 h 1363056"/>
                <a:gd name="connsiteX2-23" fmla="*/ 741448 w 741448"/>
                <a:gd name="connsiteY2-24" fmla="*/ 327941 h 1363056"/>
              </a:gdLst>
              <a:ahLst/>
              <a:cxnLst>
                <a:cxn ang="0">
                  <a:pos x="connsiteX0-1" y="connsiteY0-2"/>
                </a:cxn>
                <a:cxn ang="0">
                  <a:pos x="connsiteX1-3" y="connsiteY1-4"/>
                </a:cxn>
                <a:cxn ang="0">
                  <a:pos x="connsiteX2-5" y="connsiteY2-6"/>
                </a:cxn>
              </a:cxnLst>
              <a:rect l="l" t="t" r="r" b="b"/>
              <a:pathLst>
                <a:path w="741448" h="1363056">
                  <a:moveTo>
                    <a:pt x="741448" y="327941"/>
                  </a:moveTo>
                  <a:cubicBezTo>
                    <a:pt x="740677" y="1147620"/>
                    <a:pt x="741249" y="676359"/>
                    <a:pt x="741448" y="1363056"/>
                  </a:cubicBezTo>
                  <a:cubicBezTo>
                    <a:pt x="-761386" y="327941"/>
                    <a:pt x="434747" y="-477148"/>
                    <a:pt x="741448" y="327941"/>
                  </a:cubicBezTo>
                  <a:close/>
                </a:path>
              </a:pathLst>
            </a:custGeom>
            <a:grpFill/>
            <a:ln>
              <a:solidFill>
                <a:schemeClr val="accent1"/>
              </a:solidFill>
            </a:ln>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2395683" y="1664866"/>
            <a:ext cx="3268037" cy="880268"/>
            <a:chOff x="846283" y="2005051"/>
            <a:chExt cx="3268037" cy="880268"/>
          </a:xfrm>
        </p:grpSpPr>
        <p:grpSp>
          <p:nvGrpSpPr>
            <p:cNvPr id="17" name="组合 44"/>
            <p:cNvGrpSpPr/>
            <p:nvPr/>
          </p:nvGrpSpPr>
          <p:grpSpPr bwMode="auto">
            <a:xfrm flipH="1">
              <a:off x="846283" y="2421769"/>
              <a:ext cx="2184400" cy="463550"/>
              <a:chOff x="-362770" y="3102960"/>
              <a:chExt cx="2183514" cy="463550"/>
            </a:xfrm>
          </p:grpSpPr>
          <p:sp>
            <p:nvSpPr>
              <p:cNvPr id="20" name="TextBox 18"/>
              <p:cNvSpPr txBox="1">
                <a:spLocks noChangeArrowheads="1"/>
              </p:cNvSpPr>
              <p:nvPr/>
            </p:nvSpPr>
            <p:spPr bwMode="auto">
              <a:xfrm>
                <a:off x="675034"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21" name="TextBox 11"/>
              <p:cNvSpPr txBox="1">
                <a:spLocks noChangeArrowheads="1"/>
              </p:cNvSpPr>
              <p:nvPr/>
            </p:nvSpPr>
            <p:spPr bwMode="auto">
              <a:xfrm>
                <a:off x="-362770"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sp>
          <p:nvSpPr>
            <p:cNvPr id="18" name="TextBox 11"/>
            <p:cNvSpPr txBox="1">
              <a:spLocks noChangeArrowheads="1"/>
            </p:cNvSpPr>
            <p:nvPr/>
          </p:nvSpPr>
          <p:spPr bwMode="auto">
            <a:xfrm flipH="1">
              <a:off x="868638" y="2005051"/>
              <a:ext cx="1456585"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prstClr val="black"/>
                  </a:solidFill>
                  <a:latin typeface="微软雅黑" panose="020B0503020204020204" pitchFamily="34" charset="-122"/>
                  <a:ea typeface="微软雅黑" panose="020B0503020204020204" pitchFamily="34" charset="-122"/>
                </a:rPr>
                <a:t>点击添加文本    </a:t>
              </a:r>
              <a:endParaRPr lang="en-US" altLang="zh-CN" sz="1600" b="1" kern="0" dirty="0">
                <a:solidFill>
                  <a:prstClr val="black"/>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flipH="1">
              <a:off x="868639" y="2885319"/>
              <a:ext cx="3245681" cy="0"/>
            </a:xfrm>
            <a:prstGeom prst="line">
              <a:avLst/>
            </a:prstGeom>
            <a:ln w="12700">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7319904" y="2384946"/>
            <a:ext cx="2548069" cy="880268"/>
            <a:chOff x="5770504" y="2725131"/>
            <a:chExt cx="2548069" cy="880268"/>
          </a:xfrm>
        </p:grpSpPr>
        <p:grpSp>
          <p:nvGrpSpPr>
            <p:cNvPr id="23" name="组合 44"/>
            <p:cNvGrpSpPr/>
            <p:nvPr/>
          </p:nvGrpSpPr>
          <p:grpSpPr bwMode="auto">
            <a:xfrm flipH="1">
              <a:off x="6042252" y="3141849"/>
              <a:ext cx="2184400" cy="463550"/>
              <a:chOff x="-362770" y="3102960"/>
              <a:chExt cx="2183514" cy="463550"/>
            </a:xfrm>
          </p:grpSpPr>
          <p:sp>
            <p:nvSpPr>
              <p:cNvPr id="26" name="TextBox 11"/>
              <p:cNvSpPr txBox="1">
                <a:spLocks noChangeArrowheads="1"/>
              </p:cNvSpPr>
              <p:nvPr/>
            </p:nvSpPr>
            <p:spPr bwMode="auto">
              <a:xfrm>
                <a:off x="675034"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27" name="TextBox 11"/>
              <p:cNvSpPr txBox="1">
                <a:spLocks noChangeArrowheads="1"/>
              </p:cNvSpPr>
              <p:nvPr/>
            </p:nvSpPr>
            <p:spPr bwMode="auto">
              <a:xfrm>
                <a:off x="-362770"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sp>
          <p:nvSpPr>
            <p:cNvPr id="24" name="TextBox 11"/>
            <p:cNvSpPr txBox="1">
              <a:spLocks noChangeArrowheads="1"/>
            </p:cNvSpPr>
            <p:nvPr/>
          </p:nvSpPr>
          <p:spPr bwMode="auto">
            <a:xfrm flipH="1">
              <a:off x="6064607" y="2725131"/>
              <a:ext cx="1456585"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prstClr val="black"/>
                  </a:solidFill>
                  <a:latin typeface="微软雅黑" panose="020B0503020204020204" pitchFamily="34" charset="-122"/>
                  <a:ea typeface="微软雅黑" panose="020B0503020204020204" pitchFamily="34" charset="-122"/>
                </a:rPr>
                <a:t>点击添加文本    </a:t>
              </a:r>
              <a:endParaRPr lang="en-US" altLang="zh-CN" sz="1600" b="1" kern="0" dirty="0">
                <a:solidFill>
                  <a:prstClr val="black"/>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flipH="1">
              <a:off x="5770504" y="3605399"/>
              <a:ext cx="2548069" cy="0"/>
            </a:xfrm>
            <a:prstGeom prst="line">
              <a:avLst/>
            </a:prstGeom>
            <a:ln w="12700">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a:off x="6599824" y="4129310"/>
            <a:ext cx="3302903" cy="887442"/>
            <a:chOff x="5050424" y="4469495"/>
            <a:chExt cx="3302903" cy="887442"/>
          </a:xfrm>
        </p:grpSpPr>
        <p:grpSp>
          <p:nvGrpSpPr>
            <p:cNvPr id="29" name="组合 44"/>
            <p:cNvGrpSpPr/>
            <p:nvPr/>
          </p:nvGrpSpPr>
          <p:grpSpPr bwMode="auto">
            <a:xfrm flipH="1">
              <a:off x="6168927" y="4886213"/>
              <a:ext cx="2184400" cy="463550"/>
              <a:chOff x="-362770" y="3102960"/>
              <a:chExt cx="2183514" cy="463550"/>
            </a:xfrm>
          </p:grpSpPr>
          <p:sp>
            <p:nvSpPr>
              <p:cNvPr id="32" name="TextBox 11"/>
              <p:cNvSpPr txBox="1">
                <a:spLocks noChangeArrowheads="1"/>
              </p:cNvSpPr>
              <p:nvPr/>
            </p:nvSpPr>
            <p:spPr bwMode="auto">
              <a:xfrm>
                <a:off x="675034"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33" name="TextBox 11"/>
              <p:cNvSpPr txBox="1">
                <a:spLocks noChangeArrowheads="1"/>
              </p:cNvSpPr>
              <p:nvPr/>
            </p:nvSpPr>
            <p:spPr bwMode="auto">
              <a:xfrm>
                <a:off x="-362770"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sp>
          <p:nvSpPr>
            <p:cNvPr id="30" name="TextBox 11"/>
            <p:cNvSpPr txBox="1">
              <a:spLocks noChangeArrowheads="1"/>
            </p:cNvSpPr>
            <p:nvPr/>
          </p:nvSpPr>
          <p:spPr bwMode="auto">
            <a:xfrm flipH="1">
              <a:off x="6191282" y="4469495"/>
              <a:ext cx="1456585"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prstClr val="black"/>
                  </a:solidFill>
                  <a:latin typeface="微软雅黑" panose="020B0503020204020204" pitchFamily="34" charset="-122"/>
                  <a:ea typeface="微软雅黑" panose="020B0503020204020204" pitchFamily="34" charset="-122"/>
                </a:rPr>
                <a:t>点击添加文本    </a:t>
              </a:r>
              <a:endParaRPr lang="en-US" altLang="zh-CN" sz="1600" b="1" kern="0" dirty="0">
                <a:solidFill>
                  <a:prstClr val="black"/>
                </a:solidFill>
                <a:latin typeface="微软雅黑" panose="020B0503020204020204" pitchFamily="34" charset="-122"/>
                <a:ea typeface="微软雅黑" panose="020B0503020204020204" pitchFamily="34" charset="-122"/>
              </a:endParaRPr>
            </a:p>
          </p:txBody>
        </p:sp>
        <p:cxnSp>
          <p:nvCxnSpPr>
            <p:cNvPr id="31" name="直接连接符 30"/>
            <p:cNvCxnSpPr/>
            <p:nvPr/>
          </p:nvCxnSpPr>
          <p:spPr>
            <a:xfrm flipH="1" flipV="1">
              <a:off x="5050424" y="5349763"/>
              <a:ext cx="3263072" cy="7174"/>
            </a:xfrm>
            <a:prstGeom prst="line">
              <a:avLst/>
            </a:prstGeom>
            <a:ln w="12700">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4511592" y="2705849"/>
            <a:ext cx="1610179" cy="2105445"/>
            <a:chOff x="2962192" y="3046034"/>
            <a:chExt cx="1610179" cy="2105445"/>
          </a:xfrm>
          <a:solidFill>
            <a:schemeClr val="accent1"/>
          </a:solidFill>
        </p:grpSpPr>
        <p:sp>
          <p:nvSpPr>
            <p:cNvPr id="35" name="心形 34"/>
            <p:cNvSpPr/>
            <p:nvPr/>
          </p:nvSpPr>
          <p:spPr>
            <a:xfrm>
              <a:off x="2962192" y="3316159"/>
              <a:ext cx="1610179" cy="1564174"/>
            </a:xfrm>
            <a:prstGeom prst="heart">
              <a:avLst/>
            </a:prstGeom>
            <a:grpFill/>
            <a:ln>
              <a:solidFill>
                <a:schemeClr val="accent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心形 17"/>
            <p:cNvSpPr/>
            <p:nvPr/>
          </p:nvSpPr>
          <p:spPr>
            <a:xfrm flipH="1">
              <a:off x="3463556" y="3046034"/>
              <a:ext cx="741787"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10624"/>
                <a:gd name="connsiteY0-2" fmla="*/ 327941 h 1363056"/>
                <a:gd name="connsiteX1-3" fmla="*/ 741448 w 1410624"/>
                <a:gd name="connsiteY1-4" fmla="*/ 1363056 h 1363056"/>
                <a:gd name="connsiteX2-5" fmla="*/ 741448 w 1410624"/>
                <a:gd name="connsiteY2-6" fmla="*/ 327941 h 1363056"/>
                <a:gd name="connsiteX0-7" fmla="*/ 741448 w 743461"/>
                <a:gd name="connsiteY0-8" fmla="*/ 327941 h 1363056"/>
                <a:gd name="connsiteX1-9" fmla="*/ 741448 w 743461"/>
                <a:gd name="connsiteY1-10" fmla="*/ 1363056 h 1363056"/>
                <a:gd name="connsiteX2-11" fmla="*/ 741448 w 743461"/>
                <a:gd name="connsiteY2-12" fmla="*/ 327941 h 1363056"/>
                <a:gd name="connsiteX0-13" fmla="*/ 741448 w 741588"/>
                <a:gd name="connsiteY0-14" fmla="*/ 327941 h 1363056"/>
                <a:gd name="connsiteX1-15" fmla="*/ 741448 w 741588"/>
                <a:gd name="connsiteY1-16" fmla="*/ 1363056 h 1363056"/>
                <a:gd name="connsiteX2-17" fmla="*/ 741448 w 741588"/>
                <a:gd name="connsiteY2-18" fmla="*/ 327941 h 1363056"/>
                <a:gd name="connsiteX0-19" fmla="*/ 741448 w 741787"/>
                <a:gd name="connsiteY0-20" fmla="*/ 327941 h 1363056"/>
                <a:gd name="connsiteX1-21" fmla="*/ 741448 w 741787"/>
                <a:gd name="connsiteY1-22" fmla="*/ 1363056 h 1363056"/>
                <a:gd name="connsiteX2-23" fmla="*/ 741448 w 741787"/>
                <a:gd name="connsiteY2-24" fmla="*/ 327941 h 1363056"/>
              </a:gdLst>
              <a:ahLst/>
              <a:cxnLst>
                <a:cxn ang="0">
                  <a:pos x="connsiteX0-1" y="connsiteY0-2"/>
                </a:cxn>
                <a:cxn ang="0">
                  <a:pos x="connsiteX1-3" y="connsiteY1-4"/>
                </a:cxn>
                <a:cxn ang="0">
                  <a:pos x="connsiteX2-5" y="connsiteY2-6"/>
                </a:cxn>
              </a:cxnLst>
              <a:rect l="l" t="t" r="r" b="b"/>
              <a:pathLst>
                <a:path w="741787" h="1363056">
                  <a:moveTo>
                    <a:pt x="741448" y="327941"/>
                  </a:moveTo>
                  <a:cubicBezTo>
                    <a:pt x="742304" y="899098"/>
                    <a:pt x="741249" y="512051"/>
                    <a:pt x="741448" y="1363056"/>
                  </a:cubicBezTo>
                  <a:cubicBezTo>
                    <a:pt x="-761386" y="327941"/>
                    <a:pt x="434747" y="-477148"/>
                    <a:pt x="741448" y="327941"/>
                  </a:cubicBezTo>
                  <a:close/>
                </a:path>
              </a:pathLst>
            </a:custGeom>
            <a:grpFill/>
            <a:ln>
              <a:solidFill>
                <a:schemeClr val="accent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心形 17"/>
            <p:cNvSpPr/>
            <p:nvPr/>
          </p:nvSpPr>
          <p:spPr>
            <a:xfrm>
              <a:off x="3463867" y="3788423"/>
              <a:ext cx="741787" cy="1363056"/>
            </a:xfrm>
            <a:custGeom>
              <a:avLst/>
              <a:gdLst>
                <a:gd name="connsiteX0" fmla="*/ 736082 w 1472164"/>
                <a:gd name="connsiteY0" fmla="*/ 345038 h 1380153"/>
                <a:gd name="connsiteX1" fmla="*/ 736082 w 1472164"/>
                <a:gd name="connsiteY1" fmla="*/ 1380153 h 1380153"/>
                <a:gd name="connsiteX2" fmla="*/ 736082 w 1472164"/>
                <a:gd name="connsiteY2" fmla="*/ 345038 h 1380153"/>
                <a:gd name="connsiteX0-1" fmla="*/ 741448 w 1410624"/>
                <a:gd name="connsiteY0-2" fmla="*/ 327941 h 1363056"/>
                <a:gd name="connsiteX1-3" fmla="*/ 741448 w 1410624"/>
                <a:gd name="connsiteY1-4" fmla="*/ 1363056 h 1363056"/>
                <a:gd name="connsiteX2-5" fmla="*/ 741448 w 1410624"/>
                <a:gd name="connsiteY2-6" fmla="*/ 327941 h 1363056"/>
                <a:gd name="connsiteX0-7" fmla="*/ 741448 w 743461"/>
                <a:gd name="connsiteY0-8" fmla="*/ 327941 h 1363056"/>
                <a:gd name="connsiteX1-9" fmla="*/ 741448 w 743461"/>
                <a:gd name="connsiteY1-10" fmla="*/ 1363056 h 1363056"/>
                <a:gd name="connsiteX2-11" fmla="*/ 741448 w 743461"/>
                <a:gd name="connsiteY2-12" fmla="*/ 327941 h 1363056"/>
                <a:gd name="connsiteX0-13" fmla="*/ 741448 w 741588"/>
                <a:gd name="connsiteY0-14" fmla="*/ 327941 h 1363056"/>
                <a:gd name="connsiteX1-15" fmla="*/ 741448 w 741588"/>
                <a:gd name="connsiteY1-16" fmla="*/ 1363056 h 1363056"/>
                <a:gd name="connsiteX2-17" fmla="*/ 741448 w 741588"/>
                <a:gd name="connsiteY2-18" fmla="*/ 327941 h 1363056"/>
                <a:gd name="connsiteX0-19" fmla="*/ 741448 w 741787"/>
                <a:gd name="connsiteY0-20" fmla="*/ 327941 h 1363056"/>
                <a:gd name="connsiteX1-21" fmla="*/ 741448 w 741787"/>
                <a:gd name="connsiteY1-22" fmla="*/ 1363056 h 1363056"/>
                <a:gd name="connsiteX2-23" fmla="*/ 741448 w 741787"/>
                <a:gd name="connsiteY2-24" fmla="*/ 327941 h 1363056"/>
              </a:gdLst>
              <a:ahLst/>
              <a:cxnLst>
                <a:cxn ang="0">
                  <a:pos x="connsiteX0-1" y="connsiteY0-2"/>
                </a:cxn>
                <a:cxn ang="0">
                  <a:pos x="connsiteX1-3" y="connsiteY1-4"/>
                </a:cxn>
                <a:cxn ang="0">
                  <a:pos x="connsiteX2-5" y="connsiteY2-6"/>
                </a:cxn>
              </a:cxnLst>
              <a:rect l="l" t="t" r="r" b="b"/>
              <a:pathLst>
                <a:path w="741787" h="1363056">
                  <a:moveTo>
                    <a:pt x="741448" y="327941"/>
                  </a:moveTo>
                  <a:cubicBezTo>
                    <a:pt x="742304" y="899098"/>
                    <a:pt x="741249" y="512051"/>
                    <a:pt x="741448" y="1363056"/>
                  </a:cubicBezTo>
                  <a:cubicBezTo>
                    <a:pt x="-761386" y="327941"/>
                    <a:pt x="434747" y="-477148"/>
                    <a:pt x="741448" y="327941"/>
                  </a:cubicBezTo>
                  <a:close/>
                </a:path>
              </a:pathLst>
            </a:custGeom>
            <a:grpFill/>
            <a:ln>
              <a:solidFill>
                <a:schemeClr val="accent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371299" y="3376349"/>
            <a:ext cx="2639983" cy="880268"/>
            <a:chOff x="821899" y="3716534"/>
            <a:chExt cx="2639983" cy="880268"/>
          </a:xfrm>
        </p:grpSpPr>
        <p:grpSp>
          <p:nvGrpSpPr>
            <p:cNvPr id="39" name="组合 44"/>
            <p:cNvGrpSpPr/>
            <p:nvPr/>
          </p:nvGrpSpPr>
          <p:grpSpPr bwMode="auto">
            <a:xfrm flipH="1">
              <a:off x="821899" y="4133252"/>
              <a:ext cx="2184400" cy="463550"/>
              <a:chOff x="-362770" y="3102960"/>
              <a:chExt cx="2183514" cy="463550"/>
            </a:xfrm>
          </p:grpSpPr>
          <p:sp>
            <p:nvSpPr>
              <p:cNvPr id="42" name="TextBox 11"/>
              <p:cNvSpPr txBox="1">
                <a:spLocks noChangeArrowheads="1"/>
              </p:cNvSpPr>
              <p:nvPr/>
            </p:nvSpPr>
            <p:spPr bwMode="auto">
              <a:xfrm>
                <a:off x="675034"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sp>
            <p:nvSpPr>
              <p:cNvPr id="43" name="TextBox 11"/>
              <p:cNvSpPr txBox="1">
                <a:spLocks noChangeArrowheads="1"/>
              </p:cNvSpPr>
              <p:nvPr/>
            </p:nvSpPr>
            <p:spPr bwMode="auto">
              <a:xfrm>
                <a:off x="-362770" y="3102960"/>
                <a:ext cx="1145710" cy="4635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    </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a:p>
                <a:pPr eaLnBrk="1" hangingPunct="1">
                  <a:defRPr/>
                </a:pPr>
                <a:r>
                  <a:rPr lang="zh-CN" altLang="en-US" sz="1200" kern="0" dirty="0">
                    <a:solidFill>
                      <a:sysClr val="windowText" lastClr="000000">
                        <a:lumMod val="85000"/>
                        <a:lumOff val="15000"/>
                      </a:sysClr>
                    </a:solidFill>
                    <a:latin typeface="微软雅黑" panose="020B0503020204020204" pitchFamily="34" charset="-122"/>
                    <a:ea typeface="微软雅黑" panose="020B0503020204020204" pitchFamily="34" charset="-122"/>
                  </a:rPr>
                  <a:t>点击添加文本</a:t>
                </a:r>
                <a:endParaRPr lang="en-US" altLang="zh-CN" sz="1200" kern="0" dirty="0">
                  <a:solidFill>
                    <a:sysClr val="windowText" lastClr="000000">
                      <a:lumMod val="85000"/>
                      <a:lumOff val="15000"/>
                    </a:sysClr>
                  </a:solidFill>
                  <a:latin typeface="微软雅黑" panose="020B0503020204020204" pitchFamily="34" charset="-122"/>
                  <a:ea typeface="微软雅黑" panose="020B0503020204020204" pitchFamily="34" charset="-122"/>
                </a:endParaRPr>
              </a:p>
            </p:txBody>
          </p:sp>
        </p:grpSp>
        <p:sp>
          <p:nvSpPr>
            <p:cNvPr id="40" name="TextBox 11"/>
            <p:cNvSpPr txBox="1">
              <a:spLocks noChangeArrowheads="1"/>
            </p:cNvSpPr>
            <p:nvPr/>
          </p:nvSpPr>
          <p:spPr bwMode="auto">
            <a:xfrm flipH="1">
              <a:off x="844254" y="3716534"/>
              <a:ext cx="1456585"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prstClr val="black"/>
                  </a:solidFill>
                  <a:latin typeface="微软雅黑" panose="020B0503020204020204" pitchFamily="34" charset="-122"/>
                  <a:ea typeface="微软雅黑" panose="020B0503020204020204" pitchFamily="34" charset="-122"/>
                </a:rPr>
                <a:t>点击添加文本    </a:t>
              </a:r>
              <a:endParaRPr lang="en-US" altLang="zh-CN" sz="1600" b="1" kern="0" dirty="0">
                <a:solidFill>
                  <a:prstClr val="black"/>
                </a:solidFill>
                <a:latin typeface="微软雅黑" panose="020B0503020204020204" pitchFamily="34" charset="-122"/>
                <a:ea typeface="微软雅黑" panose="020B0503020204020204" pitchFamily="34" charset="-122"/>
              </a:endParaRPr>
            </a:p>
          </p:txBody>
        </p:sp>
        <p:cxnSp>
          <p:nvCxnSpPr>
            <p:cNvPr id="41" name="直接连接符 40"/>
            <p:cNvCxnSpPr/>
            <p:nvPr/>
          </p:nvCxnSpPr>
          <p:spPr>
            <a:xfrm flipH="1">
              <a:off x="868640" y="4596802"/>
              <a:ext cx="2593242" cy="0"/>
            </a:xfrm>
            <a:prstGeom prst="line">
              <a:avLst/>
            </a:prstGeom>
            <a:ln w="12700">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slide(fromLeft)">
                                      <p:cBhvr>
                                        <p:cTn id="11" dur="500"/>
                                        <p:tgtEl>
                                          <p:spTgt spid="34"/>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lide(fromBottom)">
                                      <p:cBhvr>
                                        <p:cTn id="15" dur="500"/>
                                        <p:tgtEl>
                                          <p:spTgt spid="12"/>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500"/>
                                        <p:tgtEl>
                                          <p:spTgt spid="8"/>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slide(fromLeft)">
                                      <p:cBhvr>
                                        <p:cTn id="23" dur="500"/>
                                        <p:tgtEl>
                                          <p:spTgt spid="16"/>
                                        </p:tgtEl>
                                      </p:cBhvr>
                                    </p:animEffect>
                                  </p:childTnLst>
                                </p:cTn>
                              </p:par>
                            </p:childTnLst>
                          </p:cTn>
                        </p:par>
                        <p:par>
                          <p:cTn id="24" fill="hold">
                            <p:stCondLst>
                              <p:cond delay="2500"/>
                            </p:stCondLst>
                            <p:childTnLst>
                              <p:par>
                                <p:cTn id="25" presetID="12" presetClass="entr" presetSubtype="2"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lide(fromRight)">
                                      <p:cBhvr>
                                        <p:cTn id="27" dur="500"/>
                                        <p:tgtEl>
                                          <p:spTgt spid="22"/>
                                        </p:tgtEl>
                                      </p:cBhvr>
                                    </p:animEffect>
                                  </p:childTnLst>
                                </p:cTn>
                              </p:par>
                            </p:childTnLst>
                          </p:cTn>
                        </p:par>
                        <p:par>
                          <p:cTn id="28" fill="hold">
                            <p:stCondLst>
                              <p:cond delay="3000"/>
                            </p:stCondLst>
                            <p:childTnLst>
                              <p:par>
                                <p:cTn id="29" presetID="1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slide(fromLeft)">
                                      <p:cBhvr>
                                        <p:cTn id="31" dur="500"/>
                                        <p:tgtEl>
                                          <p:spTgt spid="38"/>
                                        </p:tgtEl>
                                      </p:cBhvr>
                                    </p:animEffect>
                                  </p:childTnLst>
                                </p:cTn>
                              </p:par>
                            </p:childTnLst>
                          </p:cTn>
                        </p:par>
                        <p:par>
                          <p:cTn id="32" fill="hold">
                            <p:stCondLst>
                              <p:cond delay="3500"/>
                            </p:stCondLst>
                            <p:childTnLst>
                              <p:par>
                                <p:cTn id="33" presetID="12" presetClass="entr" presetSubtype="2"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slide(fromRight)">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358860" y="2018055"/>
            <a:ext cx="1970672" cy="2670985"/>
            <a:chOff x="753995" y="1560855"/>
            <a:chExt cx="1970672" cy="2670985"/>
          </a:xfrm>
        </p:grpSpPr>
        <p:sp>
          <p:nvSpPr>
            <p:cNvPr id="5" name="Freeform 6"/>
            <p:cNvSpPr>
              <a:spLocks noChangeArrowheads="1"/>
            </p:cNvSpPr>
            <p:nvPr/>
          </p:nvSpPr>
          <p:spPr bwMode="auto">
            <a:xfrm>
              <a:off x="753995" y="1560855"/>
              <a:ext cx="1970672" cy="1980599"/>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a:solidFill>
                  <a:prstClr val="white"/>
                </a:solidFill>
                <a:sym typeface="Impact" panose="020B0806030902050204" pitchFamily="34" charset="0"/>
              </a:endParaRPr>
            </a:p>
          </p:txBody>
        </p:sp>
        <p:sp>
          <p:nvSpPr>
            <p:cNvPr id="6" name="Freeform 6"/>
            <p:cNvSpPr>
              <a:spLocks noChangeArrowheads="1"/>
            </p:cNvSpPr>
            <p:nvPr/>
          </p:nvSpPr>
          <p:spPr bwMode="auto">
            <a:xfrm>
              <a:off x="887475" y="1741389"/>
              <a:ext cx="1703712" cy="1712294"/>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p>
              <a:pPr algn="ctr" fontAlgn="base">
                <a:spcBef>
                  <a:spcPct val="0"/>
                </a:spcBef>
                <a:spcAft>
                  <a:spcPct val="0"/>
                </a:spcAft>
              </a:pPr>
              <a:endParaRPr lang="zh-CN" altLang="zh-CN" kern="0">
                <a:solidFill>
                  <a:srgbClr val="FFFFFF"/>
                </a:solidFill>
                <a:ea typeface="宋体" panose="02010600030101010101" pitchFamily="2" charset="-122"/>
                <a:sym typeface="Impact" panose="020B0806030902050204" pitchFamily="34" charset="0"/>
              </a:endParaRPr>
            </a:p>
          </p:txBody>
        </p:sp>
        <p:sp>
          <p:nvSpPr>
            <p:cNvPr id="7" name="文本框 12"/>
            <p:cNvSpPr>
              <a:spLocks noChangeArrowheads="1"/>
            </p:cNvSpPr>
            <p:nvPr/>
          </p:nvSpPr>
          <p:spPr bwMode="auto">
            <a:xfrm>
              <a:off x="1213482" y="2307303"/>
              <a:ext cx="72349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altLang="zh-CN" sz="3000" dirty="0">
                  <a:solidFill>
                    <a:prstClr val="white"/>
                  </a:solidFill>
                  <a:latin typeface="微软雅黑" panose="020B0503020204020204" pitchFamily="34" charset="-122"/>
                </a:rPr>
                <a:t>01</a:t>
              </a:r>
              <a:endParaRPr lang="zh-CN" altLang="en-US" sz="3000" dirty="0">
                <a:solidFill>
                  <a:prstClr val="white"/>
                </a:solidFill>
                <a:latin typeface="微软雅黑" panose="020B0503020204020204" pitchFamily="34" charset="-122"/>
              </a:endParaRPr>
            </a:p>
          </p:txBody>
        </p:sp>
        <p:pic>
          <p:nvPicPr>
            <p:cNvPr id="8" name="图片 13"/>
            <p:cNvPicPr>
              <a:picLocks noChangeAspect="1" noChangeArrowheads="1"/>
            </p:cNvPicPr>
            <p:nvPr/>
          </p:nvPicPr>
          <p:blipFill>
            <a:blip r:embed="rId3" cstate="email"/>
            <a:srcRect/>
            <a:stretch>
              <a:fillRect/>
            </a:stretch>
          </p:blipFill>
          <p:spPr bwMode="auto">
            <a:xfrm>
              <a:off x="1769310" y="2369352"/>
              <a:ext cx="399595" cy="39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直接连接符 15"/>
            <p:cNvSpPr>
              <a:spLocks noChangeShapeType="1"/>
            </p:cNvSpPr>
            <p:nvPr/>
          </p:nvSpPr>
          <p:spPr bwMode="auto">
            <a:xfrm>
              <a:off x="1112115" y="2951370"/>
              <a:ext cx="1209953" cy="1241"/>
            </a:xfrm>
            <a:prstGeom prst="line">
              <a:avLst/>
            </a:prstGeom>
            <a:noFill/>
            <a:ln w="6350" cap="flat" cmpd="sng">
              <a:solidFill>
                <a:schemeClr val="bg1"/>
              </a:solidFill>
              <a:bevel/>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buFont typeface="Arial" panose="020B0604020202020204" pitchFamily="34" charset="0"/>
                <a:buNone/>
                <a:defRPr/>
              </a:pPr>
              <a:endParaRPr lang="zh-CN" altLang="en-US" sz="1800" kern="0">
                <a:solidFill>
                  <a:srgbClr val="F6A500"/>
                </a:solidFill>
                <a:latin typeface="微软雅黑" panose="020B0503020204020204" pitchFamily="34" charset="-122"/>
              </a:endParaRPr>
            </a:p>
          </p:txBody>
        </p:sp>
        <p:sp>
          <p:nvSpPr>
            <p:cNvPr id="10" name="矩形 16"/>
            <p:cNvSpPr>
              <a:spLocks noChangeArrowheads="1"/>
            </p:cNvSpPr>
            <p:nvPr/>
          </p:nvSpPr>
          <p:spPr bwMode="auto">
            <a:xfrm>
              <a:off x="1280576" y="2945507"/>
              <a:ext cx="902811" cy="37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lnSpc>
                  <a:spcPct val="150000"/>
                </a:lnSpc>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内容说明</a:t>
              </a:r>
              <a:endParaRPr lang="en-US" altLang="zh-CN" b="1" dirty="0">
                <a:solidFill>
                  <a:prstClr val="white"/>
                </a:solidFill>
                <a:latin typeface="微软雅黑" panose="020B0503020204020204" pitchFamily="34" charset="-122"/>
                <a:sym typeface="Impact" panose="020B0806030902050204" pitchFamily="34" charset="0"/>
              </a:endParaRPr>
            </a:p>
          </p:txBody>
        </p:sp>
        <p:sp>
          <p:nvSpPr>
            <p:cNvPr id="11" name="矩形 30"/>
            <p:cNvSpPr>
              <a:spLocks noChangeArrowheads="1"/>
            </p:cNvSpPr>
            <p:nvPr/>
          </p:nvSpPr>
          <p:spPr bwMode="auto">
            <a:xfrm>
              <a:off x="971600" y="3585509"/>
              <a:ext cx="14157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p:txBody>
        </p:sp>
      </p:grpSp>
      <p:grpSp>
        <p:nvGrpSpPr>
          <p:cNvPr id="12" name="组合 11"/>
          <p:cNvGrpSpPr/>
          <p:nvPr/>
        </p:nvGrpSpPr>
        <p:grpSpPr>
          <a:xfrm>
            <a:off x="6182931" y="2018055"/>
            <a:ext cx="1970672" cy="2670985"/>
            <a:chOff x="4578066" y="1560855"/>
            <a:chExt cx="1970672" cy="2670985"/>
          </a:xfrm>
        </p:grpSpPr>
        <p:sp>
          <p:nvSpPr>
            <p:cNvPr id="13" name="Freeform 6"/>
            <p:cNvSpPr>
              <a:spLocks noChangeArrowheads="1"/>
            </p:cNvSpPr>
            <p:nvPr/>
          </p:nvSpPr>
          <p:spPr bwMode="auto">
            <a:xfrm>
              <a:off x="4578066" y="1560855"/>
              <a:ext cx="1970672" cy="1980599"/>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a:solidFill>
                  <a:prstClr val="white"/>
                </a:solidFill>
                <a:sym typeface="Impact" panose="020B0806030902050204" pitchFamily="34" charset="0"/>
              </a:endParaRPr>
            </a:p>
          </p:txBody>
        </p:sp>
        <p:sp>
          <p:nvSpPr>
            <p:cNvPr id="14" name="Freeform 6"/>
            <p:cNvSpPr>
              <a:spLocks noChangeArrowheads="1"/>
            </p:cNvSpPr>
            <p:nvPr/>
          </p:nvSpPr>
          <p:spPr bwMode="auto">
            <a:xfrm>
              <a:off x="4711546" y="1741389"/>
              <a:ext cx="1703712" cy="1712294"/>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p>
              <a:pPr algn="ctr" fontAlgn="base">
                <a:spcBef>
                  <a:spcPct val="0"/>
                </a:spcBef>
                <a:spcAft>
                  <a:spcPct val="0"/>
                </a:spcAft>
              </a:pPr>
              <a:endParaRPr lang="zh-CN" altLang="zh-CN" kern="0">
                <a:solidFill>
                  <a:srgbClr val="FFFFFF"/>
                </a:solidFill>
                <a:ea typeface="宋体" panose="02010600030101010101" pitchFamily="2" charset="-122"/>
                <a:sym typeface="Impact" panose="020B0806030902050204" pitchFamily="34" charset="0"/>
              </a:endParaRPr>
            </a:p>
          </p:txBody>
        </p:sp>
        <p:sp>
          <p:nvSpPr>
            <p:cNvPr id="15" name="文本框 17"/>
            <p:cNvSpPr>
              <a:spLocks noChangeArrowheads="1"/>
            </p:cNvSpPr>
            <p:nvPr/>
          </p:nvSpPr>
          <p:spPr bwMode="auto">
            <a:xfrm>
              <a:off x="5029662" y="2307303"/>
              <a:ext cx="7234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altLang="zh-CN" sz="3000" dirty="0">
                  <a:solidFill>
                    <a:prstClr val="white"/>
                  </a:solidFill>
                  <a:latin typeface="微软雅黑" panose="020B0503020204020204" pitchFamily="34" charset="-122"/>
                </a:rPr>
                <a:t>03</a:t>
              </a:r>
              <a:endParaRPr lang="zh-CN" altLang="en-US" sz="3000" dirty="0">
                <a:solidFill>
                  <a:prstClr val="white"/>
                </a:solidFill>
                <a:latin typeface="微软雅黑" panose="020B0503020204020204" pitchFamily="34" charset="-122"/>
              </a:endParaRPr>
            </a:p>
          </p:txBody>
        </p:sp>
        <p:pic>
          <p:nvPicPr>
            <p:cNvPr id="16" name="图片 18"/>
            <p:cNvPicPr>
              <a:picLocks noChangeAspect="1" noChangeArrowheads="1"/>
            </p:cNvPicPr>
            <p:nvPr/>
          </p:nvPicPr>
          <p:blipFill>
            <a:blip r:embed="rId4" cstate="email"/>
            <a:srcRect/>
            <a:stretch>
              <a:fillRect/>
            </a:stretch>
          </p:blipFill>
          <p:spPr bwMode="auto">
            <a:xfrm>
              <a:off x="5593109" y="2369352"/>
              <a:ext cx="399595" cy="39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接连接符 19"/>
            <p:cNvSpPr>
              <a:spLocks noChangeShapeType="1"/>
            </p:cNvSpPr>
            <p:nvPr/>
          </p:nvSpPr>
          <p:spPr bwMode="auto">
            <a:xfrm>
              <a:off x="4943534" y="2951370"/>
              <a:ext cx="1209952" cy="1241"/>
            </a:xfrm>
            <a:prstGeom prst="line">
              <a:avLst/>
            </a:prstGeom>
            <a:noFill/>
            <a:ln w="6350" cap="flat" cmpd="sng">
              <a:solidFill>
                <a:schemeClr val="bg1"/>
              </a:solidFill>
              <a:bevel/>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buFont typeface="Arial" panose="020B0604020202020204" pitchFamily="34" charset="0"/>
                <a:buNone/>
                <a:defRPr/>
              </a:pPr>
              <a:endParaRPr lang="zh-CN" altLang="en-US" sz="1800" kern="0">
                <a:solidFill>
                  <a:srgbClr val="F6A500"/>
                </a:solidFill>
                <a:latin typeface="微软雅黑" panose="020B0503020204020204" pitchFamily="34" charset="-122"/>
              </a:endParaRPr>
            </a:p>
          </p:txBody>
        </p:sp>
        <p:sp>
          <p:nvSpPr>
            <p:cNvPr id="18" name="矩形 20"/>
            <p:cNvSpPr>
              <a:spLocks noChangeArrowheads="1"/>
            </p:cNvSpPr>
            <p:nvPr/>
          </p:nvSpPr>
          <p:spPr bwMode="auto">
            <a:xfrm>
              <a:off x="5111996" y="2951478"/>
              <a:ext cx="902811" cy="37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lnSpc>
                  <a:spcPct val="150000"/>
                </a:lnSpc>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内容说明</a:t>
              </a:r>
              <a:endParaRPr lang="en-US" altLang="zh-CN" b="1" dirty="0">
                <a:solidFill>
                  <a:prstClr val="white"/>
                </a:solidFill>
                <a:latin typeface="微软雅黑" panose="020B0503020204020204" pitchFamily="34" charset="-122"/>
                <a:sym typeface="Impact" panose="020B0806030902050204" pitchFamily="34" charset="0"/>
              </a:endParaRPr>
            </a:p>
          </p:txBody>
        </p:sp>
        <p:sp>
          <p:nvSpPr>
            <p:cNvPr id="19" name="矩形 34"/>
            <p:cNvSpPr>
              <a:spLocks noChangeArrowheads="1"/>
            </p:cNvSpPr>
            <p:nvPr/>
          </p:nvSpPr>
          <p:spPr bwMode="auto">
            <a:xfrm>
              <a:off x="4716016" y="3585509"/>
              <a:ext cx="14157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p:txBody>
        </p:sp>
      </p:grpSp>
      <p:grpSp>
        <p:nvGrpSpPr>
          <p:cNvPr id="20" name="组合 19"/>
          <p:cNvGrpSpPr/>
          <p:nvPr/>
        </p:nvGrpSpPr>
        <p:grpSpPr>
          <a:xfrm>
            <a:off x="4226019" y="1800264"/>
            <a:ext cx="1970672" cy="2724359"/>
            <a:chOff x="2621154" y="1343064"/>
            <a:chExt cx="1970672" cy="2724359"/>
          </a:xfrm>
        </p:grpSpPr>
        <p:grpSp>
          <p:nvGrpSpPr>
            <p:cNvPr id="21" name="组合 20"/>
            <p:cNvGrpSpPr/>
            <p:nvPr/>
          </p:nvGrpSpPr>
          <p:grpSpPr>
            <a:xfrm>
              <a:off x="2621154" y="2086824"/>
              <a:ext cx="1970672" cy="1980599"/>
              <a:chOff x="2583054" y="2231604"/>
              <a:chExt cx="1970672" cy="1980599"/>
            </a:xfrm>
          </p:grpSpPr>
          <p:sp>
            <p:nvSpPr>
              <p:cNvPr id="27" name="Freeform 6"/>
              <p:cNvSpPr>
                <a:spLocks noChangeArrowheads="1"/>
              </p:cNvSpPr>
              <p:nvPr/>
            </p:nvSpPr>
            <p:spPr bwMode="auto">
              <a:xfrm rot="10800000">
                <a:off x="2583054" y="2231604"/>
                <a:ext cx="1970672" cy="1980599"/>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a:solidFill>
                    <a:prstClr val="white"/>
                  </a:solidFill>
                  <a:sym typeface="Impact" panose="020B0806030902050204" pitchFamily="34" charset="0"/>
                </a:endParaRPr>
              </a:p>
            </p:txBody>
          </p:sp>
          <p:sp>
            <p:nvSpPr>
              <p:cNvPr id="28" name="Freeform 6"/>
              <p:cNvSpPr>
                <a:spLocks noChangeArrowheads="1"/>
              </p:cNvSpPr>
              <p:nvPr/>
            </p:nvSpPr>
            <p:spPr bwMode="auto">
              <a:xfrm rot="10800000">
                <a:off x="2716534" y="2328318"/>
                <a:ext cx="1703712" cy="1712294"/>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2"/>
              </a:solidFill>
              <a:ln w="25400" cap="flat" cmpd="sng" algn="ctr">
                <a:noFill/>
                <a:prstDash val="solid"/>
              </a:ln>
              <a:effectLst>
                <a:innerShdw blurRad="63500" dist="25400" dir="10800000">
                  <a:prstClr val="black">
                    <a:alpha val="35000"/>
                  </a:prstClr>
                </a:innerShdw>
              </a:effectLst>
            </p:spPr>
            <p:txBody>
              <a:bodyPr anchor="ctr"/>
              <a:lstStyle/>
              <a:p>
                <a:pPr algn="ctr" fontAlgn="base">
                  <a:spcBef>
                    <a:spcPct val="0"/>
                  </a:spcBef>
                  <a:spcAft>
                    <a:spcPct val="0"/>
                  </a:spcAft>
                </a:pPr>
                <a:endParaRPr lang="zh-CN" altLang="zh-CN" kern="0">
                  <a:solidFill>
                    <a:srgbClr val="FFFFFF"/>
                  </a:solidFill>
                  <a:ea typeface="宋体" panose="02010600030101010101" pitchFamily="2" charset="-122"/>
                  <a:sym typeface="Impact" panose="020B0806030902050204" pitchFamily="34" charset="0"/>
                </a:endParaRPr>
              </a:p>
            </p:txBody>
          </p:sp>
        </p:grpSp>
        <p:sp>
          <p:nvSpPr>
            <p:cNvPr id="22" name="文本框 21"/>
            <p:cNvSpPr>
              <a:spLocks noChangeArrowheads="1"/>
            </p:cNvSpPr>
            <p:nvPr/>
          </p:nvSpPr>
          <p:spPr bwMode="auto">
            <a:xfrm>
              <a:off x="3044839" y="2168313"/>
              <a:ext cx="7234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altLang="zh-CN" sz="3000" dirty="0">
                  <a:solidFill>
                    <a:prstClr val="white"/>
                  </a:solidFill>
                  <a:latin typeface="微软雅黑" panose="020B0503020204020204" pitchFamily="34" charset="-122"/>
                </a:rPr>
                <a:t>02</a:t>
              </a:r>
              <a:endParaRPr lang="zh-CN" altLang="en-US" sz="3000" dirty="0">
                <a:solidFill>
                  <a:prstClr val="white"/>
                </a:solidFill>
                <a:latin typeface="微软雅黑" panose="020B0503020204020204" pitchFamily="34" charset="-122"/>
              </a:endParaRPr>
            </a:p>
          </p:txBody>
        </p:sp>
        <p:pic>
          <p:nvPicPr>
            <p:cNvPr id="23" name="图片 22"/>
            <p:cNvPicPr>
              <a:picLocks noChangeAspect="1" noChangeArrowheads="1"/>
            </p:cNvPicPr>
            <p:nvPr/>
          </p:nvPicPr>
          <p:blipFill>
            <a:blip r:embed="rId5" cstate="email"/>
            <a:srcRect/>
            <a:stretch>
              <a:fillRect/>
            </a:stretch>
          </p:blipFill>
          <p:spPr bwMode="auto">
            <a:xfrm>
              <a:off x="3713725" y="2231604"/>
              <a:ext cx="399595" cy="39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直接连接符 23"/>
            <p:cNvSpPr>
              <a:spLocks noChangeShapeType="1"/>
            </p:cNvSpPr>
            <p:nvPr/>
          </p:nvSpPr>
          <p:spPr bwMode="auto">
            <a:xfrm>
              <a:off x="2991476" y="2781356"/>
              <a:ext cx="1209953" cy="0"/>
            </a:xfrm>
            <a:prstGeom prst="line">
              <a:avLst/>
            </a:prstGeom>
            <a:noFill/>
            <a:ln w="6350" cap="flat" cmpd="sng">
              <a:solidFill>
                <a:schemeClr val="bg1"/>
              </a:solidFill>
              <a:bevel/>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buFont typeface="Arial" panose="020B0604020202020204" pitchFamily="34" charset="0"/>
                <a:buNone/>
                <a:defRPr/>
              </a:pPr>
              <a:endParaRPr lang="zh-CN" altLang="en-US" sz="1800" kern="0">
                <a:solidFill>
                  <a:srgbClr val="F6A500"/>
                </a:solidFill>
                <a:latin typeface="微软雅黑" panose="020B0503020204020204" pitchFamily="34" charset="-122"/>
              </a:endParaRPr>
            </a:p>
          </p:txBody>
        </p:sp>
        <p:sp>
          <p:nvSpPr>
            <p:cNvPr id="25" name="矩形 24"/>
            <p:cNvSpPr>
              <a:spLocks noChangeArrowheads="1"/>
            </p:cNvSpPr>
            <p:nvPr/>
          </p:nvSpPr>
          <p:spPr bwMode="auto">
            <a:xfrm>
              <a:off x="3339475" y="2847128"/>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内容</a:t>
              </a:r>
              <a:endParaRPr lang="en-US" altLang="zh-CN" b="1" dirty="0">
                <a:solidFill>
                  <a:prstClr val="white"/>
                </a:solidFill>
                <a:latin typeface="微软雅黑" panose="020B0503020204020204" pitchFamily="34" charset="-122"/>
                <a:sym typeface="Impact" panose="020B0806030902050204" pitchFamily="34" charset="0"/>
              </a:endParaRPr>
            </a:p>
            <a:p>
              <a:pPr algn="ctr" fontAlgn="base">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说明</a:t>
              </a:r>
              <a:endParaRPr lang="en-US" altLang="zh-CN" b="1" dirty="0">
                <a:solidFill>
                  <a:prstClr val="white"/>
                </a:solidFill>
                <a:latin typeface="微软雅黑" panose="020B0503020204020204" pitchFamily="34" charset="-122"/>
                <a:sym typeface="Impact" panose="020B0806030902050204" pitchFamily="34" charset="0"/>
              </a:endParaRPr>
            </a:p>
          </p:txBody>
        </p:sp>
        <p:sp>
          <p:nvSpPr>
            <p:cNvPr id="26" name="矩形 32"/>
            <p:cNvSpPr>
              <a:spLocks noChangeArrowheads="1"/>
            </p:cNvSpPr>
            <p:nvPr/>
          </p:nvSpPr>
          <p:spPr bwMode="auto">
            <a:xfrm>
              <a:off x="2843808" y="1343064"/>
              <a:ext cx="14157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p:txBody>
        </p:sp>
      </p:grpSp>
      <p:grpSp>
        <p:nvGrpSpPr>
          <p:cNvPr id="29" name="组合 28"/>
          <p:cNvGrpSpPr/>
          <p:nvPr/>
        </p:nvGrpSpPr>
        <p:grpSpPr>
          <a:xfrm>
            <a:off x="8148638" y="1800264"/>
            <a:ext cx="1970672" cy="2724359"/>
            <a:chOff x="6543773" y="1343064"/>
            <a:chExt cx="1970672" cy="2724359"/>
          </a:xfrm>
        </p:grpSpPr>
        <p:grpSp>
          <p:nvGrpSpPr>
            <p:cNvPr id="30" name="组合 29"/>
            <p:cNvGrpSpPr/>
            <p:nvPr/>
          </p:nvGrpSpPr>
          <p:grpSpPr>
            <a:xfrm>
              <a:off x="6543773" y="2086824"/>
              <a:ext cx="1970672" cy="1980599"/>
              <a:chOff x="2583054" y="2231604"/>
              <a:chExt cx="1970672" cy="1980599"/>
            </a:xfrm>
          </p:grpSpPr>
          <p:sp>
            <p:nvSpPr>
              <p:cNvPr id="36" name="Freeform 6"/>
              <p:cNvSpPr>
                <a:spLocks noChangeArrowheads="1"/>
              </p:cNvSpPr>
              <p:nvPr/>
            </p:nvSpPr>
            <p:spPr bwMode="auto">
              <a:xfrm rot="10800000">
                <a:off x="2583054" y="2231604"/>
                <a:ext cx="1970672" cy="1980599"/>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a:solidFill>
                    <a:prstClr val="white"/>
                  </a:solidFill>
                  <a:sym typeface="Impact" panose="020B0806030902050204" pitchFamily="34" charset="0"/>
                </a:endParaRPr>
              </a:p>
            </p:txBody>
          </p:sp>
          <p:sp>
            <p:nvSpPr>
              <p:cNvPr id="37" name="Freeform 6"/>
              <p:cNvSpPr>
                <a:spLocks noChangeArrowheads="1"/>
              </p:cNvSpPr>
              <p:nvPr/>
            </p:nvSpPr>
            <p:spPr bwMode="auto">
              <a:xfrm rot="10800000">
                <a:off x="2716534" y="2328318"/>
                <a:ext cx="1703712" cy="1712294"/>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4"/>
              </a:solidFill>
              <a:ln w="25400" cap="flat" cmpd="sng" algn="ctr">
                <a:noFill/>
                <a:prstDash val="solid"/>
              </a:ln>
              <a:effectLst>
                <a:innerShdw blurRad="63500" dist="25400" dir="10800000">
                  <a:prstClr val="black">
                    <a:alpha val="35000"/>
                  </a:prstClr>
                </a:innerShdw>
              </a:effectLst>
            </p:spPr>
            <p:txBody>
              <a:bodyPr anchor="ctr"/>
              <a:lstStyle/>
              <a:p>
                <a:pPr algn="ctr" fontAlgn="base">
                  <a:spcBef>
                    <a:spcPct val="0"/>
                  </a:spcBef>
                  <a:spcAft>
                    <a:spcPct val="0"/>
                  </a:spcAft>
                </a:pPr>
                <a:endParaRPr lang="zh-CN" altLang="zh-CN" kern="0">
                  <a:solidFill>
                    <a:srgbClr val="FFFFFF"/>
                  </a:solidFill>
                  <a:ea typeface="宋体" panose="02010600030101010101" pitchFamily="2" charset="-122"/>
                  <a:sym typeface="Impact" panose="020B0806030902050204" pitchFamily="34" charset="0"/>
                </a:endParaRPr>
              </a:p>
            </p:txBody>
          </p:sp>
        </p:grpSp>
        <p:sp>
          <p:nvSpPr>
            <p:cNvPr id="31" name="文本框 25"/>
            <p:cNvSpPr>
              <a:spLocks noChangeArrowheads="1"/>
            </p:cNvSpPr>
            <p:nvPr/>
          </p:nvSpPr>
          <p:spPr bwMode="auto">
            <a:xfrm>
              <a:off x="6962603" y="2168313"/>
              <a:ext cx="72349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altLang="zh-CN" sz="3000" dirty="0">
                  <a:solidFill>
                    <a:prstClr val="white"/>
                  </a:solidFill>
                  <a:latin typeface="微软雅黑" panose="020B0503020204020204" pitchFamily="34" charset="-122"/>
                </a:rPr>
                <a:t>04</a:t>
              </a:r>
              <a:endParaRPr lang="zh-CN" altLang="en-US" sz="3000" dirty="0">
                <a:solidFill>
                  <a:prstClr val="white"/>
                </a:solidFill>
                <a:latin typeface="微软雅黑" panose="020B0503020204020204" pitchFamily="34" charset="-122"/>
              </a:endParaRPr>
            </a:p>
          </p:txBody>
        </p:sp>
        <p:pic>
          <p:nvPicPr>
            <p:cNvPr id="32" name="图片 26"/>
            <p:cNvPicPr>
              <a:picLocks noChangeAspect="1" noChangeArrowheads="1"/>
            </p:cNvPicPr>
            <p:nvPr/>
          </p:nvPicPr>
          <p:blipFill>
            <a:blip r:embed="rId6" cstate="email"/>
            <a:srcRect/>
            <a:stretch>
              <a:fillRect/>
            </a:stretch>
          </p:blipFill>
          <p:spPr bwMode="auto">
            <a:xfrm>
              <a:off x="7631491" y="2231604"/>
              <a:ext cx="399595" cy="39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直接连接符 27"/>
            <p:cNvSpPr>
              <a:spLocks noChangeShapeType="1"/>
            </p:cNvSpPr>
            <p:nvPr/>
          </p:nvSpPr>
          <p:spPr bwMode="auto">
            <a:xfrm>
              <a:off x="6909242" y="2781356"/>
              <a:ext cx="1209952" cy="0"/>
            </a:xfrm>
            <a:prstGeom prst="line">
              <a:avLst/>
            </a:prstGeom>
            <a:noFill/>
            <a:ln w="6350" cap="flat" cmpd="sng">
              <a:solidFill>
                <a:schemeClr val="bg1"/>
              </a:solidFill>
              <a:bevel/>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buFont typeface="Arial" panose="020B0604020202020204" pitchFamily="34" charset="0"/>
                <a:buNone/>
                <a:defRPr/>
              </a:pPr>
              <a:endParaRPr lang="zh-CN" altLang="en-US" sz="1800" kern="0">
                <a:solidFill>
                  <a:srgbClr val="F6A500"/>
                </a:solidFill>
                <a:latin typeface="微软雅黑" panose="020B0503020204020204" pitchFamily="34" charset="-122"/>
              </a:endParaRPr>
            </a:p>
          </p:txBody>
        </p:sp>
        <p:sp>
          <p:nvSpPr>
            <p:cNvPr id="34" name="矩形 28"/>
            <p:cNvSpPr>
              <a:spLocks noChangeArrowheads="1"/>
            </p:cNvSpPr>
            <p:nvPr/>
          </p:nvSpPr>
          <p:spPr bwMode="auto">
            <a:xfrm>
              <a:off x="7257240" y="2847128"/>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内容</a:t>
              </a:r>
              <a:endParaRPr lang="en-US" altLang="zh-CN" b="1" dirty="0">
                <a:solidFill>
                  <a:prstClr val="white"/>
                </a:solidFill>
                <a:latin typeface="微软雅黑" panose="020B0503020204020204" pitchFamily="34" charset="-122"/>
                <a:sym typeface="Impact" panose="020B0806030902050204" pitchFamily="34" charset="0"/>
              </a:endParaRPr>
            </a:p>
            <a:p>
              <a:pPr algn="ctr" fontAlgn="base">
                <a:spcBef>
                  <a:spcPct val="0"/>
                </a:spcBef>
                <a:spcAft>
                  <a:spcPct val="0"/>
                </a:spcAft>
                <a:buFont typeface="Arial" panose="020B0604020202020204" pitchFamily="34" charset="0"/>
                <a:buNone/>
              </a:pPr>
              <a:r>
                <a:rPr lang="zh-CN" altLang="en-US" b="1" dirty="0">
                  <a:solidFill>
                    <a:prstClr val="white"/>
                  </a:solidFill>
                  <a:latin typeface="微软雅黑" panose="020B0503020204020204" pitchFamily="34" charset="-122"/>
                  <a:sym typeface="Impact" panose="020B0806030902050204" pitchFamily="34" charset="0"/>
                </a:rPr>
                <a:t>说明</a:t>
              </a:r>
              <a:endParaRPr lang="en-US" altLang="zh-CN" b="1" dirty="0">
                <a:solidFill>
                  <a:prstClr val="white"/>
                </a:solidFill>
                <a:latin typeface="微软雅黑" panose="020B0503020204020204" pitchFamily="34" charset="-122"/>
                <a:sym typeface="Impact" panose="020B0806030902050204" pitchFamily="34" charset="0"/>
              </a:endParaRPr>
            </a:p>
          </p:txBody>
        </p:sp>
        <p:sp>
          <p:nvSpPr>
            <p:cNvPr id="35" name="矩形 36"/>
            <p:cNvSpPr>
              <a:spLocks noChangeArrowheads="1"/>
            </p:cNvSpPr>
            <p:nvPr/>
          </p:nvSpPr>
          <p:spPr bwMode="auto">
            <a:xfrm>
              <a:off x="6832301" y="1343064"/>
              <a:ext cx="14157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a:p>
              <a:pPr fontAlgn="base">
                <a:lnSpc>
                  <a:spcPct val="150000"/>
                </a:lnSpc>
                <a:spcBef>
                  <a:spcPct val="0"/>
                </a:spcBef>
                <a:spcAft>
                  <a:spcPct val="0"/>
                </a:spcAft>
                <a:buFont typeface="Arial" panose="020B0604020202020204" pitchFamily="34" charset="0"/>
                <a:buNone/>
              </a:pPr>
              <a:r>
                <a:rPr lang="zh-CN" altLang="en-US" sz="1200" dirty="0">
                  <a:solidFill>
                    <a:prstClr val="black"/>
                  </a:solidFill>
                  <a:latin typeface="微软雅黑" panose="020B0503020204020204" pitchFamily="34" charset="-122"/>
                  <a:sym typeface="Impact" panose="020B0806030902050204" pitchFamily="34" charset="0"/>
                </a:rPr>
                <a:t>内容说明内容说明</a:t>
              </a:r>
              <a:endParaRPr lang="en-US" altLang="zh-CN" sz="1200" dirty="0">
                <a:solidFill>
                  <a:prstClr val="black"/>
                </a:solidFill>
                <a:latin typeface="微软雅黑" panose="020B0503020204020204" pitchFamily="34" charset="-122"/>
                <a:sym typeface="Impact" panose="020B080603090205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anim calcmode="lin" valueType="num">
                                      <p:cBhvr>
                                        <p:cTn id="13" dur="500" fill="hold"/>
                                        <p:tgtEl>
                                          <p:spTgt spid="12"/>
                                        </p:tgtEl>
                                        <p:attrNameLst>
                                          <p:attrName>ppt_x</p:attrName>
                                        </p:attrNameLst>
                                      </p:cBhvr>
                                      <p:tavLst>
                                        <p:tav tm="0">
                                          <p:val>
                                            <p:strVal val="#ppt_x"/>
                                          </p:val>
                                        </p:tav>
                                        <p:tav tm="100000">
                                          <p:val>
                                            <p:strVal val="#ppt_x"/>
                                          </p:val>
                                        </p:tav>
                                      </p:tavLst>
                                    </p:anim>
                                    <p:anim calcmode="lin" valueType="num">
                                      <p:cBhvr>
                                        <p:cTn id="14" dur="500" fill="hold"/>
                                        <p:tgtEl>
                                          <p:spTgt spid="12"/>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anim calcmode="lin" valueType="num">
                                      <p:cBhvr>
                                        <p:cTn id="23" dur="500" fill="hold"/>
                                        <p:tgtEl>
                                          <p:spTgt spid="29"/>
                                        </p:tgtEl>
                                        <p:attrNameLst>
                                          <p:attrName>ppt_x</p:attrName>
                                        </p:attrNameLst>
                                      </p:cBhvr>
                                      <p:tavLst>
                                        <p:tav tm="0">
                                          <p:val>
                                            <p:strVal val="#ppt_x"/>
                                          </p:val>
                                        </p:tav>
                                        <p:tav tm="100000">
                                          <p:val>
                                            <p:strVal val="#ppt_x"/>
                                          </p:val>
                                        </p:tav>
                                      </p:tavLst>
                                    </p:anim>
                                    <p:anim calcmode="lin" valueType="num">
                                      <p:cBhvr>
                                        <p:cTn id="24"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7941620" y="1626445"/>
            <a:ext cx="2485774" cy="1513561"/>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chemeClr val="accent1"/>
          </a:solidFill>
          <a:ln>
            <a:noFill/>
          </a:ln>
          <a:effectLst/>
        </p:spPr>
        <p:txBody>
          <a:bodyPr vert="horz" wrap="square" lIns="91440" tIns="756000" rIns="91440" bIns="45720" numCol="1" anchor="t" anchorCtr="0" compatLnSpc="1"/>
          <a:lstStyle/>
          <a:p>
            <a:pPr algn="ctr">
              <a:lnSpc>
                <a:spcPts val="1500"/>
              </a:lnSpc>
            </a:pPr>
            <a:r>
              <a:rPr lang="en-US" altLang="zh-CN" sz="5400" dirty="0">
                <a:solidFill>
                  <a:schemeClr val="bg1"/>
                </a:solidFill>
                <a:latin typeface="Impact MT Std" pitchFamily="34" charset="0"/>
                <a:ea typeface="微软雅黑" panose="020B0503020204020204" pitchFamily="34" charset="-122"/>
                <a:cs typeface="UKIJ Qolyazma" pitchFamily="18" charset="0"/>
              </a:rPr>
              <a:t>62</a:t>
            </a:r>
            <a:r>
              <a:rPr lang="en-US" altLang="zh-CN" sz="2400" dirty="0">
                <a:solidFill>
                  <a:schemeClr val="bg1"/>
                </a:solidFill>
                <a:latin typeface="Impact MT Std" pitchFamily="34" charset="0"/>
                <a:ea typeface="微软雅黑" panose="020B0503020204020204" pitchFamily="34" charset="-122"/>
                <a:cs typeface="UKIJ Qolyazma" pitchFamily="18" charset="0"/>
              </a:rPr>
              <a:t>%</a:t>
            </a:r>
          </a:p>
          <a:p>
            <a:pPr algn="ctr">
              <a:lnSpc>
                <a:spcPts val="1500"/>
              </a:lnSpc>
            </a:pPr>
            <a:r>
              <a:rPr lang="zh-CN" altLang="en-US" sz="1200" dirty="0">
                <a:solidFill>
                  <a:schemeClr val="bg1"/>
                </a:solidFill>
                <a:latin typeface="Impact MT Std" pitchFamily="34" charset="0"/>
                <a:ea typeface="微软雅黑" panose="020B0503020204020204" pitchFamily="34" charset="-122"/>
              </a:rPr>
              <a:t>您的内容打在这里，或者通过复制您的文本后，在此框中选择粘贴。</a:t>
            </a:r>
          </a:p>
        </p:txBody>
      </p:sp>
      <p:sp>
        <p:nvSpPr>
          <p:cNvPr id="5" name="Freeform 7"/>
          <p:cNvSpPr/>
          <p:nvPr/>
        </p:nvSpPr>
        <p:spPr bwMode="auto">
          <a:xfrm>
            <a:off x="7941620" y="3349916"/>
            <a:ext cx="2485774" cy="1078536"/>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chemeClr val="accent1"/>
          </a:solidFill>
          <a:ln>
            <a:noFill/>
          </a:ln>
          <a:effectLst/>
        </p:spPr>
        <p:txBody>
          <a:bodyPr vert="horz" wrap="square" lIns="91440" tIns="612000" rIns="91440" bIns="45720" numCol="1" anchor="t" anchorCtr="0" compatLnSpc="1"/>
          <a:lstStyle/>
          <a:p>
            <a:pPr lvl="0" algn="ctr">
              <a:lnSpc>
                <a:spcPts val="1500"/>
              </a:lnSpc>
            </a:pPr>
            <a:r>
              <a:rPr lang="en-US" altLang="zh-CN" sz="5400" dirty="0">
                <a:solidFill>
                  <a:prstClr val="white"/>
                </a:solidFill>
                <a:latin typeface="Impact MT Std" pitchFamily="34" charset="0"/>
                <a:ea typeface="微软雅黑" panose="020B0503020204020204" pitchFamily="34" charset="-122"/>
                <a:cs typeface="UKIJ Qolyazma" pitchFamily="18" charset="0"/>
              </a:rPr>
              <a:t>38</a:t>
            </a:r>
            <a:r>
              <a:rPr lang="en-US" altLang="zh-CN" sz="2400" dirty="0">
                <a:solidFill>
                  <a:prstClr val="white"/>
                </a:solidFill>
                <a:latin typeface="Impact MT Std" pitchFamily="34" charset="0"/>
                <a:ea typeface="微软雅黑" panose="020B0503020204020204" pitchFamily="34" charset="-122"/>
                <a:cs typeface="UKIJ Qolyazma" pitchFamily="18" charset="0"/>
              </a:rPr>
              <a:t>%</a:t>
            </a:r>
          </a:p>
          <a:p>
            <a:endParaRPr lang="zh-CN" altLang="en-US" dirty="0">
              <a:latin typeface="Impact MT Std" pitchFamily="34" charset="0"/>
              <a:ea typeface="微软雅黑" panose="020B0503020204020204" pitchFamily="34" charset="-122"/>
            </a:endParaRPr>
          </a:p>
        </p:txBody>
      </p:sp>
      <p:cxnSp>
        <p:nvCxnSpPr>
          <p:cNvPr id="6" name="直接连接符 5"/>
          <p:cNvCxnSpPr/>
          <p:nvPr/>
        </p:nvCxnSpPr>
        <p:spPr>
          <a:xfrm flipH="1">
            <a:off x="1712928" y="3127306"/>
            <a:ext cx="622869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stCxn id="5" idx="0"/>
          </p:cNvCxnSpPr>
          <p:nvPr/>
        </p:nvCxnSpPr>
        <p:spPr>
          <a:xfrm flipH="1">
            <a:off x="1712928" y="3349916"/>
            <a:ext cx="622869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13"/>
          <p:cNvSpPr txBox="1"/>
          <p:nvPr/>
        </p:nvSpPr>
        <p:spPr>
          <a:xfrm flipH="1">
            <a:off x="1712928" y="1700808"/>
            <a:ext cx="2786907" cy="369326"/>
          </a:xfrm>
          <a:prstGeom prst="rect">
            <a:avLst/>
          </a:prstGeom>
          <a:noFill/>
          <a:ln>
            <a:noFill/>
          </a:ln>
        </p:spPr>
        <p:txBody>
          <a:bodyPr wrap="square" lIns="91434" tIns="45717" rIns="91434" bIns="45717">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a:spcBef>
                <a:spcPct val="0"/>
              </a:spcBef>
              <a:buFont typeface="Arial" panose="020B0604020202020204" pitchFamily="34" charset="0"/>
              <a:buNone/>
            </a:pPr>
            <a:r>
              <a:rPr lang="zh-CN" altLang="en-US" sz="1800" dirty="0">
                <a:solidFill>
                  <a:schemeClr val="tx1">
                    <a:lumMod val="65000"/>
                    <a:lumOff val="35000"/>
                  </a:schemeClr>
                </a:solidFill>
                <a:cs typeface="Arial" panose="020B0604020202020204" pitchFamily="34" charset="0"/>
              </a:rPr>
              <a:t>点击输入标题</a:t>
            </a:r>
          </a:p>
        </p:txBody>
      </p:sp>
      <p:sp>
        <p:nvSpPr>
          <p:cNvPr id="9" name="TextBox 14"/>
          <p:cNvSpPr txBox="1"/>
          <p:nvPr/>
        </p:nvSpPr>
        <p:spPr>
          <a:xfrm>
            <a:off x="1712928" y="1993450"/>
            <a:ext cx="5250703" cy="932563"/>
          </a:xfrm>
          <a:prstGeom prst="rect">
            <a:avLst/>
          </a:prstGeom>
          <a:noFill/>
        </p:spPr>
        <p:txBody>
          <a:bodyPr wrap="square" rtlCol="0">
            <a:spAutoFit/>
          </a:bodyPr>
          <a:lstStyle/>
          <a:p>
            <a:pPr>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10" name="TextBox 15"/>
          <p:cNvSpPr txBox="1"/>
          <p:nvPr/>
        </p:nvSpPr>
        <p:spPr>
          <a:xfrm flipH="1">
            <a:off x="1712928" y="3681426"/>
            <a:ext cx="2786907" cy="369326"/>
          </a:xfrm>
          <a:prstGeom prst="rect">
            <a:avLst/>
          </a:prstGeom>
          <a:noFill/>
          <a:ln>
            <a:noFill/>
          </a:ln>
        </p:spPr>
        <p:txBody>
          <a:bodyPr wrap="square" lIns="91434" tIns="45717" rIns="91434" bIns="45717">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spcBef>
                <a:spcPct val="0"/>
              </a:spcBef>
              <a:buFont typeface="Arial" panose="020B0604020202020204" pitchFamily="34" charset="0"/>
              <a:buNone/>
            </a:pPr>
            <a:r>
              <a:rPr lang="zh-CN" altLang="en-US" sz="1800" dirty="0">
                <a:solidFill>
                  <a:schemeClr val="tx1">
                    <a:lumMod val="65000"/>
                    <a:lumOff val="35000"/>
                  </a:schemeClr>
                </a:solidFill>
                <a:cs typeface="Arial" panose="020B0604020202020204" pitchFamily="34" charset="0"/>
              </a:rPr>
              <a:t>点击输入标题</a:t>
            </a:r>
          </a:p>
        </p:txBody>
      </p:sp>
      <p:sp>
        <p:nvSpPr>
          <p:cNvPr id="11" name="TextBox 16"/>
          <p:cNvSpPr txBox="1"/>
          <p:nvPr/>
        </p:nvSpPr>
        <p:spPr>
          <a:xfrm>
            <a:off x="1712928" y="3974068"/>
            <a:ext cx="5250703" cy="932563"/>
          </a:xfrm>
          <a:prstGeom prst="rect">
            <a:avLst/>
          </a:prstGeom>
          <a:noFill/>
        </p:spPr>
        <p:txBody>
          <a:bodyPr wrap="square" rtlCol="0">
            <a:spAutoFit/>
          </a:bodyPr>
          <a:lstStyle/>
          <a:p>
            <a:pPr>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a:t>
            </a: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文本后您的内容打在这里。</a:t>
            </a:r>
          </a:p>
        </p:txBody>
      </p:sp>
      <p:sp>
        <p:nvSpPr>
          <p:cNvPr id="12" name="矩形 47"/>
          <p:cNvSpPr>
            <a:spLocks noChangeArrowheads="1"/>
          </p:cNvSpPr>
          <p:nvPr/>
        </p:nvSpPr>
        <p:spPr bwMode="auto">
          <a:xfrm>
            <a:off x="1610436" y="5283146"/>
            <a:ext cx="8939283"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1"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down)">
                                      <p:cBhvr>
                                        <p:cTn id="12" dur="500"/>
                                        <p:tgtEl>
                                          <p:spTgt spid="5"/>
                                        </p:tgtEl>
                                      </p:cBhvr>
                                    </p:animEffect>
                                  </p:childTnLst>
                                </p:cTn>
                              </p:par>
                              <p:par>
                                <p:cTn id="13" presetID="22" presetClass="entr" presetSubtype="2" fill="hold" nodeType="withEffect">
                                  <p:stCondLst>
                                    <p:cond delay="40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2" fill="hold" nodeType="withEffect">
                                  <p:stCondLst>
                                    <p:cond delay="40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par>
                                <p:cTn id="19" presetID="10" presetClass="entr" presetSubtype="0" fill="hold" grpId="0" nodeType="withEffect">
                                  <p:stCondLst>
                                    <p:cond delay="1000"/>
                                  </p:stCondLst>
                                  <p:iterate type="lt">
                                    <p:tmPct val="1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100"/>
                                        <p:tgtEl>
                                          <p:spTgt spid="8"/>
                                        </p:tgtEl>
                                      </p:cBhvr>
                                    </p:animEffect>
                                  </p:childTnLst>
                                </p:cTn>
                              </p:par>
                              <p:par>
                                <p:cTn id="22" presetID="10" presetClass="entr" presetSubtype="0" fill="hold" grpId="0" nodeType="withEffect">
                                  <p:stCondLst>
                                    <p:cond delay="1000"/>
                                  </p:stCondLst>
                                  <p:iterate type="lt">
                                    <p:tmPct val="10000"/>
                                  </p:iterate>
                                  <p:childTnLst>
                                    <p:set>
                                      <p:cBhvr>
                                        <p:cTn id="23" dur="1" fill="hold">
                                          <p:stCondLst>
                                            <p:cond delay="0"/>
                                          </p:stCondLst>
                                        </p:cTn>
                                        <p:tgtEl>
                                          <p:spTgt spid="9"/>
                                        </p:tgtEl>
                                        <p:attrNameLst>
                                          <p:attrName>style.visibility</p:attrName>
                                        </p:attrNameLst>
                                      </p:cBhvr>
                                      <p:to>
                                        <p:strVal val="visible"/>
                                      </p:to>
                                    </p:set>
                                    <p:animEffect transition="in" filter="fade">
                                      <p:cBhvr>
                                        <p:cTn id="24" dur="100"/>
                                        <p:tgtEl>
                                          <p:spTgt spid="9"/>
                                        </p:tgtEl>
                                      </p:cBhvr>
                                    </p:animEffect>
                                  </p:childTnLst>
                                </p:cTn>
                              </p:par>
                              <p:par>
                                <p:cTn id="25" presetID="10" presetClass="entr" presetSubtype="0" fill="hold" grpId="0" nodeType="withEffect">
                                  <p:stCondLst>
                                    <p:cond delay="1000"/>
                                  </p:stCondLst>
                                  <p:iterate type="lt">
                                    <p:tmPct val="10000"/>
                                  </p:iterate>
                                  <p:childTnLst>
                                    <p:set>
                                      <p:cBhvr>
                                        <p:cTn id="26" dur="1" fill="hold">
                                          <p:stCondLst>
                                            <p:cond delay="0"/>
                                          </p:stCondLst>
                                        </p:cTn>
                                        <p:tgtEl>
                                          <p:spTgt spid="10"/>
                                        </p:tgtEl>
                                        <p:attrNameLst>
                                          <p:attrName>style.visibility</p:attrName>
                                        </p:attrNameLst>
                                      </p:cBhvr>
                                      <p:to>
                                        <p:strVal val="visible"/>
                                      </p:to>
                                    </p:set>
                                    <p:animEffect transition="in" filter="fade">
                                      <p:cBhvr>
                                        <p:cTn id="27" dur="100"/>
                                        <p:tgtEl>
                                          <p:spTgt spid="10"/>
                                        </p:tgtEl>
                                      </p:cBhvr>
                                    </p:animEffect>
                                  </p:childTnLst>
                                </p:cTn>
                              </p:par>
                              <p:par>
                                <p:cTn id="28" presetID="10" presetClass="entr" presetSubtype="0" fill="hold" grpId="0" nodeType="withEffect">
                                  <p:stCondLst>
                                    <p:cond delay="1000"/>
                                  </p:stCondLst>
                                  <p:iterate type="lt">
                                    <p:tmPct val="10000"/>
                                  </p:iterate>
                                  <p:childTnLst>
                                    <p:set>
                                      <p:cBhvr>
                                        <p:cTn id="29" dur="1" fill="hold">
                                          <p:stCondLst>
                                            <p:cond delay="0"/>
                                          </p:stCondLst>
                                        </p:cTn>
                                        <p:tgtEl>
                                          <p:spTgt spid="11"/>
                                        </p:tgtEl>
                                        <p:attrNameLst>
                                          <p:attrName>style.visibility</p:attrName>
                                        </p:attrNameLst>
                                      </p:cBhvr>
                                      <p:to>
                                        <p:strVal val="visible"/>
                                      </p:to>
                                    </p:set>
                                    <p:animEffect transition="in" filter="fade">
                                      <p:cBhvr>
                                        <p:cTn id="30" dur="100"/>
                                        <p:tgtEl>
                                          <p:spTgt spid="11"/>
                                        </p:tgtEl>
                                      </p:cBhvr>
                                    </p:animEffect>
                                  </p:childTnLst>
                                </p:cTn>
                              </p:par>
                            </p:childTnLst>
                          </p:cTn>
                        </p:par>
                        <p:par>
                          <p:cTn id="31" fill="hold">
                            <p:stCondLst>
                              <p:cond delay="1769"/>
                            </p:stCondLst>
                            <p:childTnLst>
                              <p:par>
                                <p:cTn id="32" presetID="16" presetClass="entr" presetSubtype="37"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outVertical)">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715963" y="2284413"/>
            <a:ext cx="2693988" cy="2995613"/>
          </a:xfrm>
          <a:custGeom>
            <a:avLst/>
            <a:gdLst>
              <a:gd name="T0" fmla="*/ 2033 w 3659"/>
              <a:gd name="T1" fmla="*/ 0 h 4065"/>
              <a:gd name="T2" fmla="*/ 3659 w 3659"/>
              <a:gd name="T3" fmla="*/ 813 h 4065"/>
              <a:gd name="T4" fmla="*/ 3276 w 3659"/>
              <a:gd name="T5" fmla="*/ 2033 h 4065"/>
              <a:gd name="T6" fmla="*/ 3659 w 3659"/>
              <a:gd name="T7" fmla="*/ 3252 h 4065"/>
              <a:gd name="T8" fmla="*/ 2033 w 3659"/>
              <a:gd name="T9" fmla="*/ 4065 h 4065"/>
              <a:gd name="T10" fmla="*/ 0 w 3659"/>
              <a:gd name="T11" fmla="*/ 2033 h 4065"/>
              <a:gd name="T12" fmla="*/ 2033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3" y="0"/>
                </a:moveTo>
                <a:cubicBezTo>
                  <a:pt x="2698" y="0"/>
                  <a:pt x="3288" y="319"/>
                  <a:pt x="3659" y="813"/>
                </a:cubicBezTo>
                <a:cubicBezTo>
                  <a:pt x="3417" y="1159"/>
                  <a:pt x="3276" y="1579"/>
                  <a:pt x="3276" y="2033"/>
                </a:cubicBezTo>
                <a:cubicBezTo>
                  <a:pt x="3276" y="2486"/>
                  <a:pt x="3417" y="2907"/>
                  <a:pt x="3659" y="3252"/>
                </a:cubicBezTo>
                <a:cubicBezTo>
                  <a:pt x="3288" y="3746"/>
                  <a:pt x="2698" y="4065"/>
                  <a:pt x="2033" y="4065"/>
                </a:cubicBezTo>
                <a:cubicBezTo>
                  <a:pt x="910" y="4065"/>
                  <a:pt x="0" y="3155"/>
                  <a:pt x="0" y="2033"/>
                </a:cubicBezTo>
                <a:cubicBezTo>
                  <a:pt x="0" y="910"/>
                  <a:pt x="910" y="0"/>
                  <a:pt x="2033" y="0"/>
                </a:cubicBezTo>
                <a:close/>
              </a:path>
            </a:pathLst>
          </a:custGeom>
          <a:solidFill>
            <a:schemeClr val="accent1"/>
          </a:solidFill>
          <a:ln w="9" cap="flat">
            <a:solidFill>
              <a:schemeClr val="accent1"/>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5" name="Freeform 7"/>
          <p:cNvSpPr/>
          <p:nvPr/>
        </p:nvSpPr>
        <p:spPr bwMode="auto">
          <a:xfrm>
            <a:off x="3201988" y="2284413"/>
            <a:ext cx="2695575" cy="2995613"/>
          </a:xfrm>
          <a:custGeom>
            <a:avLst/>
            <a:gdLst>
              <a:gd name="T0" fmla="*/ 2032 w 3659"/>
              <a:gd name="T1" fmla="*/ 0 h 4065"/>
              <a:gd name="T2" fmla="*/ 3659 w 3659"/>
              <a:gd name="T3" fmla="*/ 813 h 4065"/>
              <a:gd name="T4" fmla="*/ 3275 w 3659"/>
              <a:gd name="T5" fmla="*/ 2033 h 4065"/>
              <a:gd name="T6" fmla="*/ 3659 w 3659"/>
              <a:gd name="T7" fmla="*/ 3252 h 4065"/>
              <a:gd name="T8" fmla="*/ 2032 w 3659"/>
              <a:gd name="T9" fmla="*/ 4065 h 4065"/>
              <a:gd name="T10" fmla="*/ 0 w 3659"/>
              <a:gd name="T11" fmla="*/ 2033 h 4065"/>
              <a:gd name="T12" fmla="*/ 2032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2" y="0"/>
                </a:moveTo>
                <a:cubicBezTo>
                  <a:pt x="2697" y="0"/>
                  <a:pt x="3288" y="319"/>
                  <a:pt x="3659" y="813"/>
                </a:cubicBezTo>
                <a:cubicBezTo>
                  <a:pt x="3417" y="1159"/>
                  <a:pt x="3275" y="1579"/>
                  <a:pt x="3275" y="2033"/>
                </a:cubicBezTo>
                <a:cubicBezTo>
                  <a:pt x="3275" y="2486"/>
                  <a:pt x="3417" y="2907"/>
                  <a:pt x="3659" y="3252"/>
                </a:cubicBezTo>
                <a:cubicBezTo>
                  <a:pt x="3288" y="3746"/>
                  <a:pt x="2697" y="4065"/>
                  <a:pt x="2032" y="4065"/>
                </a:cubicBezTo>
                <a:cubicBezTo>
                  <a:pt x="910" y="4065"/>
                  <a:pt x="0" y="3155"/>
                  <a:pt x="0" y="2033"/>
                </a:cubicBezTo>
                <a:cubicBezTo>
                  <a:pt x="0" y="910"/>
                  <a:pt x="910" y="0"/>
                  <a:pt x="2032" y="0"/>
                </a:cubicBezTo>
                <a:close/>
              </a:path>
            </a:pathLst>
          </a:custGeom>
          <a:solidFill>
            <a:schemeClr val="bg2"/>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6" name="Freeform 8"/>
          <p:cNvSpPr/>
          <p:nvPr/>
        </p:nvSpPr>
        <p:spPr bwMode="auto">
          <a:xfrm>
            <a:off x="5688013" y="2284413"/>
            <a:ext cx="2695575" cy="2995613"/>
          </a:xfrm>
          <a:custGeom>
            <a:avLst/>
            <a:gdLst>
              <a:gd name="T0" fmla="*/ 2033 w 3659"/>
              <a:gd name="T1" fmla="*/ 0 h 4065"/>
              <a:gd name="T2" fmla="*/ 3659 w 3659"/>
              <a:gd name="T3" fmla="*/ 813 h 4065"/>
              <a:gd name="T4" fmla="*/ 3276 w 3659"/>
              <a:gd name="T5" fmla="*/ 2033 h 4065"/>
              <a:gd name="T6" fmla="*/ 3659 w 3659"/>
              <a:gd name="T7" fmla="*/ 3252 h 4065"/>
              <a:gd name="T8" fmla="*/ 2033 w 3659"/>
              <a:gd name="T9" fmla="*/ 4065 h 4065"/>
              <a:gd name="T10" fmla="*/ 0 w 3659"/>
              <a:gd name="T11" fmla="*/ 2033 h 4065"/>
              <a:gd name="T12" fmla="*/ 2033 w 3659"/>
              <a:gd name="T13" fmla="*/ 0 h 4065"/>
            </a:gdLst>
            <a:ahLst/>
            <a:cxnLst>
              <a:cxn ang="0">
                <a:pos x="T0" y="T1"/>
              </a:cxn>
              <a:cxn ang="0">
                <a:pos x="T2" y="T3"/>
              </a:cxn>
              <a:cxn ang="0">
                <a:pos x="T4" y="T5"/>
              </a:cxn>
              <a:cxn ang="0">
                <a:pos x="T6" y="T7"/>
              </a:cxn>
              <a:cxn ang="0">
                <a:pos x="T8" y="T9"/>
              </a:cxn>
              <a:cxn ang="0">
                <a:pos x="T10" y="T11"/>
              </a:cxn>
              <a:cxn ang="0">
                <a:pos x="T12" y="T13"/>
              </a:cxn>
            </a:cxnLst>
            <a:rect l="0" t="0" r="r" b="b"/>
            <a:pathLst>
              <a:path w="3659" h="4065">
                <a:moveTo>
                  <a:pt x="2033" y="0"/>
                </a:moveTo>
                <a:cubicBezTo>
                  <a:pt x="2698" y="0"/>
                  <a:pt x="3288" y="319"/>
                  <a:pt x="3659" y="813"/>
                </a:cubicBezTo>
                <a:cubicBezTo>
                  <a:pt x="3418" y="1159"/>
                  <a:pt x="3276" y="1579"/>
                  <a:pt x="3276" y="2033"/>
                </a:cubicBezTo>
                <a:cubicBezTo>
                  <a:pt x="3276" y="2486"/>
                  <a:pt x="3418" y="2907"/>
                  <a:pt x="3659" y="3252"/>
                </a:cubicBezTo>
                <a:cubicBezTo>
                  <a:pt x="3288" y="3746"/>
                  <a:pt x="2698" y="4065"/>
                  <a:pt x="2033" y="4065"/>
                </a:cubicBezTo>
                <a:cubicBezTo>
                  <a:pt x="911" y="4065"/>
                  <a:pt x="0" y="3155"/>
                  <a:pt x="0" y="2033"/>
                </a:cubicBezTo>
                <a:cubicBezTo>
                  <a:pt x="0" y="910"/>
                  <a:pt x="911" y="0"/>
                  <a:pt x="2033" y="0"/>
                </a:cubicBezTo>
                <a:close/>
              </a:path>
            </a:pathLst>
          </a:custGeom>
          <a:solidFill>
            <a:schemeClr val="tx2"/>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7" name="Oval 9"/>
          <p:cNvSpPr>
            <a:spLocks noChangeArrowheads="1"/>
          </p:cNvSpPr>
          <p:nvPr/>
        </p:nvSpPr>
        <p:spPr bwMode="auto">
          <a:xfrm>
            <a:off x="8174038" y="2284413"/>
            <a:ext cx="2995613" cy="2995613"/>
          </a:xfrm>
          <a:prstGeom prst="ellipse">
            <a:avLst/>
          </a:prstGeom>
          <a:solidFill>
            <a:schemeClr val="accent1"/>
          </a:solidFill>
          <a:ln w="9"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8" name="Line 10"/>
          <p:cNvSpPr>
            <a:spLocks noChangeShapeType="1"/>
          </p:cNvSpPr>
          <p:nvPr/>
        </p:nvSpPr>
        <p:spPr bwMode="auto">
          <a:xfrm>
            <a:off x="1117600" y="3163888"/>
            <a:ext cx="1952625"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9" name="Line 11"/>
          <p:cNvSpPr>
            <a:spLocks noChangeShapeType="1"/>
          </p:cNvSpPr>
          <p:nvPr/>
        </p:nvSpPr>
        <p:spPr bwMode="auto">
          <a:xfrm>
            <a:off x="3600450" y="3163888"/>
            <a:ext cx="1952625"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0" name="Line 12"/>
          <p:cNvSpPr>
            <a:spLocks noChangeShapeType="1"/>
          </p:cNvSpPr>
          <p:nvPr/>
        </p:nvSpPr>
        <p:spPr bwMode="auto">
          <a:xfrm>
            <a:off x="6103938" y="3163888"/>
            <a:ext cx="1954213"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1" name="Line 13"/>
          <p:cNvSpPr>
            <a:spLocks noChangeShapeType="1"/>
          </p:cNvSpPr>
          <p:nvPr/>
        </p:nvSpPr>
        <p:spPr bwMode="auto">
          <a:xfrm>
            <a:off x="8667750" y="3163888"/>
            <a:ext cx="1954213"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2" name="Freeform 20"/>
          <p:cNvSpPr>
            <a:spLocks noEditPoints="1"/>
          </p:cNvSpPr>
          <p:nvPr/>
        </p:nvSpPr>
        <p:spPr bwMode="auto">
          <a:xfrm>
            <a:off x="9527032" y="2507631"/>
            <a:ext cx="433554" cy="545529"/>
          </a:xfrm>
          <a:custGeom>
            <a:avLst/>
            <a:gdLst>
              <a:gd name="T0" fmla="*/ 41 w 355"/>
              <a:gd name="T1" fmla="*/ 121 h 447"/>
              <a:gd name="T2" fmla="*/ 60 w 355"/>
              <a:gd name="T3" fmla="*/ 238 h 447"/>
              <a:gd name="T4" fmla="*/ 174 w 355"/>
              <a:gd name="T5" fmla="*/ 22 h 447"/>
              <a:gd name="T6" fmla="*/ 291 w 355"/>
              <a:gd name="T7" fmla="*/ 235 h 447"/>
              <a:gd name="T8" fmla="*/ 213 w 355"/>
              <a:gd name="T9" fmla="*/ 296 h 447"/>
              <a:gd name="T10" fmla="*/ 217 w 355"/>
              <a:gd name="T11" fmla="*/ 310 h 447"/>
              <a:gd name="T12" fmla="*/ 304 w 355"/>
              <a:gd name="T13" fmla="*/ 236 h 447"/>
              <a:gd name="T14" fmla="*/ 312 w 355"/>
              <a:gd name="T15" fmla="*/ 122 h 447"/>
              <a:gd name="T16" fmla="*/ 167 w 355"/>
              <a:gd name="T17" fmla="*/ 0 h 447"/>
              <a:gd name="T18" fmla="*/ 175 w 355"/>
              <a:gd name="T19" fmla="*/ 57 h 447"/>
              <a:gd name="T20" fmla="*/ 213 w 355"/>
              <a:gd name="T21" fmla="*/ 96 h 447"/>
              <a:gd name="T22" fmla="*/ 175 w 355"/>
              <a:gd name="T23" fmla="*/ 57 h 447"/>
              <a:gd name="T24" fmla="*/ 132 w 355"/>
              <a:gd name="T25" fmla="*/ 173 h 447"/>
              <a:gd name="T26" fmla="*/ 132 w 355"/>
              <a:gd name="T27" fmla="*/ 209 h 447"/>
              <a:gd name="T28" fmla="*/ 132 w 355"/>
              <a:gd name="T29" fmla="*/ 173 h 447"/>
              <a:gd name="T30" fmla="*/ 223 w 355"/>
              <a:gd name="T31" fmla="*/ 173 h 447"/>
              <a:gd name="T32" fmla="*/ 223 w 355"/>
              <a:gd name="T33" fmla="*/ 209 h 447"/>
              <a:gd name="T34" fmla="*/ 223 w 355"/>
              <a:gd name="T35" fmla="*/ 173 h 447"/>
              <a:gd name="T36" fmla="*/ 190 w 355"/>
              <a:gd name="T37" fmla="*/ 292 h 447"/>
              <a:gd name="T38" fmla="*/ 157 w 355"/>
              <a:gd name="T39" fmla="*/ 303 h 447"/>
              <a:gd name="T40" fmla="*/ 171 w 355"/>
              <a:gd name="T41" fmla="*/ 325 h 447"/>
              <a:gd name="T42" fmla="*/ 204 w 355"/>
              <a:gd name="T43" fmla="*/ 313 h 447"/>
              <a:gd name="T44" fmla="*/ 190 w 355"/>
              <a:gd name="T45" fmla="*/ 292 h 447"/>
              <a:gd name="T46" fmla="*/ 252 w 355"/>
              <a:gd name="T47" fmla="*/ 312 h 447"/>
              <a:gd name="T48" fmla="*/ 223 w 355"/>
              <a:gd name="T49" fmla="*/ 447 h 447"/>
              <a:gd name="T50" fmla="*/ 252 w 355"/>
              <a:gd name="T51" fmla="*/ 312 h 447"/>
              <a:gd name="T52" fmla="*/ 108 w 355"/>
              <a:gd name="T53" fmla="*/ 315 h 447"/>
              <a:gd name="T54" fmla="*/ 132 w 355"/>
              <a:gd name="T55" fmla="*/ 447 h 447"/>
              <a:gd name="T56" fmla="*/ 108 w 355"/>
              <a:gd name="T57" fmla="*/ 315 h 447"/>
              <a:gd name="T58" fmla="*/ 156 w 355"/>
              <a:gd name="T59" fmla="*/ 341 h 447"/>
              <a:gd name="T60" fmla="*/ 157 w 355"/>
              <a:gd name="T61" fmla="*/ 447 h 447"/>
              <a:gd name="T62" fmla="*/ 205 w 355"/>
              <a:gd name="T63" fmla="*/ 344 h 447"/>
              <a:gd name="T64" fmla="*/ 156 w 355"/>
              <a:gd name="T65" fmla="*/ 34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447">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3" name="Freeform 26"/>
          <p:cNvSpPr>
            <a:spLocks noEditPoints="1"/>
          </p:cNvSpPr>
          <p:nvPr/>
        </p:nvSpPr>
        <p:spPr bwMode="auto">
          <a:xfrm>
            <a:off x="4500749" y="2597876"/>
            <a:ext cx="460870" cy="455284"/>
          </a:xfrm>
          <a:custGeom>
            <a:avLst/>
            <a:gdLst>
              <a:gd name="T0" fmla="*/ 351 w 389"/>
              <a:gd name="T1" fmla="*/ 332 h 385"/>
              <a:gd name="T2" fmla="*/ 311 w 389"/>
              <a:gd name="T3" fmla="*/ 332 h 385"/>
              <a:gd name="T4" fmla="*/ 255 w 389"/>
              <a:gd name="T5" fmla="*/ 224 h 385"/>
              <a:gd name="T6" fmla="*/ 249 w 389"/>
              <a:gd name="T7" fmla="*/ 245 h 385"/>
              <a:gd name="T8" fmla="*/ 218 w 389"/>
              <a:gd name="T9" fmla="*/ 269 h 385"/>
              <a:gd name="T10" fmla="*/ 319 w 389"/>
              <a:gd name="T11" fmla="*/ 380 h 385"/>
              <a:gd name="T12" fmla="*/ 384 w 389"/>
              <a:gd name="T13" fmla="*/ 337 h 385"/>
              <a:gd name="T14" fmla="*/ 336 w 389"/>
              <a:gd name="T15" fmla="*/ 287 h 385"/>
              <a:gd name="T16" fmla="*/ 265 w 389"/>
              <a:gd name="T17" fmla="*/ 229 h 385"/>
              <a:gd name="T18" fmla="*/ 140 w 389"/>
              <a:gd name="T19" fmla="*/ 137 h 385"/>
              <a:gd name="T20" fmla="*/ 162 w 389"/>
              <a:gd name="T21" fmla="*/ 131 h 385"/>
              <a:gd name="T22" fmla="*/ 167 w 389"/>
              <a:gd name="T23" fmla="*/ 110 h 385"/>
              <a:gd name="T24" fmla="*/ 172 w 389"/>
              <a:gd name="T25" fmla="*/ 90 h 385"/>
              <a:gd name="T26" fmla="*/ 75 w 389"/>
              <a:gd name="T27" fmla="*/ 9 h 385"/>
              <a:gd name="T28" fmla="*/ 61 w 389"/>
              <a:gd name="T29" fmla="*/ 109 h 385"/>
              <a:gd name="T30" fmla="*/ 0 w 389"/>
              <a:gd name="T31" fmla="*/ 84 h 385"/>
              <a:gd name="T32" fmla="*/ 115 w 389"/>
              <a:gd name="T33" fmla="*/ 166 h 385"/>
              <a:gd name="T34" fmla="*/ 130 w 389"/>
              <a:gd name="T35" fmla="*/ 147 h 385"/>
              <a:gd name="T36" fmla="*/ 375 w 389"/>
              <a:gd name="T37" fmla="*/ 37 h 385"/>
              <a:gd name="T38" fmla="*/ 322 w 389"/>
              <a:gd name="T39" fmla="*/ 0 h 385"/>
              <a:gd name="T40" fmla="*/ 183 w 389"/>
              <a:gd name="T41" fmla="*/ 125 h 385"/>
              <a:gd name="T42" fmla="*/ 163 w 389"/>
              <a:gd name="T43" fmla="*/ 154 h 385"/>
              <a:gd name="T44" fmla="*/ 146 w 389"/>
              <a:gd name="T45" fmla="*/ 162 h 385"/>
              <a:gd name="T46" fmla="*/ 147 w 389"/>
              <a:gd name="T47" fmla="*/ 215 h 385"/>
              <a:gd name="T48" fmla="*/ 34 w 389"/>
              <a:gd name="T49" fmla="*/ 313 h 385"/>
              <a:gd name="T50" fmla="*/ 22 w 389"/>
              <a:gd name="T51" fmla="*/ 385 h 385"/>
              <a:gd name="T52" fmla="*/ 80 w 389"/>
              <a:gd name="T53" fmla="*/ 327 h 385"/>
              <a:gd name="T54" fmla="*/ 172 w 389"/>
              <a:gd name="T55" fmla="*/ 240 h 385"/>
              <a:gd name="T56" fmla="*/ 224 w 389"/>
              <a:gd name="T57" fmla="*/ 240 h 385"/>
              <a:gd name="T58" fmla="*/ 238 w 389"/>
              <a:gd name="T59" fmla="*/ 208 h 385"/>
              <a:gd name="T60" fmla="*/ 261 w 389"/>
              <a:gd name="T61" fmla="*/ 203 h 385"/>
              <a:gd name="T62" fmla="*/ 375 w 389"/>
              <a:gd name="T63" fmla="*/ 37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9" h="385">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p>
        </p:txBody>
      </p:sp>
      <p:sp>
        <p:nvSpPr>
          <p:cNvPr id="14" name="Freeform 34"/>
          <p:cNvSpPr>
            <a:spLocks noEditPoints="1"/>
          </p:cNvSpPr>
          <p:nvPr/>
        </p:nvSpPr>
        <p:spPr bwMode="auto">
          <a:xfrm>
            <a:off x="2061115" y="2625174"/>
            <a:ext cx="417011" cy="427986"/>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5" name="Freeform 35"/>
          <p:cNvSpPr>
            <a:spLocks noEditPoints="1"/>
          </p:cNvSpPr>
          <p:nvPr/>
        </p:nvSpPr>
        <p:spPr bwMode="auto">
          <a:xfrm>
            <a:off x="7029730" y="2616395"/>
            <a:ext cx="403842" cy="436765"/>
          </a:xfrm>
          <a:custGeom>
            <a:avLst/>
            <a:gdLst>
              <a:gd name="T0" fmla="*/ 29 w 433"/>
              <a:gd name="T1" fmla="*/ 29 h 469"/>
              <a:gd name="T2" fmla="*/ 115 w 433"/>
              <a:gd name="T3" fmla="*/ 28 h 469"/>
              <a:gd name="T4" fmla="*/ 208 w 433"/>
              <a:gd name="T5" fmla="*/ 3 h 469"/>
              <a:gd name="T6" fmla="*/ 216 w 433"/>
              <a:gd name="T7" fmla="*/ 0 h 469"/>
              <a:gd name="T8" fmla="*/ 225 w 433"/>
              <a:gd name="T9" fmla="*/ 3 h 469"/>
              <a:gd name="T10" fmla="*/ 318 w 433"/>
              <a:gd name="T11" fmla="*/ 28 h 469"/>
              <a:gd name="T12" fmla="*/ 404 w 433"/>
              <a:gd name="T13" fmla="*/ 29 h 469"/>
              <a:gd name="T14" fmla="*/ 433 w 433"/>
              <a:gd name="T15" fmla="*/ 25 h 469"/>
              <a:gd name="T16" fmla="*/ 433 w 433"/>
              <a:gd name="T17" fmla="*/ 58 h 469"/>
              <a:gd name="T18" fmla="*/ 372 w 433"/>
              <a:gd name="T19" fmla="*/ 355 h 469"/>
              <a:gd name="T20" fmla="*/ 222 w 433"/>
              <a:gd name="T21" fmla="*/ 468 h 469"/>
              <a:gd name="T22" fmla="*/ 216 w 433"/>
              <a:gd name="T23" fmla="*/ 469 h 469"/>
              <a:gd name="T24" fmla="*/ 210 w 433"/>
              <a:gd name="T25" fmla="*/ 468 h 469"/>
              <a:gd name="T26" fmla="*/ 61 w 433"/>
              <a:gd name="T27" fmla="*/ 355 h 469"/>
              <a:gd name="T28" fmla="*/ 0 w 433"/>
              <a:gd name="T29" fmla="*/ 58 h 469"/>
              <a:gd name="T30" fmla="*/ 0 w 433"/>
              <a:gd name="T31" fmla="*/ 25 h 469"/>
              <a:gd name="T32" fmla="*/ 29 w 433"/>
              <a:gd name="T33" fmla="*/ 29 h 469"/>
              <a:gd name="T34" fmla="*/ 216 w 433"/>
              <a:gd name="T35" fmla="*/ 239 h 469"/>
              <a:gd name="T36" fmla="*/ 216 w 433"/>
              <a:gd name="T37" fmla="*/ 239 h 469"/>
              <a:gd name="T38" fmla="*/ 361 w 433"/>
              <a:gd name="T39" fmla="*/ 239 h 469"/>
              <a:gd name="T40" fmla="*/ 380 w 433"/>
              <a:gd name="T41" fmla="*/ 90 h 469"/>
              <a:gd name="T42" fmla="*/ 311 w 433"/>
              <a:gd name="T43" fmla="*/ 86 h 469"/>
              <a:gd name="T44" fmla="*/ 216 w 433"/>
              <a:gd name="T45" fmla="*/ 62 h 469"/>
              <a:gd name="T46" fmla="*/ 216 w 433"/>
              <a:gd name="T47" fmla="*/ 239 h 469"/>
              <a:gd name="T48" fmla="*/ 216 w 433"/>
              <a:gd name="T49" fmla="*/ 409 h 469"/>
              <a:gd name="T50" fmla="*/ 216 w 433"/>
              <a:gd name="T51" fmla="*/ 409 h 469"/>
              <a:gd name="T52" fmla="*/ 216 w 433"/>
              <a:gd name="T53" fmla="*/ 239 h 469"/>
              <a:gd name="T54" fmla="*/ 72 w 433"/>
              <a:gd name="T55" fmla="*/ 239 h 469"/>
              <a:gd name="T56" fmla="*/ 105 w 433"/>
              <a:gd name="T57" fmla="*/ 323 h 469"/>
              <a:gd name="T58" fmla="*/ 216 w 433"/>
              <a:gd name="T59" fmla="*/ 40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3" h="469">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solidFill>
              <a:schemeClr val="bg1"/>
            </a:solidFill>
          </a:ln>
        </p:spPr>
        <p:txBody>
          <a:bodyPr vert="horz" wrap="square" lIns="91440" tIns="45720" rIns="91440" bIns="45720" numCol="1" anchor="t" anchorCtr="0" compatLnSpc="1"/>
          <a:lstStyle/>
          <a:p>
            <a:endParaRPr lang="zh-CN" altLang="en-US">
              <a:solidFill>
                <a:schemeClr val="bg1"/>
              </a:solidFill>
            </a:endParaRPr>
          </a:p>
        </p:txBody>
      </p:sp>
      <p:sp>
        <p:nvSpPr>
          <p:cNvPr id="18" name="TextBox 18"/>
          <p:cNvSpPr txBox="1"/>
          <p:nvPr/>
        </p:nvSpPr>
        <p:spPr>
          <a:xfrm>
            <a:off x="1274137"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
        <p:nvSpPr>
          <p:cNvPr id="21" name="TextBox 21"/>
          <p:cNvSpPr txBox="1"/>
          <p:nvPr/>
        </p:nvSpPr>
        <p:spPr>
          <a:xfrm>
            <a:off x="3720454" y="3574671"/>
            <a:ext cx="1924896" cy="1372683"/>
          </a:xfrm>
          <a:prstGeom prst="rect">
            <a:avLst/>
          </a:prstGeom>
          <a:noFill/>
        </p:spPr>
        <p:txBody>
          <a:bodyPr wrap="square" rtlCol="0">
            <a:spAutoFit/>
          </a:bodyPr>
          <a:lstStyle/>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a:p>
            <a:pPr algn="ctr">
              <a:lnSpc>
                <a:spcPct val="130000"/>
              </a:lnSpc>
            </a:pPr>
            <a:r>
              <a:rPr lang="zh-CN" altLang="en-US" sz="1600" dirty="0">
                <a:latin typeface="+mn-ea"/>
                <a:ea typeface="+mn-ea"/>
              </a:rPr>
              <a:t>单击此处添加文本</a:t>
            </a:r>
            <a:endParaRPr lang="en-US" altLang="zh-CN" sz="1600" dirty="0">
              <a:latin typeface="+mn-ea"/>
              <a:ea typeface="+mn-ea"/>
            </a:endParaRPr>
          </a:p>
        </p:txBody>
      </p:sp>
      <p:sp>
        <p:nvSpPr>
          <p:cNvPr id="24" name="TextBox 24"/>
          <p:cNvSpPr txBox="1"/>
          <p:nvPr/>
        </p:nvSpPr>
        <p:spPr>
          <a:xfrm>
            <a:off x="6119269"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
        <p:nvSpPr>
          <p:cNvPr id="27" name="TextBox 27"/>
          <p:cNvSpPr txBox="1"/>
          <p:nvPr/>
        </p:nvSpPr>
        <p:spPr>
          <a:xfrm>
            <a:off x="8731841" y="3574671"/>
            <a:ext cx="1924896" cy="1372683"/>
          </a:xfrm>
          <a:prstGeom prst="rect">
            <a:avLst/>
          </a:prstGeom>
          <a:noFill/>
        </p:spPr>
        <p:txBody>
          <a:bodyPr wrap="square" rtlCol="0">
            <a:spAutoFit/>
          </a:bodyPr>
          <a:lstStyle/>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a:p>
            <a:pPr algn="ctr">
              <a:lnSpc>
                <a:spcPct val="130000"/>
              </a:lnSpc>
            </a:pPr>
            <a:r>
              <a:rPr lang="zh-CN" altLang="en-US" sz="1600" dirty="0">
                <a:solidFill>
                  <a:schemeClr val="bg1"/>
                </a:solidFill>
                <a:latin typeface="+mn-ea"/>
                <a:ea typeface="+mn-ea"/>
              </a:rPr>
              <a:t>单击此处添加文本</a:t>
            </a:r>
            <a:endParaRPr lang="en-US" altLang="zh-CN" sz="1600" dirty="0">
              <a:solidFill>
                <a:schemeClr val="bg1"/>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1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30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3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300" fill="hold"/>
                                        <p:tgtEl>
                                          <p:spTgt spid="14"/>
                                        </p:tgtEl>
                                        <p:attrNameLst>
                                          <p:attrName>ppt_w</p:attrName>
                                        </p:attrNameLst>
                                      </p:cBhvr>
                                      <p:tavLst>
                                        <p:tav tm="0">
                                          <p:val>
                                            <p:fltVal val="0"/>
                                          </p:val>
                                        </p:tav>
                                        <p:tav tm="100000">
                                          <p:val>
                                            <p:strVal val="#ppt_w"/>
                                          </p:val>
                                        </p:tav>
                                      </p:tavLst>
                                    </p:anim>
                                    <p:anim calcmode="lin" valueType="num">
                                      <p:cBhvr>
                                        <p:cTn id="25" dur="300" fill="hold"/>
                                        <p:tgtEl>
                                          <p:spTgt spid="14"/>
                                        </p:tgtEl>
                                        <p:attrNameLst>
                                          <p:attrName>ppt_h</p:attrName>
                                        </p:attrNameLst>
                                      </p:cBhvr>
                                      <p:tavLst>
                                        <p:tav tm="0">
                                          <p:val>
                                            <p:fltVal val="0"/>
                                          </p:val>
                                        </p:tav>
                                        <p:tav tm="100000">
                                          <p:val>
                                            <p:strVal val="#ppt_h"/>
                                          </p:val>
                                        </p:tav>
                                      </p:tavLst>
                                    </p:anim>
                                    <p:anim calcmode="lin" valueType="num">
                                      <p:cBhvr>
                                        <p:cTn id="26" dur="300" fill="hold"/>
                                        <p:tgtEl>
                                          <p:spTgt spid="14"/>
                                        </p:tgtEl>
                                        <p:attrNameLst>
                                          <p:attrName>style.rotation</p:attrName>
                                        </p:attrNameLst>
                                      </p:cBhvr>
                                      <p:tavLst>
                                        <p:tav tm="0">
                                          <p:val>
                                            <p:fltVal val="90"/>
                                          </p:val>
                                        </p:tav>
                                        <p:tav tm="100000">
                                          <p:val>
                                            <p:fltVal val="0"/>
                                          </p:val>
                                        </p:tav>
                                      </p:tavLst>
                                    </p:anim>
                                    <p:animEffect transition="in" filter="fade">
                                      <p:cBhvr>
                                        <p:cTn id="27" dur="300"/>
                                        <p:tgtEl>
                                          <p:spTgt spid="14"/>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par>
                          <p:cTn id="32" fill="hold">
                            <p:stCondLst>
                              <p:cond delay="1500"/>
                            </p:stCondLst>
                            <p:childTnLst>
                              <p:par>
                                <p:cTn id="33" presetID="3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300" fill="hold"/>
                                        <p:tgtEl>
                                          <p:spTgt spid="13"/>
                                        </p:tgtEl>
                                        <p:attrNameLst>
                                          <p:attrName>ppt_w</p:attrName>
                                        </p:attrNameLst>
                                      </p:cBhvr>
                                      <p:tavLst>
                                        <p:tav tm="0">
                                          <p:val>
                                            <p:fltVal val="0"/>
                                          </p:val>
                                        </p:tav>
                                        <p:tav tm="100000">
                                          <p:val>
                                            <p:strVal val="#ppt_w"/>
                                          </p:val>
                                        </p:tav>
                                      </p:tavLst>
                                    </p:anim>
                                    <p:anim calcmode="lin" valueType="num">
                                      <p:cBhvr>
                                        <p:cTn id="36" dur="300" fill="hold"/>
                                        <p:tgtEl>
                                          <p:spTgt spid="13"/>
                                        </p:tgtEl>
                                        <p:attrNameLst>
                                          <p:attrName>ppt_h</p:attrName>
                                        </p:attrNameLst>
                                      </p:cBhvr>
                                      <p:tavLst>
                                        <p:tav tm="0">
                                          <p:val>
                                            <p:fltVal val="0"/>
                                          </p:val>
                                        </p:tav>
                                        <p:tav tm="100000">
                                          <p:val>
                                            <p:strVal val="#ppt_h"/>
                                          </p:val>
                                        </p:tav>
                                      </p:tavLst>
                                    </p:anim>
                                    <p:anim calcmode="lin" valueType="num">
                                      <p:cBhvr>
                                        <p:cTn id="37" dur="300" fill="hold"/>
                                        <p:tgtEl>
                                          <p:spTgt spid="13"/>
                                        </p:tgtEl>
                                        <p:attrNameLst>
                                          <p:attrName>style.rotation</p:attrName>
                                        </p:attrNameLst>
                                      </p:cBhvr>
                                      <p:tavLst>
                                        <p:tav tm="0">
                                          <p:val>
                                            <p:fltVal val="90"/>
                                          </p:val>
                                        </p:tav>
                                        <p:tav tm="100000">
                                          <p:val>
                                            <p:fltVal val="0"/>
                                          </p:val>
                                        </p:tav>
                                      </p:tavLst>
                                    </p:anim>
                                    <p:animEffect transition="in" filter="fade">
                                      <p:cBhvr>
                                        <p:cTn id="38" dur="300"/>
                                        <p:tgtEl>
                                          <p:spTgt spid="13"/>
                                        </p:tgtEl>
                                      </p:cBhvr>
                                    </p:animEffect>
                                  </p:childTnLst>
                                </p:cTn>
                              </p:par>
                            </p:childTnLst>
                          </p:cTn>
                        </p:par>
                        <p:par>
                          <p:cTn id="39" fill="hold">
                            <p:stCondLst>
                              <p:cond delay="2000"/>
                            </p:stCondLst>
                            <p:childTnLst>
                              <p:par>
                                <p:cTn id="40" presetID="22" presetClass="entr" presetSubtype="8"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2500"/>
                            </p:stCondLst>
                            <p:childTnLst>
                              <p:par>
                                <p:cTn id="44" presetID="31"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300" fill="hold"/>
                                        <p:tgtEl>
                                          <p:spTgt spid="15"/>
                                        </p:tgtEl>
                                        <p:attrNameLst>
                                          <p:attrName>ppt_w</p:attrName>
                                        </p:attrNameLst>
                                      </p:cBhvr>
                                      <p:tavLst>
                                        <p:tav tm="0">
                                          <p:val>
                                            <p:fltVal val="0"/>
                                          </p:val>
                                        </p:tav>
                                        <p:tav tm="100000">
                                          <p:val>
                                            <p:strVal val="#ppt_w"/>
                                          </p:val>
                                        </p:tav>
                                      </p:tavLst>
                                    </p:anim>
                                    <p:anim calcmode="lin" valueType="num">
                                      <p:cBhvr>
                                        <p:cTn id="47" dur="300" fill="hold"/>
                                        <p:tgtEl>
                                          <p:spTgt spid="15"/>
                                        </p:tgtEl>
                                        <p:attrNameLst>
                                          <p:attrName>ppt_h</p:attrName>
                                        </p:attrNameLst>
                                      </p:cBhvr>
                                      <p:tavLst>
                                        <p:tav tm="0">
                                          <p:val>
                                            <p:fltVal val="0"/>
                                          </p:val>
                                        </p:tav>
                                        <p:tav tm="100000">
                                          <p:val>
                                            <p:strVal val="#ppt_h"/>
                                          </p:val>
                                        </p:tav>
                                      </p:tavLst>
                                    </p:anim>
                                    <p:anim calcmode="lin" valueType="num">
                                      <p:cBhvr>
                                        <p:cTn id="48" dur="300" fill="hold"/>
                                        <p:tgtEl>
                                          <p:spTgt spid="15"/>
                                        </p:tgtEl>
                                        <p:attrNameLst>
                                          <p:attrName>style.rotation</p:attrName>
                                        </p:attrNameLst>
                                      </p:cBhvr>
                                      <p:tavLst>
                                        <p:tav tm="0">
                                          <p:val>
                                            <p:fltVal val="90"/>
                                          </p:val>
                                        </p:tav>
                                        <p:tav tm="100000">
                                          <p:val>
                                            <p:fltVal val="0"/>
                                          </p:val>
                                        </p:tav>
                                      </p:tavLst>
                                    </p:anim>
                                    <p:animEffect transition="in" filter="fade">
                                      <p:cBhvr>
                                        <p:cTn id="49" dur="300"/>
                                        <p:tgtEl>
                                          <p:spTgt spid="15"/>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left)">
                                      <p:cBhvr>
                                        <p:cTn id="53" dur="500"/>
                                        <p:tgtEl>
                                          <p:spTgt spid="10"/>
                                        </p:tgtEl>
                                      </p:cBhvr>
                                    </p:animEffect>
                                  </p:childTnLst>
                                </p:cTn>
                              </p:par>
                            </p:childTnLst>
                          </p:cTn>
                        </p:par>
                        <p:par>
                          <p:cTn id="54" fill="hold">
                            <p:stCondLst>
                              <p:cond delay="35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300" fill="hold"/>
                                        <p:tgtEl>
                                          <p:spTgt spid="12"/>
                                        </p:tgtEl>
                                        <p:attrNameLst>
                                          <p:attrName>ppt_w</p:attrName>
                                        </p:attrNameLst>
                                      </p:cBhvr>
                                      <p:tavLst>
                                        <p:tav tm="0">
                                          <p:val>
                                            <p:fltVal val="0"/>
                                          </p:val>
                                        </p:tav>
                                        <p:tav tm="100000">
                                          <p:val>
                                            <p:strVal val="#ppt_w"/>
                                          </p:val>
                                        </p:tav>
                                      </p:tavLst>
                                    </p:anim>
                                    <p:anim calcmode="lin" valueType="num">
                                      <p:cBhvr>
                                        <p:cTn id="58" dur="300" fill="hold"/>
                                        <p:tgtEl>
                                          <p:spTgt spid="12"/>
                                        </p:tgtEl>
                                        <p:attrNameLst>
                                          <p:attrName>ppt_h</p:attrName>
                                        </p:attrNameLst>
                                      </p:cBhvr>
                                      <p:tavLst>
                                        <p:tav tm="0">
                                          <p:val>
                                            <p:fltVal val="0"/>
                                          </p:val>
                                        </p:tav>
                                        <p:tav tm="100000">
                                          <p:val>
                                            <p:strVal val="#ppt_h"/>
                                          </p:val>
                                        </p:tav>
                                      </p:tavLst>
                                    </p:anim>
                                    <p:anim calcmode="lin" valueType="num">
                                      <p:cBhvr>
                                        <p:cTn id="59" dur="300" fill="hold"/>
                                        <p:tgtEl>
                                          <p:spTgt spid="12"/>
                                        </p:tgtEl>
                                        <p:attrNameLst>
                                          <p:attrName>style.rotation</p:attrName>
                                        </p:attrNameLst>
                                      </p:cBhvr>
                                      <p:tavLst>
                                        <p:tav tm="0">
                                          <p:val>
                                            <p:fltVal val="90"/>
                                          </p:val>
                                        </p:tav>
                                        <p:tav tm="100000">
                                          <p:val>
                                            <p:fltVal val="0"/>
                                          </p:val>
                                        </p:tav>
                                      </p:tavLst>
                                    </p:anim>
                                    <p:animEffect transition="in" filter="fade">
                                      <p:cBhvr>
                                        <p:cTn id="60" dur="300"/>
                                        <p:tgtEl>
                                          <p:spTgt spid="12"/>
                                        </p:tgtEl>
                                      </p:cBhvr>
                                    </p:animEffect>
                                  </p:childTnLst>
                                </p:cTn>
                              </p:par>
                            </p:childTnLst>
                          </p:cTn>
                        </p:par>
                        <p:par>
                          <p:cTn id="61" fill="hold">
                            <p:stCondLst>
                              <p:cond delay="4000"/>
                            </p:stCondLst>
                            <p:childTnLst>
                              <p:par>
                                <p:cTn id="62" presetID="22" presetClass="entr" presetSubtype="8"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5432480" y="2251148"/>
            <a:ext cx="2019191" cy="968044"/>
          </a:xfrm>
          <a:prstGeom prst="rect">
            <a:avLst/>
          </a:prstGeom>
          <a:noFill/>
          <a:ln w="19050" cap="flat" cmpd="sng" algn="ctr">
            <a:solidFill>
              <a:schemeClr val="accent1"/>
            </a:solidFill>
            <a:prstDash val="solid"/>
            <a:miter lim="800000"/>
          </a:ln>
          <a:effectLst/>
        </p:spPr>
        <p:txBody>
          <a:bodyPr rtlCol="0" anchor="ctr"/>
          <a:lstStyle/>
          <a:p>
            <a:pPr algn="ctr" defTabSz="963930">
              <a:defRPr/>
            </a:pPr>
            <a:endParaRPr lang="zh-CN" altLang="en-US" kern="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p:cNvSpPr txBox="1"/>
          <p:nvPr>
            <p:custDataLst>
              <p:tags r:id="rId2"/>
            </p:custDataLst>
          </p:nvPr>
        </p:nvSpPr>
        <p:spPr>
          <a:xfrm>
            <a:off x="5731734" y="2622167"/>
            <a:ext cx="1448795" cy="454740"/>
          </a:xfrm>
          <a:prstGeom prst="rect">
            <a:avLst/>
          </a:prstGeom>
          <a:noFill/>
        </p:spPr>
        <p:txBody>
          <a:bodyPr vert="horz" wrap="none" lIns="0" tIns="0" rIns="0" bIns="0" rtlCol="0">
            <a:spAutoFit/>
          </a:bodyPr>
          <a:lstStyle/>
          <a:p>
            <a:r>
              <a:rPr lang="zh-CN" altLang="en-US"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第 </a:t>
            </a:r>
            <a:r>
              <a:rPr lang="en-US" altLang="zh-CN" sz="2955" spc="422">
                <a:solidFill>
                  <a:schemeClr val="accent1"/>
                </a:solidFill>
                <a:latin typeface="Arial" panose="020B0604020202020204" pitchFamily="34" charset="0"/>
                <a:ea typeface="微软雅黑" panose="020B0503020204020204" pitchFamily="34" charset="-122"/>
                <a:sym typeface="Arial" panose="020B0604020202020204" pitchFamily="34" charset="0"/>
              </a:rPr>
              <a:t>4 </a:t>
            </a:r>
            <a:r>
              <a:rPr lang="zh-CN" altLang="en-US"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章</a:t>
            </a:r>
          </a:p>
        </p:txBody>
      </p:sp>
      <p:sp>
        <p:nvSpPr>
          <p:cNvPr id="5" name="文本框 4"/>
          <p:cNvSpPr txBox="1"/>
          <p:nvPr>
            <p:custDataLst>
              <p:tags r:id="rId3"/>
            </p:custDataLst>
          </p:nvPr>
        </p:nvSpPr>
        <p:spPr>
          <a:xfrm>
            <a:off x="5498423" y="2251148"/>
            <a:ext cx="1887304" cy="360099"/>
          </a:xfrm>
          <a:prstGeom prst="rect">
            <a:avLst/>
          </a:prstGeom>
          <a:noFill/>
        </p:spPr>
        <p:txBody>
          <a:bodyPr vert="horz" wrap="square" lIns="0" tIns="0" rIns="0" bIns="0" rtlCol="0">
            <a:spAutoFit/>
          </a:bodyPr>
          <a:lstStyle/>
          <a:p>
            <a:pPr algn="ctr">
              <a:lnSpc>
                <a:spcPct val="130000"/>
              </a:lnSpc>
            </a:pPr>
            <a:r>
              <a:rPr lang="en-US" altLang="zh-CN"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CHAPTER ONE</a:t>
            </a:r>
            <a:endParaRPr lang="zh-CN" altLang="en-US" kern="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nvSpPr>
        <p:spPr>
          <a:xfrm>
            <a:off x="4459523" y="3913373"/>
            <a:ext cx="3965105" cy="677108"/>
          </a:xfrm>
          <a:prstGeom prst="rect">
            <a:avLst/>
          </a:prstGeom>
        </p:spPr>
        <p:txBody>
          <a:bodyPr wrap="square" lIns="0" tIns="0" rIns="0" bIns="0">
            <a:spAutoFit/>
          </a:bodyPr>
          <a:lstStyle/>
          <a:p>
            <a:r>
              <a:rPr lang="zh-CN" altLang="en-US"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22"/>
          <p:cNvSpPr/>
          <p:nvPr/>
        </p:nvSpPr>
        <p:spPr bwMode="auto">
          <a:xfrm>
            <a:off x="4165778" y="4007159"/>
            <a:ext cx="2902897" cy="2087564"/>
          </a:xfrm>
          <a:custGeom>
            <a:avLst/>
            <a:gdLst>
              <a:gd name="T0" fmla="*/ 168 w 168"/>
              <a:gd name="T1" fmla="*/ 68 h 121"/>
              <a:gd name="T2" fmla="*/ 151 w 168"/>
              <a:gd name="T3" fmla="*/ 87 h 121"/>
              <a:gd name="T4" fmla="*/ 114 w 168"/>
              <a:gd name="T5" fmla="*/ 111 h 121"/>
              <a:gd name="T6" fmla="*/ 65 w 168"/>
              <a:gd name="T7" fmla="*/ 118 h 121"/>
              <a:gd name="T8" fmla="*/ 21 w 168"/>
              <a:gd name="T9" fmla="*/ 97 h 121"/>
              <a:gd name="T10" fmla="*/ 19 w 168"/>
              <a:gd name="T11" fmla="*/ 95 h 121"/>
              <a:gd name="T12" fmla="*/ 4 w 168"/>
              <a:gd name="T13" fmla="*/ 68 h 121"/>
              <a:gd name="T14" fmla="*/ 1 w 168"/>
              <a:gd name="T15" fmla="*/ 38 h 121"/>
              <a:gd name="T16" fmla="*/ 8 w 168"/>
              <a:gd name="T17" fmla="*/ 15 h 121"/>
              <a:gd name="T18" fmla="*/ 21 w 168"/>
              <a:gd name="T19" fmla="*/ 3 h 121"/>
              <a:gd name="T20" fmla="*/ 35 w 168"/>
              <a:gd name="T21" fmla="*/ 2 h 121"/>
              <a:gd name="T22" fmla="*/ 49 w 168"/>
              <a:gd name="T23" fmla="*/ 7 h 121"/>
              <a:gd name="T24" fmla="*/ 62 w 168"/>
              <a:gd name="T25" fmla="*/ 16 h 121"/>
              <a:gd name="T26" fmla="*/ 74 w 168"/>
              <a:gd name="T27" fmla="*/ 27 h 121"/>
              <a:gd name="T28" fmla="*/ 74 w 168"/>
              <a:gd name="T29" fmla="*/ 28 h 121"/>
              <a:gd name="T30" fmla="*/ 93 w 168"/>
              <a:gd name="T31" fmla="*/ 48 h 121"/>
              <a:gd name="T32" fmla="*/ 119 w 168"/>
              <a:gd name="T33" fmla="*/ 64 h 121"/>
              <a:gd name="T34" fmla="*/ 148 w 168"/>
              <a:gd name="T35" fmla="*/ 70 h 121"/>
              <a:gd name="T36" fmla="*/ 168 w 168"/>
              <a:gd name="T3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8" h="121">
                <a:moveTo>
                  <a:pt x="168" y="68"/>
                </a:moveTo>
                <a:cubicBezTo>
                  <a:pt x="166" y="71"/>
                  <a:pt x="160" y="78"/>
                  <a:pt x="151" y="87"/>
                </a:cubicBezTo>
                <a:cubicBezTo>
                  <a:pt x="142" y="95"/>
                  <a:pt x="129" y="105"/>
                  <a:pt x="114" y="111"/>
                </a:cubicBezTo>
                <a:cubicBezTo>
                  <a:pt x="99" y="117"/>
                  <a:pt x="81" y="121"/>
                  <a:pt x="65" y="118"/>
                </a:cubicBezTo>
                <a:cubicBezTo>
                  <a:pt x="48" y="116"/>
                  <a:pt x="32" y="109"/>
                  <a:pt x="21" y="97"/>
                </a:cubicBezTo>
                <a:cubicBezTo>
                  <a:pt x="20" y="97"/>
                  <a:pt x="20" y="96"/>
                  <a:pt x="19" y="95"/>
                </a:cubicBezTo>
                <a:cubicBezTo>
                  <a:pt x="12" y="88"/>
                  <a:pt x="7" y="78"/>
                  <a:pt x="4" y="68"/>
                </a:cubicBezTo>
                <a:cubicBezTo>
                  <a:pt x="1" y="58"/>
                  <a:pt x="0" y="47"/>
                  <a:pt x="1" y="38"/>
                </a:cubicBezTo>
                <a:cubicBezTo>
                  <a:pt x="2" y="29"/>
                  <a:pt x="4" y="21"/>
                  <a:pt x="8" y="15"/>
                </a:cubicBezTo>
                <a:cubicBezTo>
                  <a:pt x="11" y="9"/>
                  <a:pt x="16" y="5"/>
                  <a:pt x="21" y="3"/>
                </a:cubicBezTo>
                <a:cubicBezTo>
                  <a:pt x="26" y="0"/>
                  <a:pt x="30" y="0"/>
                  <a:pt x="35" y="2"/>
                </a:cubicBezTo>
                <a:cubicBezTo>
                  <a:pt x="40" y="3"/>
                  <a:pt x="45" y="5"/>
                  <a:pt x="49" y="7"/>
                </a:cubicBezTo>
                <a:cubicBezTo>
                  <a:pt x="54" y="10"/>
                  <a:pt x="58" y="13"/>
                  <a:pt x="62" y="16"/>
                </a:cubicBezTo>
                <a:cubicBezTo>
                  <a:pt x="66" y="19"/>
                  <a:pt x="70" y="23"/>
                  <a:pt x="74" y="27"/>
                </a:cubicBezTo>
                <a:cubicBezTo>
                  <a:pt x="74" y="28"/>
                  <a:pt x="74" y="28"/>
                  <a:pt x="74" y="28"/>
                </a:cubicBezTo>
                <a:cubicBezTo>
                  <a:pt x="80" y="33"/>
                  <a:pt x="86" y="41"/>
                  <a:pt x="93" y="48"/>
                </a:cubicBezTo>
                <a:cubicBezTo>
                  <a:pt x="100" y="54"/>
                  <a:pt x="109" y="60"/>
                  <a:pt x="119" y="64"/>
                </a:cubicBezTo>
                <a:cubicBezTo>
                  <a:pt x="128" y="68"/>
                  <a:pt x="139" y="70"/>
                  <a:pt x="148" y="70"/>
                </a:cubicBezTo>
                <a:cubicBezTo>
                  <a:pt x="157" y="70"/>
                  <a:pt x="165" y="68"/>
                  <a:pt x="168" y="68"/>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5" name="Freeform 25"/>
          <p:cNvSpPr/>
          <p:nvPr/>
        </p:nvSpPr>
        <p:spPr bwMode="auto">
          <a:xfrm>
            <a:off x="5525085" y="3211520"/>
            <a:ext cx="2501140" cy="1815785"/>
          </a:xfrm>
          <a:custGeom>
            <a:avLst/>
            <a:gdLst>
              <a:gd name="T0" fmla="*/ 0 w 145"/>
              <a:gd name="T1" fmla="*/ 59 h 105"/>
              <a:gd name="T2" fmla="*/ 15 w 145"/>
              <a:gd name="T3" fmla="*/ 75 h 105"/>
              <a:gd name="T4" fmla="*/ 47 w 145"/>
              <a:gd name="T5" fmla="*/ 96 h 105"/>
              <a:gd name="T6" fmla="*/ 90 w 145"/>
              <a:gd name="T7" fmla="*/ 103 h 105"/>
              <a:gd name="T8" fmla="*/ 128 w 145"/>
              <a:gd name="T9" fmla="*/ 84 h 105"/>
              <a:gd name="T10" fmla="*/ 129 w 145"/>
              <a:gd name="T11" fmla="*/ 83 h 105"/>
              <a:gd name="T12" fmla="*/ 142 w 145"/>
              <a:gd name="T13" fmla="*/ 59 h 105"/>
              <a:gd name="T14" fmla="*/ 145 w 145"/>
              <a:gd name="T15" fmla="*/ 33 h 105"/>
              <a:gd name="T16" fmla="*/ 139 w 145"/>
              <a:gd name="T17" fmla="*/ 13 h 105"/>
              <a:gd name="T18" fmla="*/ 128 w 145"/>
              <a:gd name="T19" fmla="*/ 2 h 105"/>
              <a:gd name="T20" fmla="*/ 115 w 145"/>
              <a:gd name="T21" fmla="*/ 1 h 105"/>
              <a:gd name="T22" fmla="*/ 103 w 145"/>
              <a:gd name="T23" fmla="*/ 6 h 105"/>
              <a:gd name="T24" fmla="*/ 92 w 145"/>
              <a:gd name="T25" fmla="*/ 14 h 105"/>
              <a:gd name="T26" fmla="*/ 82 w 145"/>
              <a:gd name="T27" fmla="*/ 23 h 105"/>
              <a:gd name="T28" fmla="*/ 81 w 145"/>
              <a:gd name="T29" fmla="*/ 24 h 105"/>
              <a:gd name="T30" fmla="*/ 65 w 145"/>
              <a:gd name="T31" fmla="*/ 41 h 105"/>
              <a:gd name="T32" fmla="*/ 43 w 145"/>
              <a:gd name="T33" fmla="*/ 56 h 105"/>
              <a:gd name="T34" fmla="*/ 17 w 145"/>
              <a:gd name="T35" fmla="*/ 61 h 105"/>
              <a:gd name="T36" fmla="*/ 0 w 145"/>
              <a:gd name="T37" fmla="*/ 59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 h="105">
                <a:moveTo>
                  <a:pt x="0" y="59"/>
                </a:moveTo>
                <a:cubicBezTo>
                  <a:pt x="2" y="62"/>
                  <a:pt x="7" y="68"/>
                  <a:pt x="15" y="75"/>
                </a:cubicBezTo>
                <a:cubicBezTo>
                  <a:pt x="23" y="83"/>
                  <a:pt x="34" y="91"/>
                  <a:pt x="47" y="96"/>
                </a:cubicBezTo>
                <a:cubicBezTo>
                  <a:pt x="60" y="102"/>
                  <a:pt x="75" y="105"/>
                  <a:pt x="90" y="103"/>
                </a:cubicBezTo>
                <a:cubicBezTo>
                  <a:pt x="104" y="101"/>
                  <a:pt x="118" y="94"/>
                  <a:pt x="128" y="84"/>
                </a:cubicBezTo>
                <a:cubicBezTo>
                  <a:pt x="128" y="84"/>
                  <a:pt x="128" y="83"/>
                  <a:pt x="129" y="83"/>
                </a:cubicBezTo>
                <a:cubicBezTo>
                  <a:pt x="135" y="76"/>
                  <a:pt x="140" y="67"/>
                  <a:pt x="142" y="59"/>
                </a:cubicBezTo>
                <a:cubicBezTo>
                  <a:pt x="145" y="50"/>
                  <a:pt x="145" y="41"/>
                  <a:pt x="145" y="33"/>
                </a:cubicBezTo>
                <a:cubicBezTo>
                  <a:pt x="144" y="25"/>
                  <a:pt x="142" y="18"/>
                  <a:pt x="139" y="13"/>
                </a:cubicBezTo>
                <a:cubicBezTo>
                  <a:pt x="136" y="8"/>
                  <a:pt x="132" y="4"/>
                  <a:pt x="128" y="2"/>
                </a:cubicBezTo>
                <a:cubicBezTo>
                  <a:pt x="124" y="0"/>
                  <a:pt x="119" y="0"/>
                  <a:pt x="115" y="1"/>
                </a:cubicBezTo>
                <a:cubicBezTo>
                  <a:pt x="111" y="2"/>
                  <a:pt x="107" y="4"/>
                  <a:pt x="103" y="6"/>
                </a:cubicBezTo>
                <a:cubicBezTo>
                  <a:pt x="99" y="8"/>
                  <a:pt x="95" y="11"/>
                  <a:pt x="92" y="14"/>
                </a:cubicBezTo>
                <a:cubicBezTo>
                  <a:pt x="88" y="16"/>
                  <a:pt x="85" y="20"/>
                  <a:pt x="82" y="23"/>
                </a:cubicBezTo>
                <a:cubicBezTo>
                  <a:pt x="81" y="24"/>
                  <a:pt x="81" y="24"/>
                  <a:pt x="81" y="24"/>
                </a:cubicBezTo>
                <a:cubicBezTo>
                  <a:pt x="76" y="29"/>
                  <a:pt x="71" y="35"/>
                  <a:pt x="65" y="41"/>
                </a:cubicBezTo>
                <a:cubicBezTo>
                  <a:pt x="59" y="47"/>
                  <a:pt x="51" y="52"/>
                  <a:pt x="43" y="56"/>
                </a:cubicBezTo>
                <a:cubicBezTo>
                  <a:pt x="34" y="59"/>
                  <a:pt x="25" y="61"/>
                  <a:pt x="17" y="61"/>
                </a:cubicBezTo>
                <a:cubicBezTo>
                  <a:pt x="9" y="61"/>
                  <a:pt x="3" y="59"/>
                  <a:pt x="0" y="59"/>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6" name="Freeform 28"/>
          <p:cNvSpPr/>
          <p:nvPr/>
        </p:nvSpPr>
        <p:spPr bwMode="auto">
          <a:xfrm>
            <a:off x="4500299" y="2427699"/>
            <a:ext cx="2347525" cy="1673989"/>
          </a:xfrm>
          <a:custGeom>
            <a:avLst/>
            <a:gdLst>
              <a:gd name="T0" fmla="*/ 136 w 136"/>
              <a:gd name="T1" fmla="*/ 55 h 97"/>
              <a:gd name="T2" fmla="*/ 122 w 136"/>
              <a:gd name="T3" fmla="*/ 70 h 97"/>
              <a:gd name="T4" fmla="*/ 92 w 136"/>
              <a:gd name="T5" fmla="*/ 90 h 97"/>
              <a:gd name="T6" fmla="*/ 52 w 136"/>
              <a:gd name="T7" fmla="*/ 96 h 97"/>
              <a:gd name="T8" fmla="*/ 16 w 136"/>
              <a:gd name="T9" fmla="*/ 78 h 97"/>
              <a:gd name="T10" fmla="*/ 15 w 136"/>
              <a:gd name="T11" fmla="*/ 77 h 97"/>
              <a:gd name="T12" fmla="*/ 3 w 136"/>
              <a:gd name="T13" fmla="*/ 55 h 97"/>
              <a:gd name="T14" fmla="*/ 0 w 136"/>
              <a:gd name="T15" fmla="*/ 31 h 97"/>
              <a:gd name="T16" fmla="*/ 6 w 136"/>
              <a:gd name="T17" fmla="*/ 12 h 97"/>
              <a:gd name="T18" fmla="*/ 16 w 136"/>
              <a:gd name="T19" fmla="*/ 2 h 97"/>
              <a:gd name="T20" fmla="*/ 28 w 136"/>
              <a:gd name="T21" fmla="*/ 1 h 97"/>
              <a:gd name="T22" fmla="*/ 39 w 136"/>
              <a:gd name="T23" fmla="*/ 6 h 97"/>
              <a:gd name="T24" fmla="*/ 50 w 136"/>
              <a:gd name="T25" fmla="*/ 13 h 97"/>
              <a:gd name="T26" fmla="*/ 59 w 136"/>
              <a:gd name="T27" fmla="*/ 21 h 97"/>
              <a:gd name="T28" fmla="*/ 60 w 136"/>
              <a:gd name="T29" fmla="*/ 22 h 97"/>
              <a:gd name="T30" fmla="*/ 75 w 136"/>
              <a:gd name="T31" fmla="*/ 38 h 97"/>
              <a:gd name="T32" fmla="*/ 96 w 136"/>
              <a:gd name="T33" fmla="*/ 52 h 97"/>
              <a:gd name="T34" fmla="*/ 120 w 136"/>
              <a:gd name="T35" fmla="*/ 56 h 97"/>
              <a:gd name="T36" fmla="*/ 136 w 136"/>
              <a:gd name="T37" fmla="*/ 5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6" h="97">
                <a:moveTo>
                  <a:pt x="136" y="55"/>
                </a:moveTo>
                <a:cubicBezTo>
                  <a:pt x="134" y="57"/>
                  <a:pt x="129" y="63"/>
                  <a:pt x="122" y="70"/>
                </a:cubicBezTo>
                <a:cubicBezTo>
                  <a:pt x="114" y="77"/>
                  <a:pt x="104" y="85"/>
                  <a:pt x="92" y="90"/>
                </a:cubicBezTo>
                <a:cubicBezTo>
                  <a:pt x="80" y="95"/>
                  <a:pt x="65" y="97"/>
                  <a:pt x="52" y="96"/>
                </a:cubicBezTo>
                <a:cubicBezTo>
                  <a:pt x="38" y="94"/>
                  <a:pt x="25" y="88"/>
                  <a:pt x="16" y="78"/>
                </a:cubicBezTo>
                <a:cubicBezTo>
                  <a:pt x="16" y="78"/>
                  <a:pt x="15" y="77"/>
                  <a:pt x="15" y="77"/>
                </a:cubicBezTo>
                <a:cubicBezTo>
                  <a:pt x="9" y="71"/>
                  <a:pt x="5" y="63"/>
                  <a:pt x="3" y="55"/>
                </a:cubicBezTo>
                <a:cubicBezTo>
                  <a:pt x="0" y="47"/>
                  <a:pt x="0" y="38"/>
                  <a:pt x="0" y="31"/>
                </a:cubicBezTo>
                <a:cubicBezTo>
                  <a:pt x="1" y="23"/>
                  <a:pt x="3" y="17"/>
                  <a:pt x="6" y="12"/>
                </a:cubicBezTo>
                <a:cubicBezTo>
                  <a:pt x="9" y="7"/>
                  <a:pt x="12" y="4"/>
                  <a:pt x="16" y="2"/>
                </a:cubicBezTo>
                <a:cubicBezTo>
                  <a:pt x="20" y="0"/>
                  <a:pt x="24" y="0"/>
                  <a:pt x="28" y="1"/>
                </a:cubicBezTo>
                <a:cubicBezTo>
                  <a:pt x="32" y="2"/>
                  <a:pt x="36" y="3"/>
                  <a:pt x="39" y="6"/>
                </a:cubicBezTo>
                <a:cubicBezTo>
                  <a:pt x="43" y="8"/>
                  <a:pt x="46" y="10"/>
                  <a:pt x="50" y="13"/>
                </a:cubicBezTo>
                <a:cubicBezTo>
                  <a:pt x="53" y="15"/>
                  <a:pt x="56" y="18"/>
                  <a:pt x="59" y="21"/>
                </a:cubicBezTo>
                <a:cubicBezTo>
                  <a:pt x="60" y="22"/>
                  <a:pt x="60" y="22"/>
                  <a:pt x="60" y="22"/>
                </a:cubicBezTo>
                <a:cubicBezTo>
                  <a:pt x="64" y="27"/>
                  <a:pt x="69" y="33"/>
                  <a:pt x="75" y="38"/>
                </a:cubicBezTo>
                <a:cubicBezTo>
                  <a:pt x="81" y="44"/>
                  <a:pt x="88" y="49"/>
                  <a:pt x="96" y="52"/>
                </a:cubicBezTo>
                <a:cubicBezTo>
                  <a:pt x="104" y="55"/>
                  <a:pt x="112" y="56"/>
                  <a:pt x="120" y="56"/>
                </a:cubicBezTo>
                <a:cubicBezTo>
                  <a:pt x="127" y="57"/>
                  <a:pt x="133" y="55"/>
                  <a:pt x="136" y="55"/>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sp>
        <p:nvSpPr>
          <p:cNvPr id="7" name="Freeform 31"/>
          <p:cNvSpPr/>
          <p:nvPr/>
        </p:nvSpPr>
        <p:spPr bwMode="auto">
          <a:xfrm>
            <a:off x="5638232" y="1803400"/>
            <a:ext cx="1969400" cy="1402213"/>
          </a:xfrm>
          <a:custGeom>
            <a:avLst/>
            <a:gdLst>
              <a:gd name="T0" fmla="*/ 0 w 114"/>
              <a:gd name="T1" fmla="*/ 46 h 81"/>
              <a:gd name="T2" fmla="*/ 12 w 114"/>
              <a:gd name="T3" fmla="*/ 58 h 81"/>
              <a:gd name="T4" fmla="*/ 37 w 114"/>
              <a:gd name="T5" fmla="*/ 75 h 81"/>
              <a:gd name="T6" fmla="*/ 70 w 114"/>
              <a:gd name="T7" fmla="*/ 80 h 81"/>
              <a:gd name="T8" fmla="*/ 100 w 114"/>
              <a:gd name="T9" fmla="*/ 65 h 81"/>
              <a:gd name="T10" fmla="*/ 101 w 114"/>
              <a:gd name="T11" fmla="*/ 64 h 81"/>
              <a:gd name="T12" fmla="*/ 111 w 114"/>
              <a:gd name="T13" fmla="*/ 45 h 81"/>
              <a:gd name="T14" fmla="*/ 113 w 114"/>
              <a:gd name="T15" fmla="*/ 25 h 81"/>
              <a:gd name="T16" fmla="*/ 109 w 114"/>
              <a:gd name="T17" fmla="*/ 10 h 81"/>
              <a:gd name="T18" fmla="*/ 100 w 114"/>
              <a:gd name="T19" fmla="*/ 1 h 81"/>
              <a:gd name="T20" fmla="*/ 90 w 114"/>
              <a:gd name="T21" fmla="*/ 0 h 81"/>
              <a:gd name="T22" fmla="*/ 81 w 114"/>
              <a:gd name="T23" fmla="*/ 4 h 81"/>
              <a:gd name="T24" fmla="*/ 72 w 114"/>
              <a:gd name="T25" fmla="*/ 10 h 81"/>
              <a:gd name="T26" fmla="*/ 64 w 114"/>
              <a:gd name="T27" fmla="*/ 17 h 81"/>
              <a:gd name="T28" fmla="*/ 64 w 114"/>
              <a:gd name="T29" fmla="*/ 18 h 81"/>
              <a:gd name="T30" fmla="*/ 51 w 114"/>
              <a:gd name="T31" fmla="*/ 32 h 81"/>
              <a:gd name="T32" fmla="*/ 34 w 114"/>
              <a:gd name="T33" fmla="*/ 43 h 81"/>
              <a:gd name="T34" fmla="*/ 14 w 114"/>
              <a:gd name="T35" fmla="*/ 47 h 81"/>
              <a:gd name="T36" fmla="*/ 0 w 114"/>
              <a:gd name="T37"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4" h="81">
                <a:moveTo>
                  <a:pt x="0" y="46"/>
                </a:moveTo>
                <a:cubicBezTo>
                  <a:pt x="2" y="48"/>
                  <a:pt x="6" y="53"/>
                  <a:pt x="12" y="58"/>
                </a:cubicBezTo>
                <a:cubicBezTo>
                  <a:pt x="18" y="64"/>
                  <a:pt x="27" y="70"/>
                  <a:pt x="37" y="75"/>
                </a:cubicBezTo>
                <a:cubicBezTo>
                  <a:pt x="47" y="79"/>
                  <a:pt x="59" y="81"/>
                  <a:pt x="70" y="80"/>
                </a:cubicBezTo>
                <a:cubicBezTo>
                  <a:pt x="82" y="78"/>
                  <a:pt x="92" y="73"/>
                  <a:pt x="100" y="65"/>
                </a:cubicBezTo>
                <a:cubicBezTo>
                  <a:pt x="100" y="65"/>
                  <a:pt x="101" y="64"/>
                  <a:pt x="101" y="64"/>
                </a:cubicBezTo>
                <a:cubicBezTo>
                  <a:pt x="106" y="59"/>
                  <a:pt x="109" y="52"/>
                  <a:pt x="111" y="45"/>
                </a:cubicBezTo>
                <a:cubicBezTo>
                  <a:pt x="113" y="39"/>
                  <a:pt x="114" y="32"/>
                  <a:pt x="113" y="25"/>
                </a:cubicBezTo>
                <a:cubicBezTo>
                  <a:pt x="113" y="19"/>
                  <a:pt x="111" y="14"/>
                  <a:pt x="109" y="10"/>
                </a:cubicBezTo>
                <a:cubicBezTo>
                  <a:pt x="106" y="5"/>
                  <a:pt x="103" y="3"/>
                  <a:pt x="100" y="1"/>
                </a:cubicBezTo>
                <a:cubicBezTo>
                  <a:pt x="97" y="0"/>
                  <a:pt x="93" y="0"/>
                  <a:pt x="90" y="0"/>
                </a:cubicBezTo>
                <a:cubicBezTo>
                  <a:pt x="87" y="1"/>
                  <a:pt x="84" y="3"/>
                  <a:pt x="81" y="4"/>
                </a:cubicBezTo>
                <a:cubicBezTo>
                  <a:pt x="78" y="6"/>
                  <a:pt x="75" y="8"/>
                  <a:pt x="72" y="10"/>
                </a:cubicBezTo>
                <a:cubicBezTo>
                  <a:pt x="69" y="12"/>
                  <a:pt x="67" y="15"/>
                  <a:pt x="64" y="17"/>
                </a:cubicBezTo>
                <a:cubicBezTo>
                  <a:pt x="64" y="18"/>
                  <a:pt x="64" y="18"/>
                  <a:pt x="64" y="18"/>
                </a:cubicBezTo>
                <a:cubicBezTo>
                  <a:pt x="60" y="22"/>
                  <a:pt x="56" y="27"/>
                  <a:pt x="51" y="32"/>
                </a:cubicBezTo>
                <a:cubicBezTo>
                  <a:pt x="46" y="36"/>
                  <a:pt x="40" y="40"/>
                  <a:pt x="34" y="43"/>
                </a:cubicBezTo>
                <a:cubicBezTo>
                  <a:pt x="27" y="46"/>
                  <a:pt x="20" y="47"/>
                  <a:pt x="14" y="47"/>
                </a:cubicBezTo>
                <a:cubicBezTo>
                  <a:pt x="8" y="47"/>
                  <a:pt x="2" y="46"/>
                  <a:pt x="0" y="46"/>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grpSp>
        <p:nvGrpSpPr>
          <p:cNvPr id="8" name="Group 14"/>
          <p:cNvGrpSpPr/>
          <p:nvPr/>
        </p:nvGrpSpPr>
        <p:grpSpPr>
          <a:xfrm>
            <a:off x="6815060" y="2310697"/>
            <a:ext cx="456665" cy="437052"/>
            <a:chOff x="8383588" y="4452938"/>
            <a:chExt cx="522287" cy="477837"/>
          </a:xfrm>
          <a:solidFill>
            <a:schemeClr val="bg1"/>
          </a:solidFill>
        </p:grpSpPr>
        <p:sp>
          <p:nvSpPr>
            <p:cNvPr id="9" name="Freeform 15"/>
            <p:cNvSpPr/>
            <p:nvPr/>
          </p:nvSpPr>
          <p:spPr bwMode="auto">
            <a:xfrm>
              <a:off x="8477250" y="4873625"/>
              <a:ext cx="334962" cy="57150"/>
            </a:xfrm>
            <a:custGeom>
              <a:avLst/>
              <a:gdLst>
                <a:gd name="T0" fmla="*/ 69 w 89"/>
                <a:gd name="T1" fmla="*/ 0 h 15"/>
                <a:gd name="T2" fmla="*/ 21 w 89"/>
                <a:gd name="T3" fmla="*/ 0 h 15"/>
                <a:gd name="T4" fmla="*/ 0 w 89"/>
                <a:gd name="T5" fmla="*/ 8 h 15"/>
                <a:gd name="T6" fmla="*/ 10 w 89"/>
                <a:gd name="T7" fmla="*/ 15 h 15"/>
                <a:gd name="T8" fmla="*/ 79 w 89"/>
                <a:gd name="T9" fmla="*/ 15 h 15"/>
                <a:gd name="T10" fmla="*/ 89 w 89"/>
                <a:gd name="T11" fmla="*/ 8 h 15"/>
                <a:gd name="T12" fmla="*/ 69 w 8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89" h="15">
                  <a:moveTo>
                    <a:pt x="69" y="0"/>
                  </a:moveTo>
                  <a:cubicBezTo>
                    <a:pt x="21" y="0"/>
                    <a:pt x="21" y="0"/>
                    <a:pt x="21" y="0"/>
                  </a:cubicBezTo>
                  <a:cubicBezTo>
                    <a:pt x="15" y="0"/>
                    <a:pt x="0" y="3"/>
                    <a:pt x="0" y="8"/>
                  </a:cubicBezTo>
                  <a:cubicBezTo>
                    <a:pt x="0" y="12"/>
                    <a:pt x="5" y="15"/>
                    <a:pt x="10" y="15"/>
                  </a:cubicBezTo>
                  <a:cubicBezTo>
                    <a:pt x="79" y="15"/>
                    <a:pt x="79" y="15"/>
                    <a:pt x="79" y="15"/>
                  </a:cubicBezTo>
                  <a:cubicBezTo>
                    <a:pt x="84" y="15"/>
                    <a:pt x="89" y="12"/>
                    <a:pt x="89" y="8"/>
                  </a:cubicBezTo>
                  <a:cubicBezTo>
                    <a:pt x="89" y="2"/>
                    <a:pt x="74" y="0"/>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0" name="Freeform 16"/>
            <p:cNvSpPr>
              <a:spLocks noEditPoints="1"/>
            </p:cNvSpPr>
            <p:nvPr/>
          </p:nvSpPr>
          <p:spPr bwMode="auto">
            <a:xfrm>
              <a:off x="8383588" y="4452938"/>
              <a:ext cx="522287" cy="387350"/>
            </a:xfrm>
            <a:custGeom>
              <a:avLst/>
              <a:gdLst>
                <a:gd name="T0" fmla="*/ 110 w 139"/>
                <a:gd name="T1" fmla="*/ 103 h 103"/>
                <a:gd name="T2" fmla="*/ 30 w 139"/>
                <a:gd name="T3" fmla="*/ 103 h 103"/>
                <a:gd name="T4" fmla="*/ 0 w 139"/>
                <a:gd name="T5" fmla="*/ 74 h 103"/>
                <a:gd name="T6" fmla="*/ 0 w 139"/>
                <a:gd name="T7" fmla="*/ 30 h 103"/>
                <a:gd name="T8" fmla="*/ 30 w 139"/>
                <a:gd name="T9" fmla="*/ 0 h 103"/>
                <a:gd name="T10" fmla="*/ 110 w 139"/>
                <a:gd name="T11" fmla="*/ 0 h 103"/>
                <a:gd name="T12" fmla="*/ 139 w 139"/>
                <a:gd name="T13" fmla="*/ 30 h 103"/>
                <a:gd name="T14" fmla="*/ 139 w 139"/>
                <a:gd name="T15" fmla="*/ 74 h 103"/>
                <a:gd name="T16" fmla="*/ 110 w 139"/>
                <a:gd name="T17" fmla="*/ 103 h 103"/>
                <a:gd name="T18" fmla="*/ 27 w 139"/>
                <a:gd name="T19" fmla="*/ 9 h 103"/>
                <a:gd name="T20" fmla="*/ 8 w 139"/>
                <a:gd name="T21" fmla="*/ 29 h 103"/>
                <a:gd name="T22" fmla="*/ 8 w 139"/>
                <a:gd name="T23" fmla="*/ 75 h 103"/>
                <a:gd name="T24" fmla="*/ 27 w 139"/>
                <a:gd name="T25" fmla="*/ 95 h 103"/>
                <a:gd name="T26" fmla="*/ 112 w 139"/>
                <a:gd name="T27" fmla="*/ 95 h 103"/>
                <a:gd name="T28" fmla="*/ 131 w 139"/>
                <a:gd name="T29" fmla="*/ 75 h 103"/>
                <a:gd name="T30" fmla="*/ 131 w 139"/>
                <a:gd name="T31" fmla="*/ 29 h 103"/>
                <a:gd name="T32" fmla="*/ 112 w 139"/>
                <a:gd name="T33" fmla="*/ 9 h 103"/>
                <a:gd name="T34" fmla="*/ 27 w 139"/>
                <a:gd name="T35"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9" h="103">
                  <a:moveTo>
                    <a:pt x="110" y="103"/>
                  </a:moveTo>
                  <a:cubicBezTo>
                    <a:pt x="30" y="103"/>
                    <a:pt x="30" y="103"/>
                    <a:pt x="30" y="103"/>
                  </a:cubicBezTo>
                  <a:cubicBezTo>
                    <a:pt x="13" y="103"/>
                    <a:pt x="0" y="90"/>
                    <a:pt x="0" y="74"/>
                  </a:cubicBezTo>
                  <a:cubicBezTo>
                    <a:pt x="0" y="30"/>
                    <a:pt x="0" y="30"/>
                    <a:pt x="0" y="30"/>
                  </a:cubicBezTo>
                  <a:cubicBezTo>
                    <a:pt x="0" y="14"/>
                    <a:pt x="13" y="0"/>
                    <a:pt x="30" y="0"/>
                  </a:cubicBezTo>
                  <a:cubicBezTo>
                    <a:pt x="110" y="0"/>
                    <a:pt x="110" y="0"/>
                    <a:pt x="110" y="0"/>
                  </a:cubicBezTo>
                  <a:cubicBezTo>
                    <a:pt x="126" y="0"/>
                    <a:pt x="139" y="14"/>
                    <a:pt x="139" y="30"/>
                  </a:cubicBezTo>
                  <a:cubicBezTo>
                    <a:pt x="139" y="74"/>
                    <a:pt x="139" y="74"/>
                    <a:pt x="139" y="74"/>
                  </a:cubicBezTo>
                  <a:cubicBezTo>
                    <a:pt x="139" y="90"/>
                    <a:pt x="126" y="103"/>
                    <a:pt x="110" y="103"/>
                  </a:cubicBezTo>
                  <a:close/>
                  <a:moveTo>
                    <a:pt x="27" y="9"/>
                  </a:moveTo>
                  <a:cubicBezTo>
                    <a:pt x="17" y="9"/>
                    <a:pt x="8" y="18"/>
                    <a:pt x="8" y="29"/>
                  </a:cubicBezTo>
                  <a:cubicBezTo>
                    <a:pt x="8" y="75"/>
                    <a:pt x="8" y="75"/>
                    <a:pt x="8" y="75"/>
                  </a:cubicBezTo>
                  <a:cubicBezTo>
                    <a:pt x="8" y="86"/>
                    <a:pt x="17" y="95"/>
                    <a:pt x="27" y="95"/>
                  </a:cubicBezTo>
                  <a:cubicBezTo>
                    <a:pt x="112" y="95"/>
                    <a:pt x="112" y="95"/>
                    <a:pt x="112" y="95"/>
                  </a:cubicBezTo>
                  <a:cubicBezTo>
                    <a:pt x="122" y="95"/>
                    <a:pt x="131" y="86"/>
                    <a:pt x="131" y="75"/>
                  </a:cubicBezTo>
                  <a:cubicBezTo>
                    <a:pt x="131" y="29"/>
                    <a:pt x="131" y="29"/>
                    <a:pt x="131" y="29"/>
                  </a:cubicBezTo>
                  <a:cubicBezTo>
                    <a:pt x="131" y="18"/>
                    <a:pt x="122" y="9"/>
                    <a:pt x="112" y="9"/>
                  </a:cubicBezTo>
                  <a:lnTo>
                    <a:pt x="2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7"/>
            <p:cNvSpPr>
              <a:spLocks noEditPoints="1"/>
            </p:cNvSpPr>
            <p:nvPr/>
          </p:nvSpPr>
          <p:spPr bwMode="auto">
            <a:xfrm>
              <a:off x="8774113" y="4559300"/>
              <a:ext cx="63500" cy="63500"/>
            </a:xfrm>
            <a:custGeom>
              <a:avLst/>
              <a:gdLst>
                <a:gd name="T0" fmla="*/ 9 w 17"/>
                <a:gd name="T1" fmla="*/ 17 h 17"/>
                <a:gd name="T2" fmla="*/ 0 w 17"/>
                <a:gd name="T3" fmla="*/ 9 h 17"/>
                <a:gd name="T4" fmla="*/ 9 w 17"/>
                <a:gd name="T5" fmla="*/ 0 h 17"/>
                <a:gd name="T6" fmla="*/ 17 w 17"/>
                <a:gd name="T7" fmla="*/ 9 h 17"/>
                <a:gd name="T8" fmla="*/ 9 w 17"/>
                <a:gd name="T9" fmla="*/ 17 h 17"/>
                <a:gd name="T10" fmla="*/ 9 w 17"/>
                <a:gd name="T11" fmla="*/ 5 h 17"/>
                <a:gd name="T12" fmla="*/ 5 w 17"/>
                <a:gd name="T13" fmla="*/ 9 h 17"/>
                <a:gd name="T14" fmla="*/ 9 w 17"/>
                <a:gd name="T15" fmla="*/ 13 h 17"/>
                <a:gd name="T16" fmla="*/ 13 w 17"/>
                <a:gd name="T17" fmla="*/ 9 h 17"/>
                <a:gd name="T18" fmla="*/ 9 w 17"/>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7">
                  <a:moveTo>
                    <a:pt x="9" y="17"/>
                  </a:moveTo>
                  <a:cubicBezTo>
                    <a:pt x="4" y="17"/>
                    <a:pt x="0" y="13"/>
                    <a:pt x="0" y="9"/>
                  </a:cubicBezTo>
                  <a:cubicBezTo>
                    <a:pt x="0" y="4"/>
                    <a:pt x="4" y="0"/>
                    <a:pt x="9" y="0"/>
                  </a:cubicBezTo>
                  <a:cubicBezTo>
                    <a:pt x="13" y="0"/>
                    <a:pt x="17" y="4"/>
                    <a:pt x="17" y="9"/>
                  </a:cubicBezTo>
                  <a:cubicBezTo>
                    <a:pt x="17" y="13"/>
                    <a:pt x="13" y="17"/>
                    <a:pt x="9" y="17"/>
                  </a:cubicBezTo>
                  <a:close/>
                  <a:moveTo>
                    <a:pt x="9" y="5"/>
                  </a:moveTo>
                  <a:cubicBezTo>
                    <a:pt x="6" y="5"/>
                    <a:pt x="5" y="7"/>
                    <a:pt x="5" y="9"/>
                  </a:cubicBezTo>
                  <a:cubicBezTo>
                    <a:pt x="5" y="11"/>
                    <a:pt x="6" y="13"/>
                    <a:pt x="9" y="13"/>
                  </a:cubicBezTo>
                  <a:cubicBezTo>
                    <a:pt x="11" y="13"/>
                    <a:pt x="13" y="11"/>
                    <a:pt x="13" y="9"/>
                  </a:cubicBezTo>
                  <a:cubicBezTo>
                    <a:pt x="13" y="7"/>
                    <a:pt x="11" y="5"/>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2" name="Freeform 18"/>
            <p:cNvSpPr>
              <a:spLocks noEditPoints="1"/>
            </p:cNvSpPr>
            <p:nvPr/>
          </p:nvSpPr>
          <p:spPr bwMode="auto">
            <a:xfrm>
              <a:off x="8669338" y="4629150"/>
              <a:ext cx="63500" cy="65087"/>
            </a:xfrm>
            <a:custGeom>
              <a:avLst/>
              <a:gdLst>
                <a:gd name="T0" fmla="*/ 9 w 17"/>
                <a:gd name="T1" fmla="*/ 17 h 17"/>
                <a:gd name="T2" fmla="*/ 0 w 17"/>
                <a:gd name="T3" fmla="*/ 9 h 17"/>
                <a:gd name="T4" fmla="*/ 9 w 17"/>
                <a:gd name="T5" fmla="*/ 0 h 17"/>
                <a:gd name="T6" fmla="*/ 17 w 17"/>
                <a:gd name="T7" fmla="*/ 9 h 17"/>
                <a:gd name="T8" fmla="*/ 9 w 17"/>
                <a:gd name="T9" fmla="*/ 17 h 17"/>
                <a:gd name="T10" fmla="*/ 9 w 17"/>
                <a:gd name="T11" fmla="*/ 5 h 17"/>
                <a:gd name="T12" fmla="*/ 5 w 17"/>
                <a:gd name="T13" fmla="*/ 9 h 17"/>
                <a:gd name="T14" fmla="*/ 9 w 17"/>
                <a:gd name="T15" fmla="*/ 13 h 17"/>
                <a:gd name="T16" fmla="*/ 13 w 17"/>
                <a:gd name="T17" fmla="*/ 9 h 17"/>
                <a:gd name="T18" fmla="*/ 9 w 17"/>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7">
                  <a:moveTo>
                    <a:pt x="9" y="17"/>
                  </a:moveTo>
                  <a:cubicBezTo>
                    <a:pt x="4" y="17"/>
                    <a:pt x="0" y="13"/>
                    <a:pt x="0" y="9"/>
                  </a:cubicBezTo>
                  <a:cubicBezTo>
                    <a:pt x="0" y="4"/>
                    <a:pt x="4" y="0"/>
                    <a:pt x="9" y="0"/>
                  </a:cubicBezTo>
                  <a:cubicBezTo>
                    <a:pt x="13" y="0"/>
                    <a:pt x="17" y="4"/>
                    <a:pt x="17" y="9"/>
                  </a:cubicBezTo>
                  <a:cubicBezTo>
                    <a:pt x="17" y="13"/>
                    <a:pt x="13" y="17"/>
                    <a:pt x="9" y="17"/>
                  </a:cubicBezTo>
                  <a:close/>
                  <a:moveTo>
                    <a:pt x="9" y="5"/>
                  </a:moveTo>
                  <a:cubicBezTo>
                    <a:pt x="6" y="5"/>
                    <a:pt x="5" y="7"/>
                    <a:pt x="5" y="9"/>
                  </a:cubicBezTo>
                  <a:cubicBezTo>
                    <a:pt x="5" y="11"/>
                    <a:pt x="6" y="13"/>
                    <a:pt x="9" y="13"/>
                  </a:cubicBezTo>
                  <a:cubicBezTo>
                    <a:pt x="11" y="13"/>
                    <a:pt x="13" y="11"/>
                    <a:pt x="13" y="9"/>
                  </a:cubicBezTo>
                  <a:cubicBezTo>
                    <a:pt x="13" y="7"/>
                    <a:pt x="11" y="5"/>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3" name="Freeform 19"/>
            <p:cNvSpPr>
              <a:spLocks noEditPoints="1"/>
            </p:cNvSpPr>
            <p:nvPr/>
          </p:nvSpPr>
          <p:spPr bwMode="auto">
            <a:xfrm>
              <a:off x="8556625" y="4600575"/>
              <a:ext cx="60325" cy="63500"/>
            </a:xfrm>
            <a:custGeom>
              <a:avLst/>
              <a:gdLst>
                <a:gd name="T0" fmla="*/ 8 w 16"/>
                <a:gd name="T1" fmla="*/ 17 h 17"/>
                <a:gd name="T2" fmla="*/ 0 w 16"/>
                <a:gd name="T3" fmla="*/ 9 h 17"/>
                <a:gd name="T4" fmla="*/ 8 w 16"/>
                <a:gd name="T5" fmla="*/ 0 h 17"/>
                <a:gd name="T6" fmla="*/ 16 w 16"/>
                <a:gd name="T7" fmla="*/ 9 h 17"/>
                <a:gd name="T8" fmla="*/ 8 w 16"/>
                <a:gd name="T9" fmla="*/ 17 h 17"/>
                <a:gd name="T10" fmla="*/ 8 w 16"/>
                <a:gd name="T11" fmla="*/ 5 h 17"/>
                <a:gd name="T12" fmla="*/ 4 w 16"/>
                <a:gd name="T13" fmla="*/ 9 h 17"/>
                <a:gd name="T14" fmla="*/ 8 w 16"/>
                <a:gd name="T15" fmla="*/ 13 h 17"/>
                <a:gd name="T16" fmla="*/ 12 w 16"/>
                <a:gd name="T17" fmla="*/ 9 h 17"/>
                <a:gd name="T18" fmla="*/ 8 w 16"/>
                <a:gd name="T1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7">
                  <a:moveTo>
                    <a:pt x="8" y="17"/>
                  </a:moveTo>
                  <a:cubicBezTo>
                    <a:pt x="3" y="17"/>
                    <a:pt x="0" y="13"/>
                    <a:pt x="0" y="9"/>
                  </a:cubicBezTo>
                  <a:cubicBezTo>
                    <a:pt x="0" y="4"/>
                    <a:pt x="3" y="0"/>
                    <a:pt x="8" y="0"/>
                  </a:cubicBezTo>
                  <a:cubicBezTo>
                    <a:pt x="13" y="0"/>
                    <a:pt x="16" y="4"/>
                    <a:pt x="16" y="9"/>
                  </a:cubicBezTo>
                  <a:cubicBezTo>
                    <a:pt x="16" y="13"/>
                    <a:pt x="13" y="17"/>
                    <a:pt x="8" y="17"/>
                  </a:cubicBezTo>
                  <a:close/>
                  <a:moveTo>
                    <a:pt x="8" y="5"/>
                  </a:moveTo>
                  <a:cubicBezTo>
                    <a:pt x="6" y="5"/>
                    <a:pt x="4" y="7"/>
                    <a:pt x="4" y="9"/>
                  </a:cubicBezTo>
                  <a:cubicBezTo>
                    <a:pt x="4" y="11"/>
                    <a:pt x="6" y="13"/>
                    <a:pt x="8" y="13"/>
                  </a:cubicBezTo>
                  <a:cubicBezTo>
                    <a:pt x="10" y="13"/>
                    <a:pt x="12" y="11"/>
                    <a:pt x="12" y="9"/>
                  </a:cubicBezTo>
                  <a:cubicBezTo>
                    <a:pt x="12" y="7"/>
                    <a:pt x="10" y="5"/>
                    <a:pt x="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20"/>
            <p:cNvSpPr>
              <a:spLocks noEditPoints="1"/>
            </p:cNvSpPr>
            <p:nvPr/>
          </p:nvSpPr>
          <p:spPr bwMode="auto">
            <a:xfrm>
              <a:off x="8451850" y="4675188"/>
              <a:ext cx="63500" cy="60325"/>
            </a:xfrm>
            <a:custGeom>
              <a:avLst/>
              <a:gdLst>
                <a:gd name="T0" fmla="*/ 8 w 17"/>
                <a:gd name="T1" fmla="*/ 16 h 16"/>
                <a:gd name="T2" fmla="*/ 0 w 17"/>
                <a:gd name="T3" fmla="*/ 8 h 16"/>
                <a:gd name="T4" fmla="*/ 8 w 17"/>
                <a:gd name="T5" fmla="*/ 0 h 16"/>
                <a:gd name="T6" fmla="*/ 17 w 17"/>
                <a:gd name="T7" fmla="*/ 8 h 16"/>
                <a:gd name="T8" fmla="*/ 8 w 17"/>
                <a:gd name="T9" fmla="*/ 16 h 16"/>
                <a:gd name="T10" fmla="*/ 8 w 17"/>
                <a:gd name="T11" fmla="*/ 4 h 16"/>
                <a:gd name="T12" fmla="*/ 4 w 17"/>
                <a:gd name="T13" fmla="*/ 8 h 16"/>
                <a:gd name="T14" fmla="*/ 8 w 17"/>
                <a:gd name="T15" fmla="*/ 12 h 16"/>
                <a:gd name="T16" fmla="*/ 12 w 17"/>
                <a:gd name="T17" fmla="*/ 8 h 16"/>
                <a:gd name="T18" fmla="*/ 8 w 17"/>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6">
                  <a:moveTo>
                    <a:pt x="8" y="16"/>
                  </a:moveTo>
                  <a:cubicBezTo>
                    <a:pt x="4" y="16"/>
                    <a:pt x="0" y="13"/>
                    <a:pt x="0" y="8"/>
                  </a:cubicBezTo>
                  <a:cubicBezTo>
                    <a:pt x="0" y="3"/>
                    <a:pt x="4" y="0"/>
                    <a:pt x="8" y="0"/>
                  </a:cubicBezTo>
                  <a:cubicBezTo>
                    <a:pt x="13" y="0"/>
                    <a:pt x="17" y="3"/>
                    <a:pt x="17" y="8"/>
                  </a:cubicBezTo>
                  <a:cubicBezTo>
                    <a:pt x="17" y="13"/>
                    <a:pt x="13" y="16"/>
                    <a:pt x="8" y="16"/>
                  </a:cubicBezTo>
                  <a:close/>
                  <a:moveTo>
                    <a:pt x="8" y="4"/>
                  </a:moveTo>
                  <a:cubicBezTo>
                    <a:pt x="6" y="4"/>
                    <a:pt x="4" y="6"/>
                    <a:pt x="4" y="8"/>
                  </a:cubicBezTo>
                  <a:cubicBezTo>
                    <a:pt x="4" y="10"/>
                    <a:pt x="6" y="12"/>
                    <a:pt x="8" y="12"/>
                  </a:cubicBezTo>
                  <a:cubicBezTo>
                    <a:pt x="11" y="12"/>
                    <a:pt x="12" y="10"/>
                    <a:pt x="12" y="8"/>
                  </a:cubicBezTo>
                  <a:cubicBezTo>
                    <a:pt x="12" y="6"/>
                    <a:pt x="11"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5" name="Freeform 21"/>
            <p:cNvSpPr/>
            <p:nvPr/>
          </p:nvSpPr>
          <p:spPr bwMode="auto">
            <a:xfrm>
              <a:off x="8721725" y="4595813"/>
              <a:ext cx="71437" cy="57150"/>
            </a:xfrm>
            <a:custGeom>
              <a:avLst/>
              <a:gdLst>
                <a:gd name="T0" fmla="*/ 2 w 19"/>
                <a:gd name="T1" fmla="*/ 15 h 15"/>
                <a:gd name="T2" fmla="*/ 19 w 19"/>
                <a:gd name="T3" fmla="*/ 4 h 15"/>
                <a:gd name="T4" fmla="*/ 17 w 19"/>
                <a:gd name="T5" fmla="*/ 0 h 15"/>
                <a:gd name="T6" fmla="*/ 0 w 19"/>
                <a:gd name="T7" fmla="*/ 11 h 15"/>
                <a:gd name="T8" fmla="*/ 2 w 19"/>
                <a:gd name="T9" fmla="*/ 15 h 15"/>
              </a:gdLst>
              <a:ahLst/>
              <a:cxnLst>
                <a:cxn ang="0">
                  <a:pos x="T0" y="T1"/>
                </a:cxn>
                <a:cxn ang="0">
                  <a:pos x="T2" y="T3"/>
                </a:cxn>
                <a:cxn ang="0">
                  <a:pos x="T4" y="T5"/>
                </a:cxn>
                <a:cxn ang="0">
                  <a:pos x="T6" y="T7"/>
                </a:cxn>
                <a:cxn ang="0">
                  <a:pos x="T8" y="T9"/>
                </a:cxn>
              </a:cxnLst>
              <a:rect l="0" t="0" r="r" b="b"/>
              <a:pathLst>
                <a:path w="19" h="15">
                  <a:moveTo>
                    <a:pt x="2" y="15"/>
                  </a:moveTo>
                  <a:cubicBezTo>
                    <a:pt x="19" y="4"/>
                    <a:pt x="19" y="4"/>
                    <a:pt x="19" y="4"/>
                  </a:cubicBezTo>
                  <a:cubicBezTo>
                    <a:pt x="17" y="0"/>
                    <a:pt x="17" y="0"/>
                    <a:pt x="17" y="0"/>
                  </a:cubicBezTo>
                  <a:cubicBezTo>
                    <a:pt x="0" y="11"/>
                    <a:pt x="0" y="11"/>
                    <a:pt x="0" y="11"/>
                  </a:cubicBezTo>
                  <a:cubicBezTo>
                    <a:pt x="1" y="12"/>
                    <a:pt x="2" y="14"/>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6" name="Freeform 22"/>
            <p:cNvSpPr/>
            <p:nvPr/>
          </p:nvSpPr>
          <p:spPr bwMode="auto">
            <a:xfrm>
              <a:off x="8496300" y="4645025"/>
              <a:ext cx="71437" cy="55562"/>
            </a:xfrm>
            <a:custGeom>
              <a:avLst/>
              <a:gdLst>
                <a:gd name="T0" fmla="*/ 16 w 19"/>
                <a:gd name="T1" fmla="*/ 0 h 15"/>
                <a:gd name="T2" fmla="*/ 0 w 19"/>
                <a:gd name="T3" fmla="*/ 11 h 15"/>
                <a:gd name="T4" fmla="*/ 3 w 19"/>
                <a:gd name="T5" fmla="*/ 15 h 15"/>
                <a:gd name="T6" fmla="*/ 19 w 19"/>
                <a:gd name="T7" fmla="*/ 3 h 15"/>
                <a:gd name="T8" fmla="*/ 16 w 19"/>
                <a:gd name="T9" fmla="*/ 0 h 15"/>
              </a:gdLst>
              <a:ahLst/>
              <a:cxnLst>
                <a:cxn ang="0">
                  <a:pos x="T0" y="T1"/>
                </a:cxn>
                <a:cxn ang="0">
                  <a:pos x="T2" y="T3"/>
                </a:cxn>
                <a:cxn ang="0">
                  <a:pos x="T4" y="T5"/>
                </a:cxn>
                <a:cxn ang="0">
                  <a:pos x="T6" y="T7"/>
                </a:cxn>
                <a:cxn ang="0">
                  <a:pos x="T8" y="T9"/>
                </a:cxn>
              </a:cxnLst>
              <a:rect l="0" t="0" r="r" b="b"/>
              <a:pathLst>
                <a:path w="19" h="15">
                  <a:moveTo>
                    <a:pt x="16" y="0"/>
                  </a:moveTo>
                  <a:cubicBezTo>
                    <a:pt x="0" y="11"/>
                    <a:pt x="0" y="11"/>
                    <a:pt x="0" y="11"/>
                  </a:cubicBezTo>
                  <a:cubicBezTo>
                    <a:pt x="3" y="15"/>
                    <a:pt x="3" y="15"/>
                    <a:pt x="3" y="15"/>
                  </a:cubicBezTo>
                  <a:cubicBezTo>
                    <a:pt x="19" y="3"/>
                    <a:pt x="19" y="3"/>
                    <a:pt x="19" y="3"/>
                  </a:cubicBezTo>
                  <a:cubicBezTo>
                    <a:pt x="18" y="2"/>
                    <a:pt x="17" y="1"/>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23"/>
            <p:cNvSpPr/>
            <p:nvPr/>
          </p:nvSpPr>
          <p:spPr bwMode="auto">
            <a:xfrm>
              <a:off x="8612188" y="4633913"/>
              <a:ext cx="60325" cy="30162"/>
            </a:xfrm>
            <a:custGeom>
              <a:avLst/>
              <a:gdLst>
                <a:gd name="T0" fmla="*/ 16 w 16"/>
                <a:gd name="T1" fmla="*/ 4 h 8"/>
                <a:gd name="T2" fmla="*/ 1 w 16"/>
                <a:gd name="T3" fmla="*/ 0 h 8"/>
                <a:gd name="T4" fmla="*/ 1 w 16"/>
                <a:gd name="T5" fmla="*/ 0 h 8"/>
                <a:gd name="T6" fmla="*/ 0 w 16"/>
                <a:gd name="T7" fmla="*/ 4 h 8"/>
                <a:gd name="T8" fmla="*/ 15 w 16"/>
                <a:gd name="T9" fmla="*/ 8 h 8"/>
                <a:gd name="T10" fmla="*/ 15 w 16"/>
                <a:gd name="T11" fmla="*/ 8 h 8"/>
                <a:gd name="T12" fmla="*/ 16 w 16"/>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6" h="8">
                  <a:moveTo>
                    <a:pt x="16" y="4"/>
                  </a:moveTo>
                  <a:cubicBezTo>
                    <a:pt x="1" y="0"/>
                    <a:pt x="1" y="0"/>
                    <a:pt x="1" y="0"/>
                  </a:cubicBezTo>
                  <a:cubicBezTo>
                    <a:pt x="1" y="0"/>
                    <a:pt x="1" y="0"/>
                    <a:pt x="1" y="0"/>
                  </a:cubicBezTo>
                  <a:cubicBezTo>
                    <a:pt x="1" y="1"/>
                    <a:pt x="1" y="3"/>
                    <a:pt x="0" y="4"/>
                  </a:cubicBezTo>
                  <a:cubicBezTo>
                    <a:pt x="15" y="8"/>
                    <a:pt x="15" y="8"/>
                    <a:pt x="15" y="8"/>
                  </a:cubicBezTo>
                  <a:cubicBezTo>
                    <a:pt x="15" y="8"/>
                    <a:pt x="15" y="8"/>
                    <a:pt x="15" y="8"/>
                  </a:cubicBezTo>
                  <a:cubicBezTo>
                    <a:pt x="15" y="6"/>
                    <a:pt x="16" y="5"/>
                    <a:pt x="1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24"/>
          <p:cNvGrpSpPr/>
          <p:nvPr/>
        </p:nvGrpSpPr>
        <p:grpSpPr>
          <a:xfrm>
            <a:off x="4846880" y="2973118"/>
            <a:ext cx="514737" cy="464991"/>
            <a:chOff x="9204326" y="3648075"/>
            <a:chExt cx="500062" cy="454026"/>
          </a:xfrm>
          <a:solidFill>
            <a:schemeClr val="bg1"/>
          </a:solidFill>
        </p:grpSpPr>
        <p:sp>
          <p:nvSpPr>
            <p:cNvPr id="19" name="Freeform 25"/>
            <p:cNvSpPr/>
            <p:nvPr/>
          </p:nvSpPr>
          <p:spPr bwMode="auto">
            <a:xfrm>
              <a:off x="9204326" y="3840163"/>
              <a:ext cx="304800" cy="261938"/>
            </a:xfrm>
            <a:custGeom>
              <a:avLst/>
              <a:gdLst>
                <a:gd name="T0" fmla="*/ 22 w 81"/>
                <a:gd name="T1" fmla="*/ 0 h 70"/>
                <a:gd name="T2" fmla="*/ 33 w 81"/>
                <a:gd name="T3" fmla="*/ 0 h 70"/>
                <a:gd name="T4" fmla="*/ 36 w 81"/>
                <a:gd name="T5" fmla="*/ 10 h 70"/>
                <a:gd name="T6" fmla="*/ 33 w 81"/>
                <a:gd name="T7" fmla="*/ 48 h 70"/>
                <a:gd name="T8" fmla="*/ 41 w 81"/>
                <a:gd name="T9" fmla="*/ 62 h 70"/>
                <a:gd name="T10" fmla="*/ 48 w 81"/>
                <a:gd name="T11" fmla="*/ 48 h 70"/>
                <a:gd name="T12" fmla="*/ 44 w 81"/>
                <a:gd name="T13" fmla="*/ 10 h 70"/>
                <a:gd name="T14" fmla="*/ 47 w 81"/>
                <a:gd name="T15" fmla="*/ 0 h 70"/>
                <a:gd name="T16" fmla="*/ 59 w 81"/>
                <a:gd name="T17" fmla="*/ 0 h 70"/>
                <a:gd name="T18" fmla="*/ 59 w 81"/>
                <a:gd name="T19" fmla="*/ 0 h 70"/>
                <a:gd name="T20" fmla="*/ 79 w 81"/>
                <a:gd name="T21" fmla="*/ 23 h 70"/>
                <a:gd name="T22" fmla="*/ 77 w 81"/>
                <a:gd name="T23" fmla="*/ 47 h 70"/>
                <a:gd name="T24" fmla="*/ 56 w 81"/>
                <a:gd name="T25" fmla="*/ 70 h 70"/>
                <a:gd name="T26" fmla="*/ 25 w 81"/>
                <a:gd name="T27" fmla="*/ 70 h 70"/>
                <a:gd name="T28" fmla="*/ 4 w 81"/>
                <a:gd name="T29" fmla="*/ 47 h 70"/>
                <a:gd name="T30" fmla="*/ 1 w 81"/>
                <a:gd name="T31" fmla="*/ 23 h 70"/>
                <a:gd name="T32" fmla="*/ 22 w 81"/>
                <a:gd name="T3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70">
                  <a:moveTo>
                    <a:pt x="22" y="0"/>
                  </a:moveTo>
                  <a:cubicBezTo>
                    <a:pt x="33" y="0"/>
                    <a:pt x="33" y="0"/>
                    <a:pt x="33" y="0"/>
                  </a:cubicBezTo>
                  <a:cubicBezTo>
                    <a:pt x="33" y="1"/>
                    <a:pt x="33" y="7"/>
                    <a:pt x="36" y="10"/>
                  </a:cubicBezTo>
                  <a:cubicBezTo>
                    <a:pt x="36" y="10"/>
                    <a:pt x="31" y="39"/>
                    <a:pt x="33" y="48"/>
                  </a:cubicBezTo>
                  <a:cubicBezTo>
                    <a:pt x="34" y="52"/>
                    <a:pt x="37" y="62"/>
                    <a:pt x="41" y="62"/>
                  </a:cubicBezTo>
                  <a:cubicBezTo>
                    <a:pt x="44" y="62"/>
                    <a:pt x="47" y="52"/>
                    <a:pt x="48" y="48"/>
                  </a:cubicBezTo>
                  <a:cubicBezTo>
                    <a:pt x="50" y="39"/>
                    <a:pt x="44" y="10"/>
                    <a:pt x="44" y="10"/>
                  </a:cubicBezTo>
                  <a:cubicBezTo>
                    <a:pt x="45" y="9"/>
                    <a:pt x="46" y="7"/>
                    <a:pt x="47" y="0"/>
                  </a:cubicBezTo>
                  <a:cubicBezTo>
                    <a:pt x="59" y="0"/>
                    <a:pt x="59" y="0"/>
                    <a:pt x="59" y="0"/>
                  </a:cubicBezTo>
                  <a:cubicBezTo>
                    <a:pt x="59" y="0"/>
                    <a:pt x="59" y="0"/>
                    <a:pt x="59" y="0"/>
                  </a:cubicBezTo>
                  <a:cubicBezTo>
                    <a:pt x="70" y="0"/>
                    <a:pt x="81" y="11"/>
                    <a:pt x="79" y="23"/>
                  </a:cubicBezTo>
                  <a:cubicBezTo>
                    <a:pt x="77" y="47"/>
                    <a:pt x="77" y="47"/>
                    <a:pt x="77" y="47"/>
                  </a:cubicBezTo>
                  <a:cubicBezTo>
                    <a:pt x="74" y="59"/>
                    <a:pt x="67" y="70"/>
                    <a:pt x="56" y="70"/>
                  </a:cubicBezTo>
                  <a:cubicBezTo>
                    <a:pt x="25" y="70"/>
                    <a:pt x="25" y="70"/>
                    <a:pt x="25" y="70"/>
                  </a:cubicBezTo>
                  <a:cubicBezTo>
                    <a:pt x="13" y="70"/>
                    <a:pt x="7" y="59"/>
                    <a:pt x="4" y="47"/>
                  </a:cubicBezTo>
                  <a:cubicBezTo>
                    <a:pt x="1" y="23"/>
                    <a:pt x="1" y="23"/>
                    <a:pt x="1" y="23"/>
                  </a:cubicBezTo>
                  <a:cubicBezTo>
                    <a:pt x="0" y="10"/>
                    <a:pt x="11"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Oval 26"/>
            <p:cNvSpPr>
              <a:spLocks noChangeArrowheads="1"/>
            </p:cNvSpPr>
            <p:nvPr/>
          </p:nvSpPr>
          <p:spPr bwMode="auto">
            <a:xfrm>
              <a:off x="9280526" y="3648075"/>
              <a:ext cx="153988" cy="153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1" name="Freeform 27"/>
            <p:cNvSpPr>
              <a:spLocks noEditPoints="1"/>
            </p:cNvSpPr>
            <p:nvPr/>
          </p:nvSpPr>
          <p:spPr bwMode="auto">
            <a:xfrm>
              <a:off x="9399588" y="3730625"/>
              <a:ext cx="304800" cy="109538"/>
            </a:xfrm>
            <a:custGeom>
              <a:avLst/>
              <a:gdLst>
                <a:gd name="T0" fmla="*/ 81 w 81"/>
                <a:gd name="T1" fmla="*/ 27 h 29"/>
                <a:gd name="T2" fmla="*/ 64 w 81"/>
                <a:gd name="T3" fmla="*/ 10 h 29"/>
                <a:gd name="T4" fmla="*/ 62 w 81"/>
                <a:gd name="T5" fmla="*/ 10 h 29"/>
                <a:gd name="T6" fmla="*/ 62 w 81"/>
                <a:gd name="T7" fmla="*/ 6 h 29"/>
                <a:gd name="T8" fmla="*/ 55 w 81"/>
                <a:gd name="T9" fmla="*/ 0 h 29"/>
                <a:gd name="T10" fmla="*/ 49 w 81"/>
                <a:gd name="T11" fmla="*/ 6 h 29"/>
                <a:gd name="T12" fmla="*/ 49 w 81"/>
                <a:gd name="T13" fmla="*/ 10 h 29"/>
                <a:gd name="T14" fmla="*/ 24 w 81"/>
                <a:gd name="T15" fmla="*/ 10 h 29"/>
                <a:gd name="T16" fmla="*/ 24 w 81"/>
                <a:gd name="T17" fmla="*/ 6 h 29"/>
                <a:gd name="T18" fmla="*/ 17 w 81"/>
                <a:gd name="T19" fmla="*/ 0 h 29"/>
                <a:gd name="T20" fmla="*/ 15 w 81"/>
                <a:gd name="T21" fmla="*/ 0 h 29"/>
                <a:gd name="T22" fmla="*/ 0 w 81"/>
                <a:gd name="T23" fmla="*/ 23 h 29"/>
                <a:gd name="T24" fmla="*/ 1 w 81"/>
                <a:gd name="T25" fmla="*/ 23 h 29"/>
                <a:gd name="T26" fmla="*/ 1 w 81"/>
                <a:gd name="T27" fmla="*/ 23 h 29"/>
                <a:gd name="T28" fmla="*/ 7 w 81"/>
                <a:gd name="T29" fmla="*/ 23 h 29"/>
                <a:gd name="T30" fmla="*/ 24 w 81"/>
                <a:gd name="T31" fmla="*/ 29 h 29"/>
                <a:gd name="T32" fmla="*/ 81 w 81"/>
                <a:gd name="T33" fmla="*/ 29 h 29"/>
                <a:gd name="T34" fmla="*/ 81 w 81"/>
                <a:gd name="T35" fmla="*/ 27 h 29"/>
                <a:gd name="T36" fmla="*/ 17 w 81"/>
                <a:gd name="T37" fmla="*/ 22 h 29"/>
                <a:gd name="T38" fmla="*/ 11 w 81"/>
                <a:gd name="T39" fmla="*/ 16 h 29"/>
                <a:gd name="T40" fmla="*/ 11 w 81"/>
                <a:gd name="T41" fmla="*/ 15 h 29"/>
                <a:gd name="T42" fmla="*/ 17 w 81"/>
                <a:gd name="T43" fmla="*/ 19 h 29"/>
                <a:gd name="T44" fmla="*/ 23 w 81"/>
                <a:gd name="T45" fmla="*/ 15 h 29"/>
                <a:gd name="T46" fmla="*/ 24 w 81"/>
                <a:gd name="T47" fmla="*/ 16 h 29"/>
                <a:gd name="T48" fmla="*/ 17 w 81"/>
                <a:gd name="T49" fmla="*/ 22 h 29"/>
                <a:gd name="T50" fmla="*/ 55 w 81"/>
                <a:gd name="T51" fmla="*/ 22 h 29"/>
                <a:gd name="T52" fmla="*/ 49 w 81"/>
                <a:gd name="T53" fmla="*/ 16 h 29"/>
                <a:gd name="T54" fmla="*/ 49 w 81"/>
                <a:gd name="T55" fmla="*/ 15 h 29"/>
                <a:gd name="T56" fmla="*/ 55 w 81"/>
                <a:gd name="T57" fmla="*/ 19 h 29"/>
                <a:gd name="T58" fmla="*/ 62 w 81"/>
                <a:gd name="T59" fmla="*/ 15 h 29"/>
                <a:gd name="T60" fmla="*/ 62 w 81"/>
                <a:gd name="T61" fmla="*/ 16 h 29"/>
                <a:gd name="T62" fmla="*/ 55 w 81"/>
                <a:gd name="T63"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 h="29">
                  <a:moveTo>
                    <a:pt x="81" y="27"/>
                  </a:moveTo>
                  <a:cubicBezTo>
                    <a:pt x="81" y="17"/>
                    <a:pt x="73" y="10"/>
                    <a:pt x="64" y="10"/>
                  </a:cubicBezTo>
                  <a:cubicBezTo>
                    <a:pt x="62" y="10"/>
                    <a:pt x="62" y="10"/>
                    <a:pt x="62" y="10"/>
                  </a:cubicBezTo>
                  <a:cubicBezTo>
                    <a:pt x="62" y="6"/>
                    <a:pt x="62" y="6"/>
                    <a:pt x="62" y="6"/>
                  </a:cubicBezTo>
                  <a:cubicBezTo>
                    <a:pt x="62" y="3"/>
                    <a:pt x="59" y="0"/>
                    <a:pt x="55" y="0"/>
                  </a:cubicBezTo>
                  <a:cubicBezTo>
                    <a:pt x="52" y="0"/>
                    <a:pt x="49" y="3"/>
                    <a:pt x="49" y="6"/>
                  </a:cubicBezTo>
                  <a:cubicBezTo>
                    <a:pt x="49" y="10"/>
                    <a:pt x="49" y="10"/>
                    <a:pt x="49" y="10"/>
                  </a:cubicBezTo>
                  <a:cubicBezTo>
                    <a:pt x="24" y="10"/>
                    <a:pt x="24" y="10"/>
                    <a:pt x="24" y="10"/>
                  </a:cubicBezTo>
                  <a:cubicBezTo>
                    <a:pt x="24" y="6"/>
                    <a:pt x="24" y="6"/>
                    <a:pt x="24" y="6"/>
                  </a:cubicBezTo>
                  <a:cubicBezTo>
                    <a:pt x="24" y="3"/>
                    <a:pt x="21" y="0"/>
                    <a:pt x="17" y="0"/>
                  </a:cubicBezTo>
                  <a:cubicBezTo>
                    <a:pt x="17" y="0"/>
                    <a:pt x="16" y="0"/>
                    <a:pt x="15" y="0"/>
                  </a:cubicBezTo>
                  <a:cubicBezTo>
                    <a:pt x="14" y="10"/>
                    <a:pt x="8" y="19"/>
                    <a:pt x="0" y="23"/>
                  </a:cubicBezTo>
                  <a:cubicBezTo>
                    <a:pt x="1" y="23"/>
                    <a:pt x="1" y="23"/>
                    <a:pt x="1" y="23"/>
                  </a:cubicBezTo>
                  <a:cubicBezTo>
                    <a:pt x="1" y="23"/>
                    <a:pt x="1" y="23"/>
                    <a:pt x="1" y="23"/>
                  </a:cubicBezTo>
                  <a:cubicBezTo>
                    <a:pt x="7" y="23"/>
                    <a:pt x="7" y="23"/>
                    <a:pt x="7" y="23"/>
                  </a:cubicBezTo>
                  <a:cubicBezTo>
                    <a:pt x="13" y="23"/>
                    <a:pt x="19" y="25"/>
                    <a:pt x="24" y="29"/>
                  </a:cubicBezTo>
                  <a:cubicBezTo>
                    <a:pt x="81" y="29"/>
                    <a:pt x="81" y="29"/>
                    <a:pt x="81" y="29"/>
                  </a:cubicBezTo>
                  <a:lnTo>
                    <a:pt x="81" y="27"/>
                  </a:lnTo>
                  <a:close/>
                  <a:moveTo>
                    <a:pt x="17" y="22"/>
                  </a:moveTo>
                  <a:cubicBezTo>
                    <a:pt x="14" y="22"/>
                    <a:pt x="11" y="19"/>
                    <a:pt x="11" y="16"/>
                  </a:cubicBezTo>
                  <a:cubicBezTo>
                    <a:pt x="11" y="15"/>
                    <a:pt x="11" y="15"/>
                    <a:pt x="11" y="15"/>
                  </a:cubicBezTo>
                  <a:cubicBezTo>
                    <a:pt x="12" y="17"/>
                    <a:pt x="15" y="19"/>
                    <a:pt x="17" y="19"/>
                  </a:cubicBezTo>
                  <a:cubicBezTo>
                    <a:pt x="20" y="19"/>
                    <a:pt x="22" y="17"/>
                    <a:pt x="23" y="15"/>
                  </a:cubicBezTo>
                  <a:cubicBezTo>
                    <a:pt x="24" y="15"/>
                    <a:pt x="24" y="15"/>
                    <a:pt x="24" y="16"/>
                  </a:cubicBezTo>
                  <a:cubicBezTo>
                    <a:pt x="24" y="19"/>
                    <a:pt x="21" y="22"/>
                    <a:pt x="17" y="22"/>
                  </a:cubicBezTo>
                  <a:close/>
                  <a:moveTo>
                    <a:pt x="55" y="22"/>
                  </a:moveTo>
                  <a:cubicBezTo>
                    <a:pt x="52" y="22"/>
                    <a:pt x="49" y="19"/>
                    <a:pt x="49" y="16"/>
                  </a:cubicBezTo>
                  <a:cubicBezTo>
                    <a:pt x="49" y="15"/>
                    <a:pt x="49" y="15"/>
                    <a:pt x="49" y="15"/>
                  </a:cubicBezTo>
                  <a:cubicBezTo>
                    <a:pt x="50" y="17"/>
                    <a:pt x="53" y="19"/>
                    <a:pt x="55" y="19"/>
                  </a:cubicBezTo>
                  <a:cubicBezTo>
                    <a:pt x="58" y="19"/>
                    <a:pt x="61" y="17"/>
                    <a:pt x="62" y="15"/>
                  </a:cubicBezTo>
                  <a:cubicBezTo>
                    <a:pt x="62" y="15"/>
                    <a:pt x="62" y="15"/>
                    <a:pt x="62" y="16"/>
                  </a:cubicBezTo>
                  <a:cubicBezTo>
                    <a:pt x="62" y="19"/>
                    <a:pt x="59" y="22"/>
                    <a:pt x="55"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2" name="Freeform 28"/>
            <p:cNvSpPr/>
            <p:nvPr/>
          </p:nvSpPr>
          <p:spPr bwMode="auto">
            <a:xfrm>
              <a:off x="9475788" y="3862388"/>
              <a:ext cx="228600" cy="239713"/>
            </a:xfrm>
            <a:custGeom>
              <a:avLst/>
              <a:gdLst>
                <a:gd name="T0" fmla="*/ 47 w 61"/>
                <a:gd name="T1" fmla="*/ 5 h 64"/>
                <a:gd name="T2" fmla="*/ 55 w 61"/>
                <a:gd name="T3" fmla="*/ 5 h 64"/>
                <a:gd name="T4" fmla="*/ 55 w 61"/>
                <a:gd name="T5" fmla="*/ 48 h 64"/>
                <a:gd name="T6" fmla="*/ 46 w 61"/>
                <a:gd name="T7" fmla="*/ 58 h 64"/>
                <a:gd name="T8" fmla="*/ 5 w 61"/>
                <a:gd name="T9" fmla="*/ 58 h 64"/>
                <a:gd name="T10" fmla="*/ 0 w 61"/>
                <a:gd name="T11" fmla="*/ 64 h 64"/>
                <a:gd name="T12" fmla="*/ 44 w 61"/>
                <a:gd name="T13" fmla="*/ 64 h 64"/>
                <a:gd name="T14" fmla="*/ 61 w 61"/>
                <a:gd name="T15" fmla="*/ 47 h 64"/>
                <a:gd name="T16" fmla="*/ 61 w 61"/>
                <a:gd name="T17" fmla="*/ 0 h 64"/>
                <a:gd name="T18" fmla="*/ 45 w 61"/>
                <a:gd name="T19" fmla="*/ 0 h 64"/>
                <a:gd name="T20" fmla="*/ 9 w 61"/>
                <a:gd name="T21" fmla="*/ 0 h 64"/>
                <a:gd name="T22" fmla="*/ 12 w 61"/>
                <a:gd name="T23" fmla="*/ 5 h 64"/>
                <a:gd name="T24" fmla="*/ 47 w 61"/>
                <a:gd name="T25"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64">
                  <a:moveTo>
                    <a:pt x="47" y="5"/>
                  </a:moveTo>
                  <a:cubicBezTo>
                    <a:pt x="55" y="5"/>
                    <a:pt x="55" y="5"/>
                    <a:pt x="55" y="5"/>
                  </a:cubicBezTo>
                  <a:cubicBezTo>
                    <a:pt x="55" y="48"/>
                    <a:pt x="55" y="48"/>
                    <a:pt x="55" y="48"/>
                  </a:cubicBezTo>
                  <a:cubicBezTo>
                    <a:pt x="55" y="53"/>
                    <a:pt x="51" y="58"/>
                    <a:pt x="46" y="58"/>
                  </a:cubicBezTo>
                  <a:cubicBezTo>
                    <a:pt x="5" y="58"/>
                    <a:pt x="5" y="58"/>
                    <a:pt x="5" y="58"/>
                  </a:cubicBezTo>
                  <a:cubicBezTo>
                    <a:pt x="3" y="60"/>
                    <a:pt x="2" y="62"/>
                    <a:pt x="0" y="64"/>
                  </a:cubicBezTo>
                  <a:cubicBezTo>
                    <a:pt x="44" y="64"/>
                    <a:pt x="44" y="64"/>
                    <a:pt x="44" y="64"/>
                  </a:cubicBezTo>
                  <a:cubicBezTo>
                    <a:pt x="53" y="64"/>
                    <a:pt x="61" y="56"/>
                    <a:pt x="61" y="47"/>
                  </a:cubicBezTo>
                  <a:cubicBezTo>
                    <a:pt x="61" y="0"/>
                    <a:pt x="61" y="0"/>
                    <a:pt x="61" y="0"/>
                  </a:cubicBezTo>
                  <a:cubicBezTo>
                    <a:pt x="45" y="0"/>
                    <a:pt x="45" y="0"/>
                    <a:pt x="45" y="0"/>
                  </a:cubicBezTo>
                  <a:cubicBezTo>
                    <a:pt x="9" y="0"/>
                    <a:pt x="9" y="0"/>
                    <a:pt x="9" y="0"/>
                  </a:cubicBezTo>
                  <a:cubicBezTo>
                    <a:pt x="10" y="2"/>
                    <a:pt x="11" y="4"/>
                    <a:pt x="12" y="5"/>
                  </a:cubicBezTo>
                  <a:lnTo>
                    <a:pt x="47"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9"/>
            <p:cNvSpPr/>
            <p:nvPr/>
          </p:nvSpPr>
          <p:spPr bwMode="auto">
            <a:xfrm>
              <a:off x="9520238" y="3929063"/>
              <a:ext cx="49213" cy="41275"/>
            </a:xfrm>
            <a:custGeom>
              <a:avLst/>
              <a:gdLst>
                <a:gd name="T0" fmla="*/ 11 w 13"/>
                <a:gd name="T1" fmla="*/ 11 h 11"/>
                <a:gd name="T2" fmla="*/ 13 w 13"/>
                <a:gd name="T3" fmla="*/ 10 h 11"/>
                <a:gd name="T4" fmla="*/ 13 w 13"/>
                <a:gd name="T5" fmla="*/ 1 h 11"/>
                <a:gd name="T6" fmla="*/ 11 w 13"/>
                <a:gd name="T7" fmla="*/ 0 h 11"/>
                <a:gd name="T8" fmla="*/ 2 w 13"/>
                <a:gd name="T9" fmla="*/ 0 h 11"/>
                <a:gd name="T10" fmla="*/ 0 w 13"/>
                <a:gd name="T11" fmla="*/ 11 h 11"/>
                <a:gd name="T12" fmla="*/ 11 w 1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13" h="11">
                  <a:moveTo>
                    <a:pt x="11" y="11"/>
                  </a:moveTo>
                  <a:cubicBezTo>
                    <a:pt x="12" y="11"/>
                    <a:pt x="13" y="11"/>
                    <a:pt x="13" y="10"/>
                  </a:cubicBezTo>
                  <a:cubicBezTo>
                    <a:pt x="13" y="1"/>
                    <a:pt x="13" y="1"/>
                    <a:pt x="13" y="1"/>
                  </a:cubicBezTo>
                  <a:cubicBezTo>
                    <a:pt x="13" y="1"/>
                    <a:pt x="12" y="0"/>
                    <a:pt x="11" y="0"/>
                  </a:cubicBezTo>
                  <a:cubicBezTo>
                    <a:pt x="2" y="0"/>
                    <a:pt x="2" y="0"/>
                    <a:pt x="2" y="0"/>
                  </a:cubicBezTo>
                  <a:cubicBezTo>
                    <a:pt x="0" y="11"/>
                    <a:pt x="0" y="11"/>
                    <a:pt x="0" y="11"/>
                  </a:cubicBezTo>
                  <a:lnTo>
                    <a:pt x="11"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4" name="Freeform 30"/>
            <p:cNvSpPr/>
            <p:nvPr/>
          </p:nvSpPr>
          <p:spPr bwMode="auto">
            <a:xfrm>
              <a:off x="9586913" y="3929063"/>
              <a:ext cx="65088" cy="41275"/>
            </a:xfrm>
            <a:custGeom>
              <a:avLst/>
              <a:gdLst>
                <a:gd name="T0" fmla="*/ 1 w 17"/>
                <a:gd name="T1" fmla="*/ 11 h 11"/>
                <a:gd name="T2" fmla="*/ 15 w 17"/>
                <a:gd name="T3" fmla="*/ 11 h 11"/>
                <a:gd name="T4" fmla="*/ 17 w 17"/>
                <a:gd name="T5" fmla="*/ 10 h 11"/>
                <a:gd name="T6" fmla="*/ 17 w 17"/>
                <a:gd name="T7" fmla="*/ 1 h 11"/>
                <a:gd name="T8" fmla="*/ 15 w 17"/>
                <a:gd name="T9" fmla="*/ 0 h 11"/>
                <a:gd name="T10" fmla="*/ 1 w 17"/>
                <a:gd name="T11" fmla="*/ 0 h 11"/>
                <a:gd name="T12" fmla="*/ 0 w 17"/>
                <a:gd name="T13" fmla="*/ 1 h 11"/>
                <a:gd name="T14" fmla="*/ 0 w 17"/>
                <a:gd name="T15" fmla="*/ 10 h 11"/>
                <a:gd name="T16" fmla="*/ 1 w 1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1">
                  <a:moveTo>
                    <a:pt x="1" y="11"/>
                  </a:moveTo>
                  <a:cubicBezTo>
                    <a:pt x="15" y="11"/>
                    <a:pt x="15" y="11"/>
                    <a:pt x="15" y="11"/>
                  </a:cubicBezTo>
                  <a:cubicBezTo>
                    <a:pt x="16" y="11"/>
                    <a:pt x="17" y="11"/>
                    <a:pt x="17" y="10"/>
                  </a:cubicBezTo>
                  <a:cubicBezTo>
                    <a:pt x="17" y="1"/>
                    <a:pt x="17" y="1"/>
                    <a:pt x="17" y="1"/>
                  </a:cubicBezTo>
                  <a:cubicBezTo>
                    <a:pt x="17" y="1"/>
                    <a:pt x="16" y="0"/>
                    <a:pt x="15" y="0"/>
                  </a:cubicBezTo>
                  <a:cubicBezTo>
                    <a:pt x="1" y="0"/>
                    <a:pt x="1" y="0"/>
                    <a:pt x="1" y="0"/>
                  </a:cubicBezTo>
                  <a:cubicBezTo>
                    <a:pt x="1" y="0"/>
                    <a:pt x="0" y="1"/>
                    <a:pt x="0" y="1"/>
                  </a:cubicBezTo>
                  <a:cubicBezTo>
                    <a:pt x="0" y="10"/>
                    <a:pt x="0" y="10"/>
                    <a:pt x="0" y="10"/>
                  </a:cubicBezTo>
                  <a:cubicBezTo>
                    <a:pt x="0" y="11"/>
                    <a:pt x="1"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5" name="Freeform 31"/>
            <p:cNvSpPr/>
            <p:nvPr/>
          </p:nvSpPr>
          <p:spPr bwMode="auto">
            <a:xfrm>
              <a:off x="9586913" y="3992563"/>
              <a:ext cx="65088" cy="41275"/>
            </a:xfrm>
            <a:custGeom>
              <a:avLst/>
              <a:gdLst>
                <a:gd name="T0" fmla="*/ 1 w 17"/>
                <a:gd name="T1" fmla="*/ 11 h 11"/>
                <a:gd name="T2" fmla="*/ 15 w 17"/>
                <a:gd name="T3" fmla="*/ 11 h 11"/>
                <a:gd name="T4" fmla="*/ 17 w 17"/>
                <a:gd name="T5" fmla="*/ 9 h 11"/>
                <a:gd name="T6" fmla="*/ 17 w 17"/>
                <a:gd name="T7" fmla="*/ 1 h 11"/>
                <a:gd name="T8" fmla="*/ 15 w 17"/>
                <a:gd name="T9" fmla="*/ 0 h 11"/>
                <a:gd name="T10" fmla="*/ 1 w 17"/>
                <a:gd name="T11" fmla="*/ 0 h 11"/>
                <a:gd name="T12" fmla="*/ 0 w 17"/>
                <a:gd name="T13" fmla="*/ 1 h 11"/>
                <a:gd name="T14" fmla="*/ 0 w 17"/>
                <a:gd name="T15" fmla="*/ 9 h 11"/>
                <a:gd name="T16" fmla="*/ 1 w 17"/>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1">
                  <a:moveTo>
                    <a:pt x="1" y="11"/>
                  </a:moveTo>
                  <a:cubicBezTo>
                    <a:pt x="15" y="11"/>
                    <a:pt x="15" y="11"/>
                    <a:pt x="15" y="11"/>
                  </a:cubicBezTo>
                  <a:cubicBezTo>
                    <a:pt x="16" y="11"/>
                    <a:pt x="17" y="10"/>
                    <a:pt x="17" y="9"/>
                  </a:cubicBezTo>
                  <a:cubicBezTo>
                    <a:pt x="17" y="1"/>
                    <a:pt x="17" y="1"/>
                    <a:pt x="17" y="1"/>
                  </a:cubicBezTo>
                  <a:cubicBezTo>
                    <a:pt x="17" y="0"/>
                    <a:pt x="16" y="0"/>
                    <a:pt x="15" y="0"/>
                  </a:cubicBezTo>
                  <a:cubicBezTo>
                    <a:pt x="1" y="0"/>
                    <a:pt x="1" y="0"/>
                    <a:pt x="1" y="0"/>
                  </a:cubicBezTo>
                  <a:cubicBezTo>
                    <a:pt x="1" y="0"/>
                    <a:pt x="0" y="0"/>
                    <a:pt x="0" y="1"/>
                  </a:cubicBezTo>
                  <a:cubicBezTo>
                    <a:pt x="0" y="9"/>
                    <a:pt x="0" y="9"/>
                    <a:pt x="0" y="9"/>
                  </a:cubicBezTo>
                  <a:cubicBezTo>
                    <a:pt x="0" y="10"/>
                    <a:pt x="1"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6" name="Freeform 32"/>
            <p:cNvSpPr/>
            <p:nvPr/>
          </p:nvSpPr>
          <p:spPr bwMode="auto">
            <a:xfrm>
              <a:off x="9512301" y="3992563"/>
              <a:ext cx="57150" cy="41275"/>
            </a:xfrm>
            <a:custGeom>
              <a:avLst/>
              <a:gdLst>
                <a:gd name="T0" fmla="*/ 1 w 15"/>
                <a:gd name="T1" fmla="*/ 7 h 11"/>
                <a:gd name="T2" fmla="*/ 1 w 15"/>
                <a:gd name="T3" fmla="*/ 7 h 11"/>
                <a:gd name="T4" fmla="*/ 0 w 15"/>
                <a:gd name="T5" fmla="*/ 11 h 11"/>
                <a:gd name="T6" fmla="*/ 13 w 15"/>
                <a:gd name="T7" fmla="*/ 11 h 11"/>
                <a:gd name="T8" fmla="*/ 15 w 15"/>
                <a:gd name="T9" fmla="*/ 9 h 11"/>
                <a:gd name="T10" fmla="*/ 15 w 15"/>
                <a:gd name="T11" fmla="*/ 1 h 11"/>
                <a:gd name="T12" fmla="*/ 13 w 15"/>
                <a:gd name="T13" fmla="*/ 0 h 11"/>
                <a:gd name="T14" fmla="*/ 2 w 15"/>
                <a:gd name="T15" fmla="*/ 0 h 11"/>
                <a:gd name="T16" fmla="*/ 1 w 15"/>
                <a:gd name="T1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1">
                  <a:moveTo>
                    <a:pt x="1" y="7"/>
                  </a:moveTo>
                  <a:cubicBezTo>
                    <a:pt x="1" y="7"/>
                    <a:pt x="1" y="7"/>
                    <a:pt x="1" y="7"/>
                  </a:cubicBezTo>
                  <a:cubicBezTo>
                    <a:pt x="0" y="8"/>
                    <a:pt x="0" y="10"/>
                    <a:pt x="0" y="11"/>
                  </a:cubicBezTo>
                  <a:cubicBezTo>
                    <a:pt x="13" y="11"/>
                    <a:pt x="13" y="11"/>
                    <a:pt x="13" y="11"/>
                  </a:cubicBezTo>
                  <a:cubicBezTo>
                    <a:pt x="14" y="11"/>
                    <a:pt x="15" y="10"/>
                    <a:pt x="15" y="9"/>
                  </a:cubicBezTo>
                  <a:cubicBezTo>
                    <a:pt x="15" y="1"/>
                    <a:pt x="15" y="1"/>
                    <a:pt x="15" y="1"/>
                  </a:cubicBezTo>
                  <a:cubicBezTo>
                    <a:pt x="15" y="0"/>
                    <a:pt x="14" y="0"/>
                    <a:pt x="13" y="0"/>
                  </a:cubicBezTo>
                  <a:cubicBezTo>
                    <a:pt x="2" y="0"/>
                    <a:pt x="2" y="0"/>
                    <a:pt x="2" y="0"/>
                  </a:cubicBezTo>
                  <a:cubicBezTo>
                    <a:pt x="1" y="7"/>
                    <a:pt x="1" y="7"/>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27" name="Group 33"/>
          <p:cNvGrpSpPr/>
          <p:nvPr/>
        </p:nvGrpSpPr>
        <p:grpSpPr>
          <a:xfrm>
            <a:off x="7064907" y="3763328"/>
            <a:ext cx="512148" cy="619561"/>
            <a:chOff x="9532938" y="3521075"/>
            <a:chExt cx="423862" cy="512763"/>
          </a:xfrm>
          <a:solidFill>
            <a:schemeClr val="bg1"/>
          </a:solidFill>
        </p:grpSpPr>
        <p:sp>
          <p:nvSpPr>
            <p:cNvPr id="28" name="Freeform 34"/>
            <p:cNvSpPr/>
            <p:nvPr/>
          </p:nvSpPr>
          <p:spPr bwMode="auto">
            <a:xfrm>
              <a:off x="9667875" y="3640138"/>
              <a:ext cx="150812" cy="30163"/>
            </a:xfrm>
            <a:custGeom>
              <a:avLst/>
              <a:gdLst>
                <a:gd name="T0" fmla="*/ 40 w 40"/>
                <a:gd name="T1" fmla="*/ 4 h 8"/>
                <a:gd name="T2" fmla="*/ 36 w 40"/>
                <a:gd name="T3" fmla="*/ 8 h 8"/>
                <a:gd name="T4" fmla="*/ 4 w 40"/>
                <a:gd name="T5" fmla="*/ 8 h 8"/>
                <a:gd name="T6" fmla="*/ 0 w 40"/>
                <a:gd name="T7" fmla="*/ 4 h 8"/>
                <a:gd name="T8" fmla="*/ 0 w 40"/>
                <a:gd name="T9" fmla="*/ 4 h 8"/>
                <a:gd name="T10" fmla="*/ 4 w 40"/>
                <a:gd name="T11" fmla="*/ 0 h 8"/>
                <a:gd name="T12" fmla="*/ 36 w 40"/>
                <a:gd name="T13" fmla="*/ 0 h 8"/>
                <a:gd name="T14" fmla="*/ 40 w 40"/>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
                  <a:moveTo>
                    <a:pt x="40" y="4"/>
                  </a:moveTo>
                  <a:cubicBezTo>
                    <a:pt x="40" y="6"/>
                    <a:pt x="39" y="8"/>
                    <a:pt x="36" y="8"/>
                  </a:cubicBezTo>
                  <a:cubicBezTo>
                    <a:pt x="4" y="8"/>
                    <a:pt x="4" y="8"/>
                    <a:pt x="4" y="8"/>
                  </a:cubicBezTo>
                  <a:cubicBezTo>
                    <a:pt x="2" y="8"/>
                    <a:pt x="0" y="6"/>
                    <a:pt x="0" y="4"/>
                  </a:cubicBezTo>
                  <a:cubicBezTo>
                    <a:pt x="0" y="4"/>
                    <a:pt x="0" y="4"/>
                    <a:pt x="0" y="4"/>
                  </a:cubicBezTo>
                  <a:cubicBezTo>
                    <a:pt x="0" y="1"/>
                    <a:pt x="2" y="0"/>
                    <a:pt x="4" y="0"/>
                  </a:cubicBezTo>
                  <a:cubicBezTo>
                    <a:pt x="36" y="0"/>
                    <a:pt x="36" y="0"/>
                    <a:pt x="36" y="0"/>
                  </a:cubicBezTo>
                  <a:cubicBezTo>
                    <a:pt x="39" y="0"/>
                    <a:pt x="40" y="1"/>
                    <a:pt x="4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9" name="Freeform 35"/>
            <p:cNvSpPr/>
            <p:nvPr/>
          </p:nvSpPr>
          <p:spPr bwMode="auto">
            <a:xfrm>
              <a:off x="9656763" y="3521075"/>
              <a:ext cx="173037" cy="100013"/>
            </a:xfrm>
            <a:custGeom>
              <a:avLst/>
              <a:gdLst>
                <a:gd name="T0" fmla="*/ 46 w 46"/>
                <a:gd name="T1" fmla="*/ 14 h 27"/>
                <a:gd name="T2" fmla="*/ 36 w 46"/>
                <a:gd name="T3" fmla="*/ 27 h 27"/>
                <a:gd name="T4" fmla="*/ 10 w 46"/>
                <a:gd name="T5" fmla="*/ 27 h 27"/>
                <a:gd name="T6" fmla="*/ 0 w 46"/>
                <a:gd name="T7" fmla="*/ 14 h 27"/>
                <a:gd name="T8" fmla="*/ 0 w 46"/>
                <a:gd name="T9" fmla="*/ 14 h 27"/>
                <a:gd name="T10" fmla="*/ 10 w 46"/>
                <a:gd name="T11" fmla="*/ 0 h 27"/>
                <a:gd name="T12" fmla="*/ 20 w 46"/>
                <a:gd name="T13" fmla="*/ 7 h 27"/>
                <a:gd name="T14" fmla="*/ 27 w 46"/>
                <a:gd name="T15" fmla="*/ 0 h 27"/>
                <a:gd name="T16" fmla="*/ 33 w 46"/>
                <a:gd name="T17" fmla="*/ 7 h 27"/>
                <a:gd name="T18" fmla="*/ 36 w 46"/>
                <a:gd name="T19" fmla="*/ 0 h 27"/>
                <a:gd name="T20" fmla="*/ 46 w 46"/>
                <a:gd name="T21"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27">
                  <a:moveTo>
                    <a:pt x="46" y="14"/>
                  </a:moveTo>
                  <a:cubicBezTo>
                    <a:pt x="46" y="21"/>
                    <a:pt x="42" y="27"/>
                    <a:pt x="36" y="27"/>
                  </a:cubicBezTo>
                  <a:cubicBezTo>
                    <a:pt x="10" y="27"/>
                    <a:pt x="10" y="27"/>
                    <a:pt x="10" y="27"/>
                  </a:cubicBezTo>
                  <a:cubicBezTo>
                    <a:pt x="5" y="27"/>
                    <a:pt x="0" y="21"/>
                    <a:pt x="0" y="14"/>
                  </a:cubicBezTo>
                  <a:cubicBezTo>
                    <a:pt x="0" y="14"/>
                    <a:pt x="0" y="14"/>
                    <a:pt x="0" y="14"/>
                  </a:cubicBezTo>
                  <a:cubicBezTo>
                    <a:pt x="0" y="6"/>
                    <a:pt x="5" y="0"/>
                    <a:pt x="10" y="0"/>
                  </a:cubicBezTo>
                  <a:cubicBezTo>
                    <a:pt x="10" y="0"/>
                    <a:pt x="17" y="8"/>
                    <a:pt x="20" y="7"/>
                  </a:cubicBezTo>
                  <a:cubicBezTo>
                    <a:pt x="22" y="7"/>
                    <a:pt x="24" y="0"/>
                    <a:pt x="27" y="0"/>
                  </a:cubicBezTo>
                  <a:cubicBezTo>
                    <a:pt x="29" y="1"/>
                    <a:pt x="31" y="7"/>
                    <a:pt x="33" y="7"/>
                  </a:cubicBezTo>
                  <a:cubicBezTo>
                    <a:pt x="35" y="7"/>
                    <a:pt x="36" y="0"/>
                    <a:pt x="36" y="0"/>
                  </a:cubicBezTo>
                  <a:cubicBezTo>
                    <a:pt x="42" y="0"/>
                    <a:pt x="46" y="6"/>
                    <a:pt x="4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0" name="Freeform 36"/>
            <p:cNvSpPr>
              <a:spLocks noEditPoints="1"/>
            </p:cNvSpPr>
            <p:nvPr/>
          </p:nvSpPr>
          <p:spPr bwMode="auto">
            <a:xfrm>
              <a:off x="9532938" y="3689350"/>
              <a:ext cx="423862" cy="344488"/>
            </a:xfrm>
            <a:custGeom>
              <a:avLst/>
              <a:gdLst>
                <a:gd name="T0" fmla="*/ 113 w 113"/>
                <a:gd name="T1" fmla="*/ 82 h 92"/>
                <a:gd name="T2" fmla="*/ 102 w 113"/>
                <a:gd name="T3" fmla="*/ 92 h 92"/>
                <a:gd name="T4" fmla="*/ 10 w 113"/>
                <a:gd name="T5" fmla="*/ 92 h 92"/>
                <a:gd name="T6" fmla="*/ 0 w 113"/>
                <a:gd name="T7" fmla="*/ 82 h 92"/>
                <a:gd name="T8" fmla="*/ 10 w 113"/>
                <a:gd name="T9" fmla="*/ 71 h 92"/>
                <a:gd name="T10" fmla="*/ 10 w 113"/>
                <a:gd name="T11" fmla="*/ 33 h 92"/>
                <a:gd name="T12" fmla="*/ 43 w 113"/>
                <a:gd name="T13" fmla="*/ 0 h 92"/>
                <a:gd name="T14" fmla="*/ 69 w 113"/>
                <a:gd name="T15" fmla="*/ 0 h 92"/>
                <a:gd name="T16" fmla="*/ 102 w 113"/>
                <a:gd name="T17" fmla="*/ 33 h 92"/>
                <a:gd name="T18" fmla="*/ 102 w 113"/>
                <a:gd name="T19" fmla="*/ 71 h 92"/>
                <a:gd name="T20" fmla="*/ 113 w 113"/>
                <a:gd name="T21" fmla="*/ 82 h 92"/>
                <a:gd name="T22" fmla="*/ 75 w 113"/>
                <a:gd name="T23" fmla="*/ 54 h 92"/>
                <a:gd name="T24" fmla="*/ 62 w 113"/>
                <a:gd name="T25" fmla="*/ 39 h 92"/>
                <a:gd name="T26" fmla="*/ 53 w 113"/>
                <a:gd name="T27" fmla="*/ 32 h 92"/>
                <a:gd name="T28" fmla="*/ 59 w 113"/>
                <a:gd name="T29" fmla="*/ 28 h 92"/>
                <a:gd name="T30" fmla="*/ 70 w 113"/>
                <a:gd name="T31" fmla="*/ 31 h 92"/>
                <a:gd name="T32" fmla="*/ 73 w 113"/>
                <a:gd name="T33" fmla="*/ 22 h 92"/>
                <a:gd name="T34" fmla="*/ 61 w 113"/>
                <a:gd name="T35" fmla="*/ 19 h 92"/>
                <a:gd name="T36" fmla="*/ 61 w 113"/>
                <a:gd name="T37" fmla="*/ 18 h 92"/>
                <a:gd name="T38" fmla="*/ 61 w 113"/>
                <a:gd name="T39" fmla="*/ 18 h 92"/>
                <a:gd name="T40" fmla="*/ 61 w 113"/>
                <a:gd name="T41" fmla="*/ 17 h 92"/>
                <a:gd name="T42" fmla="*/ 57 w 113"/>
                <a:gd name="T43" fmla="*/ 14 h 92"/>
                <a:gd name="T44" fmla="*/ 54 w 113"/>
                <a:gd name="T45" fmla="*/ 17 h 92"/>
                <a:gd name="T46" fmla="*/ 54 w 113"/>
                <a:gd name="T47" fmla="*/ 19 h 92"/>
                <a:gd name="T48" fmla="*/ 54 w 113"/>
                <a:gd name="T49" fmla="*/ 19 h 92"/>
                <a:gd name="T50" fmla="*/ 54 w 113"/>
                <a:gd name="T51" fmla="*/ 20 h 92"/>
                <a:gd name="T52" fmla="*/ 41 w 113"/>
                <a:gd name="T53" fmla="*/ 34 h 92"/>
                <a:gd name="T54" fmla="*/ 55 w 113"/>
                <a:gd name="T55" fmla="*/ 48 h 92"/>
                <a:gd name="T56" fmla="*/ 63 w 113"/>
                <a:gd name="T57" fmla="*/ 55 h 92"/>
                <a:gd name="T58" fmla="*/ 55 w 113"/>
                <a:gd name="T59" fmla="*/ 60 h 92"/>
                <a:gd name="T60" fmla="*/ 43 w 113"/>
                <a:gd name="T61" fmla="*/ 56 h 92"/>
                <a:gd name="T62" fmla="*/ 40 w 113"/>
                <a:gd name="T63" fmla="*/ 65 h 92"/>
                <a:gd name="T64" fmla="*/ 53 w 113"/>
                <a:gd name="T65" fmla="*/ 69 h 92"/>
                <a:gd name="T66" fmla="*/ 53 w 113"/>
                <a:gd name="T67" fmla="*/ 70 h 92"/>
                <a:gd name="T68" fmla="*/ 53 w 113"/>
                <a:gd name="T69" fmla="*/ 70 h 92"/>
                <a:gd name="T70" fmla="*/ 53 w 113"/>
                <a:gd name="T71" fmla="*/ 70 h 92"/>
                <a:gd name="T72" fmla="*/ 57 w 113"/>
                <a:gd name="T73" fmla="*/ 74 h 92"/>
                <a:gd name="T74" fmla="*/ 61 w 113"/>
                <a:gd name="T75" fmla="*/ 70 h 92"/>
                <a:gd name="T76" fmla="*/ 61 w 113"/>
                <a:gd name="T77" fmla="*/ 70 h 92"/>
                <a:gd name="T78" fmla="*/ 61 w 113"/>
                <a:gd name="T79" fmla="*/ 70 h 92"/>
                <a:gd name="T80" fmla="*/ 61 w 113"/>
                <a:gd name="T81" fmla="*/ 68 h 92"/>
                <a:gd name="T82" fmla="*/ 75 w 113"/>
                <a:gd name="T83" fmla="*/ 5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3" h="92">
                  <a:moveTo>
                    <a:pt x="113" y="82"/>
                  </a:moveTo>
                  <a:cubicBezTo>
                    <a:pt x="113" y="87"/>
                    <a:pt x="108" y="92"/>
                    <a:pt x="102" y="92"/>
                  </a:cubicBezTo>
                  <a:cubicBezTo>
                    <a:pt x="10" y="92"/>
                    <a:pt x="10" y="92"/>
                    <a:pt x="10" y="92"/>
                  </a:cubicBezTo>
                  <a:cubicBezTo>
                    <a:pt x="5" y="92"/>
                    <a:pt x="0" y="87"/>
                    <a:pt x="0" y="82"/>
                  </a:cubicBezTo>
                  <a:cubicBezTo>
                    <a:pt x="0" y="76"/>
                    <a:pt x="5" y="71"/>
                    <a:pt x="10" y="71"/>
                  </a:cubicBezTo>
                  <a:cubicBezTo>
                    <a:pt x="10" y="33"/>
                    <a:pt x="10" y="33"/>
                    <a:pt x="10" y="33"/>
                  </a:cubicBezTo>
                  <a:cubicBezTo>
                    <a:pt x="10" y="15"/>
                    <a:pt x="25" y="0"/>
                    <a:pt x="43" y="0"/>
                  </a:cubicBezTo>
                  <a:cubicBezTo>
                    <a:pt x="69" y="0"/>
                    <a:pt x="69" y="0"/>
                    <a:pt x="69" y="0"/>
                  </a:cubicBezTo>
                  <a:cubicBezTo>
                    <a:pt x="87" y="0"/>
                    <a:pt x="102" y="15"/>
                    <a:pt x="102" y="33"/>
                  </a:cubicBezTo>
                  <a:cubicBezTo>
                    <a:pt x="102" y="71"/>
                    <a:pt x="102" y="71"/>
                    <a:pt x="102" y="71"/>
                  </a:cubicBezTo>
                  <a:cubicBezTo>
                    <a:pt x="108" y="71"/>
                    <a:pt x="113" y="76"/>
                    <a:pt x="113" y="82"/>
                  </a:cubicBezTo>
                  <a:close/>
                  <a:moveTo>
                    <a:pt x="75" y="54"/>
                  </a:moveTo>
                  <a:cubicBezTo>
                    <a:pt x="75" y="47"/>
                    <a:pt x="71" y="42"/>
                    <a:pt x="62" y="39"/>
                  </a:cubicBezTo>
                  <a:cubicBezTo>
                    <a:pt x="55" y="37"/>
                    <a:pt x="53" y="35"/>
                    <a:pt x="53" y="32"/>
                  </a:cubicBezTo>
                  <a:cubicBezTo>
                    <a:pt x="52" y="30"/>
                    <a:pt x="54" y="28"/>
                    <a:pt x="59" y="28"/>
                  </a:cubicBezTo>
                  <a:cubicBezTo>
                    <a:pt x="65" y="28"/>
                    <a:pt x="68" y="30"/>
                    <a:pt x="70" y="31"/>
                  </a:cubicBezTo>
                  <a:cubicBezTo>
                    <a:pt x="73" y="22"/>
                    <a:pt x="73" y="22"/>
                    <a:pt x="73" y="22"/>
                  </a:cubicBezTo>
                  <a:cubicBezTo>
                    <a:pt x="70" y="21"/>
                    <a:pt x="66" y="20"/>
                    <a:pt x="61" y="19"/>
                  </a:cubicBezTo>
                  <a:cubicBezTo>
                    <a:pt x="61" y="18"/>
                    <a:pt x="61" y="18"/>
                    <a:pt x="61" y="18"/>
                  </a:cubicBezTo>
                  <a:cubicBezTo>
                    <a:pt x="61" y="18"/>
                    <a:pt x="61" y="18"/>
                    <a:pt x="61" y="18"/>
                  </a:cubicBezTo>
                  <a:cubicBezTo>
                    <a:pt x="61" y="17"/>
                    <a:pt x="61" y="17"/>
                    <a:pt x="61" y="17"/>
                  </a:cubicBezTo>
                  <a:cubicBezTo>
                    <a:pt x="61" y="15"/>
                    <a:pt x="60" y="14"/>
                    <a:pt x="57" y="14"/>
                  </a:cubicBezTo>
                  <a:cubicBezTo>
                    <a:pt x="55" y="14"/>
                    <a:pt x="54" y="15"/>
                    <a:pt x="54" y="17"/>
                  </a:cubicBezTo>
                  <a:cubicBezTo>
                    <a:pt x="54" y="19"/>
                    <a:pt x="54" y="19"/>
                    <a:pt x="54" y="19"/>
                  </a:cubicBezTo>
                  <a:cubicBezTo>
                    <a:pt x="54" y="19"/>
                    <a:pt x="54" y="19"/>
                    <a:pt x="54" y="19"/>
                  </a:cubicBezTo>
                  <a:cubicBezTo>
                    <a:pt x="54" y="20"/>
                    <a:pt x="54" y="20"/>
                    <a:pt x="54" y="20"/>
                  </a:cubicBezTo>
                  <a:cubicBezTo>
                    <a:pt x="45" y="22"/>
                    <a:pt x="41" y="27"/>
                    <a:pt x="41" y="34"/>
                  </a:cubicBezTo>
                  <a:cubicBezTo>
                    <a:pt x="41" y="41"/>
                    <a:pt x="46" y="45"/>
                    <a:pt x="55" y="48"/>
                  </a:cubicBezTo>
                  <a:cubicBezTo>
                    <a:pt x="60" y="50"/>
                    <a:pt x="63" y="52"/>
                    <a:pt x="63" y="55"/>
                  </a:cubicBezTo>
                  <a:cubicBezTo>
                    <a:pt x="63" y="58"/>
                    <a:pt x="60" y="60"/>
                    <a:pt x="55" y="60"/>
                  </a:cubicBezTo>
                  <a:cubicBezTo>
                    <a:pt x="50" y="60"/>
                    <a:pt x="46" y="58"/>
                    <a:pt x="43" y="56"/>
                  </a:cubicBezTo>
                  <a:cubicBezTo>
                    <a:pt x="40" y="65"/>
                    <a:pt x="40" y="65"/>
                    <a:pt x="40" y="65"/>
                  </a:cubicBezTo>
                  <a:cubicBezTo>
                    <a:pt x="43" y="67"/>
                    <a:pt x="48" y="68"/>
                    <a:pt x="53" y="69"/>
                  </a:cubicBezTo>
                  <a:cubicBezTo>
                    <a:pt x="53" y="70"/>
                    <a:pt x="53" y="70"/>
                    <a:pt x="53" y="70"/>
                  </a:cubicBezTo>
                  <a:cubicBezTo>
                    <a:pt x="53" y="70"/>
                    <a:pt x="53" y="70"/>
                    <a:pt x="53" y="70"/>
                  </a:cubicBezTo>
                  <a:cubicBezTo>
                    <a:pt x="53" y="70"/>
                    <a:pt x="53" y="70"/>
                    <a:pt x="53" y="70"/>
                  </a:cubicBezTo>
                  <a:cubicBezTo>
                    <a:pt x="53" y="73"/>
                    <a:pt x="55" y="74"/>
                    <a:pt x="57" y="74"/>
                  </a:cubicBezTo>
                  <a:cubicBezTo>
                    <a:pt x="59" y="74"/>
                    <a:pt x="61" y="73"/>
                    <a:pt x="61" y="70"/>
                  </a:cubicBezTo>
                  <a:cubicBezTo>
                    <a:pt x="61" y="70"/>
                    <a:pt x="61" y="70"/>
                    <a:pt x="61" y="70"/>
                  </a:cubicBezTo>
                  <a:cubicBezTo>
                    <a:pt x="61" y="70"/>
                    <a:pt x="61" y="70"/>
                    <a:pt x="61" y="70"/>
                  </a:cubicBezTo>
                  <a:cubicBezTo>
                    <a:pt x="61" y="68"/>
                    <a:pt x="61" y="68"/>
                    <a:pt x="61" y="68"/>
                  </a:cubicBezTo>
                  <a:cubicBezTo>
                    <a:pt x="70" y="66"/>
                    <a:pt x="75" y="60"/>
                    <a:pt x="75"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1" name="Group 37"/>
          <p:cNvGrpSpPr/>
          <p:nvPr/>
        </p:nvGrpSpPr>
        <p:grpSpPr>
          <a:xfrm>
            <a:off x="4572000" y="4647106"/>
            <a:ext cx="516229" cy="540012"/>
            <a:chOff x="8385175" y="3870325"/>
            <a:chExt cx="473075" cy="473075"/>
          </a:xfrm>
          <a:solidFill>
            <a:schemeClr val="bg1"/>
          </a:solidFill>
        </p:grpSpPr>
        <p:sp>
          <p:nvSpPr>
            <p:cNvPr id="32" name="Freeform 38"/>
            <p:cNvSpPr/>
            <p:nvPr/>
          </p:nvSpPr>
          <p:spPr bwMode="auto">
            <a:xfrm>
              <a:off x="8561388" y="3870325"/>
              <a:ext cx="288925" cy="241300"/>
            </a:xfrm>
            <a:custGeom>
              <a:avLst/>
              <a:gdLst>
                <a:gd name="T0" fmla="*/ 12 w 77"/>
                <a:gd name="T1" fmla="*/ 0 h 64"/>
                <a:gd name="T2" fmla="*/ 19 w 77"/>
                <a:gd name="T3" fmla="*/ 0 h 64"/>
                <a:gd name="T4" fmla="*/ 58 w 77"/>
                <a:gd name="T5" fmla="*/ 0 h 64"/>
                <a:gd name="T6" fmla="*/ 65 w 77"/>
                <a:gd name="T7" fmla="*/ 0 h 64"/>
                <a:gd name="T8" fmla="*/ 77 w 77"/>
                <a:gd name="T9" fmla="*/ 11 h 64"/>
                <a:gd name="T10" fmla="*/ 77 w 77"/>
                <a:gd name="T11" fmla="*/ 25 h 64"/>
                <a:gd name="T12" fmla="*/ 77 w 77"/>
                <a:gd name="T13" fmla="*/ 39 h 64"/>
                <a:gd name="T14" fmla="*/ 65 w 77"/>
                <a:gd name="T15" fmla="*/ 51 h 64"/>
                <a:gd name="T16" fmla="*/ 55 w 77"/>
                <a:gd name="T17" fmla="*/ 51 h 64"/>
                <a:gd name="T18" fmla="*/ 55 w 77"/>
                <a:gd name="T19" fmla="*/ 60 h 64"/>
                <a:gd name="T20" fmla="*/ 52 w 77"/>
                <a:gd name="T21" fmla="*/ 64 h 64"/>
                <a:gd name="T22" fmla="*/ 51 w 77"/>
                <a:gd name="T23" fmla="*/ 64 h 64"/>
                <a:gd name="T24" fmla="*/ 47 w 77"/>
                <a:gd name="T25" fmla="*/ 63 h 64"/>
                <a:gd name="T26" fmla="*/ 35 w 77"/>
                <a:gd name="T27" fmla="*/ 51 h 64"/>
                <a:gd name="T28" fmla="*/ 12 w 77"/>
                <a:gd name="T29" fmla="*/ 51 h 64"/>
                <a:gd name="T30" fmla="*/ 0 w 77"/>
                <a:gd name="T31" fmla="*/ 39 h 64"/>
                <a:gd name="T32" fmla="*/ 0 w 77"/>
                <a:gd name="T33" fmla="*/ 25 h 64"/>
                <a:gd name="T34" fmla="*/ 0 w 77"/>
                <a:gd name="T35" fmla="*/ 11 h 64"/>
                <a:gd name="T36" fmla="*/ 12 w 77"/>
                <a:gd name="T3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64">
                  <a:moveTo>
                    <a:pt x="12" y="0"/>
                  </a:moveTo>
                  <a:cubicBezTo>
                    <a:pt x="19" y="0"/>
                    <a:pt x="19" y="0"/>
                    <a:pt x="19" y="0"/>
                  </a:cubicBezTo>
                  <a:cubicBezTo>
                    <a:pt x="58" y="0"/>
                    <a:pt x="58" y="0"/>
                    <a:pt x="58" y="0"/>
                  </a:cubicBezTo>
                  <a:cubicBezTo>
                    <a:pt x="65" y="0"/>
                    <a:pt x="65" y="0"/>
                    <a:pt x="65" y="0"/>
                  </a:cubicBezTo>
                  <a:cubicBezTo>
                    <a:pt x="72" y="0"/>
                    <a:pt x="77" y="5"/>
                    <a:pt x="77" y="11"/>
                  </a:cubicBezTo>
                  <a:cubicBezTo>
                    <a:pt x="77" y="25"/>
                    <a:pt x="77" y="25"/>
                    <a:pt x="77" y="25"/>
                  </a:cubicBezTo>
                  <a:cubicBezTo>
                    <a:pt x="77" y="39"/>
                    <a:pt x="77" y="39"/>
                    <a:pt x="77" y="39"/>
                  </a:cubicBezTo>
                  <a:cubicBezTo>
                    <a:pt x="77" y="46"/>
                    <a:pt x="72" y="51"/>
                    <a:pt x="65" y="51"/>
                  </a:cubicBezTo>
                  <a:cubicBezTo>
                    <a:pt x="55" y="51"/>
                    <a:pt x="55" y="51"/>
                    <a:pt x="55" y="51"/>
                  </a:cubicBezTo>
                  <a:cubicBezTo>
                    <a:pt x="55" y="60"/>
                    <a:pt x="55" y="60"/>
                    <a:pt x="55" y="60"/>
                  </a:cubicBezTo>
                  <a:cubicBezTo>
                    <a:pt x="55" y="62"/>
                    <a:pt x="54" y="63"/>
                    <a:pt x="52" y="64"/>
                  </a:cubicBezTo>
                  <a:cubicBezTo>
                    <a:pt x="52" y="64"/>
                    <a:pt x="51" y="64"/>
                    <a:pt x="51" y="64"/>
                  </a:cubicBezTo>
                  <a:cubicBezTo>
                    <a:pt x="49" y="64"/>
                    <a:pt x="48" y="64"/>
                    <a:pt x="47" y="63"/>
                  </a:cubicBezTo>
                  <a:cubicBezTo>
                    <a:pt x="35" y="51"/>
                    <a:pt x="35" y="51"/>
                    <a:pt x="35" y="51"/>
                  </a:cubicBezTo>
                  <a:cubicBezTo>
                    <a:pt x="12" y="51"/>
                    <a:pt x="12" y="51"/>
                    <a:pt x="12" y="51"/>
                  </a:cubicBezTo>
                  <a:cubicBezTo>
                    <a:pt x="5" y="51"/>
                    <a:pt x="0" y="46"/>
                    <a:pt x="0" y="39"/>
                  </a:cubicBezTo>
                  <a:cubicBezTo>
                    <a:pt x="0" y="25"/>
                    <a:pt x="0" y="25"/>
                    <a:pt x="0" y="25"/>
                  </a:cubicBezTo>
                  <a:cubicBezTo>
                    <a:pt x="0" y="11"/>
                    <a:pt x="0" y="11"/>
                    <a:pt x="0" y="11"/>
                  </a:cubicBezTo>
                  <a:cubicBezTo>
                    <a:pt x="0" y="5"/>
                    <a:pt x="5"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3" name="Freeform 39"/>
            <p:cNvSpPr/>
            <p:nvPr/>
          </p:nvSpPr>
          <p:spPr bwMode="auto">
            <a:xfrm>
              <a:off x="8385175" y="4010025"/>
              <a:ext cx="473075" cy="333375"/>
            </a:xfrm>
            <a:custGeom>
              <a:avLst/>
              <a:gdLst>
                <a:gd name="T0" fmla="*/ 107 w 126"/>
                <a:gd name="T1" fmla="*/ 25 h 89"/>
                <a:gd name="T2" fmla="*/ 107 w 126"/>
                <a:gd name="T3" fmla="*/ 35 h 89"/>
                <a:gd name="T4" fmla="*/ 104 w 126"/>
                <a:gd name="T5" fmla="*/ 40 h 89"/>
                <a:gd name="T6" fmla="*/ 102 w 126"/>
                <a:gd name="T7" fmla="*/ 41 h 89"/>
                <a:gd name="T8" fmla="*/ 97 w 126"/>
                <a:gd name="T9" fmla="*/ 39 h 89"/>
                <a:gd name="T10" fmla="*/ 82 w 126"/>
                <a:gd name="T11" fmla="*/ 25 h 89"/>
                <a:gd name="T12" fmla="*/ 47 w 126"/>
                <a:gd name="T13" fmla="*/ 25 h 89"/>
                <a:gd name="T14" fmla="*/ 33 w 126"/>
                <a:gd name="T15" fmla="*/ 11 h 89"/>
                <a:gd name="T16" fmla="*/ 33 w 126"/>
                <a:gd name="T17" fmla="*/ 0 h 89"/>
                <a:gd name="T18" fmla="*/ 25 w 126"/>
                <a:gd name="T19" fmla="*/ 0 h 89"/>
                <a:gd name="T20" fmla="*/ 16 w 126"/>
                <a:gd name="T21" fmla="*/ 0 h 89"/>
                <a:gd name="T22" fmla="*/ 0 w 126"/>
                <a:gd name="T23" fmla="*/ 16 h 89"/>
                <a:gd name="T24" fmla="*/ 0 w 126"/>
                <a:gd name="T25" fmla="*/ 34 h 89"/>
                <a:gd name="T26" fmla="*/ 0 w 126"/>
                <a:gd name="T27" fmla="*/ 55 h 89"/>
                <a:gd name="T28" fmla="*/ 16 w 126"/>
                <a:gd name="T29" fmla="*/ 71 h 89"/>
                <a:gd name="T30" fmla="*/ 28 w 126"/>
                <a:gd name="T31" fmla="*/ 71 h 89"/>
                <a:gd name="T32" fmla="*/ 28 w 126"/>
                <a:gd name="T33" fmla="*/ 82 h 89"/>
                <a:gd name="T34" fmla="*/ 32 w 126"/>
                <a:gd name="T35" fmla="*/ 88 h 89"/>
                <a:gd name="T36" fmla="*/ 35 w 126"/>
                <a:gd name="T37" fmla="*/ 89 h 89"/>
                <a:gd name="T38" fmla="*/ 39 w 126"/>
                <a:gd name="T39" fmla="*/ 87 h 89"/>
                <a:gd name="T40" fmla="*/ 56 w 126"/>
                <a:gd name="T41" fmla="*/ 71 h 89"/>
                <a:gd name="T42" fmla="*/ 110 w 126"/>
                <a:gd name="T43" fmla="*/ 71 h 89"/>
                <a:gd name="T44" fmla="*/ 126 w 126"/>
                <a:gd name="T45" fmla="*/ 55 h 89"/>
                <a:gd name="T46" fmla="*/ 126 w 126"/>
                <a:gd name="T47" fmla="*/ 34 h 89"/>
                <a:gd name="T48" fmla="*/ 126 w 126"/>
                <a:gd name="T49" fmla="*/ 23 h 89"/>
                <a:gd name="T50" fmla="*/ 119 w 126"/>
                <a:gd name="T51" fmla="*/ 25 h 89"/>
                <a:gd name="T52" fmla="*/ 107 w 126"/>
                <a:gd name="T53" fmla="*/ 2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 h="89">
                  <a:moveTo>
                    <a:pt x="107" y="25"/>
                  </a:moveTo>
                  <a:cubicBezTo>
                    <a:pt x="107" y="35"/>
                    <a:pt x="107" y="35"/>
                    <a:pt x="107" y="35"/>
                  </a:cubicBezTo>
                  <a:cubicBezTo>
                    <a:pt x="107" y="37"/>
                    <a:pt x="106" y="39"/>
                    <a:pt x="104" y="40"/>
                  </a:cubicBezTo>
                  <a:cubicBezTo>
                    <a:pt x="103" y="40"/>
                    <a:pt x="102" y="41"/>
                    <a:pt x="102" y="41"/>
                  </a:cubicBezTo>
                  <a:cubicBezTo>
                    <a:pt x="100" y="41"/>
                    <a:pt x="99" y="40"/>
                    <a:pt x="97" y="39"/>
                  </a:cubicBezTo>
                  <a:cubicBezTo>
                    <a:pt x="82" y="25"/>
                    <a:pt x="82" y="25"/>
                    <a:pt x="82" y="25"/>
                  </a:cubicBezTo>
                  <a:cubicBezTo>
                    <a:pt x="47" y="25"/>
                    <a:pt x="47" y="25"/>
                    <a:pt x="47" y="25"/>
                  </a:cubicBezTo>
                  <a:cubicBezTo>
                    <a:pt x="39" y="25"/>
                    <a:pt x="33" y="18"/>
                    <a:pt x="33" y="11"/>
                  </a:cubicBezTo>
                  <a:cubicBezTo>
                    <a:pt x="33" y="0"/>
                    <a:pt x="33" y="0"/>
                    <a:pt x="33" y="0"/>
                  </a:cubicBezTo>
                  <a:cubicBezTo>
                    <a:pt x="25" y="0"/>
                    <a:pt x="25" y="0"/>
                    <a:pt x="25" y="0"/>
                  </a:cubicBezTo>
                  <a:cubicBezTo>
                    <a:pt x="16" y="0"/>
                    <a:pt x="16" y="0"/>
                    <a:pt x="16" y="0"/>
                  </a:cubicBezTo>
                  <a:cubicBezTo>
                    <a:pt x="7" y="0"/>
                    <a:pt x="0" y="8"/>
                    <a:pt x="0" y="16"/>
                  </a:cubicBezTo>
                  <a:cubicBezTo>
                    <a:pt x="0" y="34"/>
                    <a:pt x="0" y="34"/>
                    <a:pt x="0" y="34"/>
                  </a:cubicBezTo>
                  <a:cubicBezTo>
                    <a:pt x="0" y="55"/>
                    <a:pt x="0" y="55"/>
                    <a:pt x="0" y="55"/>
                  </a:cubicBezTo>
                  <a:cubicBezTo>
                    <a:pt x="0" y="64"/>
                    <a:pt x="7" y="71"/>
                    <a:pt x="16" y="71"/>
                  </a:cubicBezTo>
                  <a:cubicBezTo>
                    <a:pt x="28" y="71"/>
                    <a:pt x="28" y="71"/>
                    <a:pt x="28" y="71"/>
                  </a:cubicBezTo>
                  <a:cubicBezTo>
                    <a:pt x="28" y="82"/>
                    <a:pt x="28" y="82"/>
                    <a:pt x="28" y="82"/>
                  </a:cubicBezTo>
                  <a:cubicBezTo>
                    <a:pt x="28" y="85"/>
                    <a:pt x="30" y="87"/>
                    <a:pt x="32" y="88"/>
                  </a:cubicBezTo>
                  <a:cubicBezTo>
                    <a:pt x="33" y="89"/>
                    <a:pt x="34" y="89"/>
                    <a:pt x="35" y="89"/>
                  </a:cubicBezTo>
                  <a:cubicBezTo>
                    <a:pt x="36" y="89"/>
                    <a:pt x="38" y="88"/>
                    <a:pt x="39" y="87"/>
                  </a:cubicBezTo>
                  <a:cubicBezTo>
                    <a:pt x="56" y="71"/>
                    <a:pt x="56" y="71"/>
                    <a:pt x="56" y="71"/>
                  </a:cubicBezTo>
                  <a:cubicBezTo>
                    <a:pt x="110" y="71"/>
                    <a:pt x="110" y="71"/>
                    <a:pt x="110" y="71"/>
                  </a:cubicBezTo>
                  <a:cubicBezTo>
                    <a:pt x="119" y="71"/>
                    <a:pt x="126" y="64"/>
                    <a:pt x="126" y="55"/>
                  </a:cubicBezTo>
                  <a:cubicBezTo>
                    <a:pt x="126" y="34"/>
                    <a:pt x="126" y="34"/>
                    <a:pt x="126" y="34"/>
                  </a:cubicBezTo>
                  <a:cubicBezTo>
                    <a:pt x="126" y="23"/>
                    <a:pt x="126" y="23"/>
                    <a:pt x="126" y="23"/>
                  </a:cubicBezTo>
                  <a:cubicBezTo>
                    <a:pt x="124" y="24"/>
                    <a:pt x="121" y="25"/>
                    <a:pt x="119" y="25"/>
                  </a:cubicBezTo>
                  <a:lnTo>
                    <a:pt x="107"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5" name="Rectangle 41"/>
          <p:cNvSpPr/>
          <p:nvPr/>
        </p:nvSpPr>
        <p:spPr>
          <a:xfrm>
            <a:off x="8787760" y="2354421"/>
            <a:ext cx="2646265" cy="543867"/>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37" name="Rectangle 43"/>
          <p:cNvSpPr/>
          <p:nvPr/>
        </p:nvSpPr>
        <p:spPr>
          <a:xfrm>
            <a:off x="8778254" y="3980021"/>
            <a:ext cx="2646265" cy="543867"/>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39" name="Rectangle 45"/>
          <p:cNvSpPr/>
          <p:nvPr/>
        </p:nvSpPr>
        <p:spPr>
          <a:xfrm>
            <a:off x="812801" y="2941000"/>
            <a:ext cx="2646265" cy="543867"/>
          </a:xfrm>
          <a:prstGeom prst="rect">
            <a:avLst/>
          </a:prstGeom>
        </p:spPr>
        <p:txBody>
          <a:bodyPr wrap="square">
            <a:spAutoFit/>
          </a:bodyPr>
          <a:lstStyle/>
          <a:p>
            <a:pPr algn="r"/>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41" name="Rectangle 47"/>
          <p:cNvSpPr/>
          <p:nvPr/>
        </p:nvSpPr>
        <p:spPr>
          <a:xfrm>
            <a:off x="812801" y="4691221"/>
            <a:ext cx="2646265" cy="543867"/>
          </a:xfrm>
          <a:prstGeom prst="rect">
            <a:avLst/>
          </a:prstGeom>
        </p:spPr>
        <p:txBody>
          <a:bodyPr wrap="square">
            <a:spAutoFit/>
          </a:bodyPr>
          <a:lstStyle/>
          <a:p>
            <a:pPr algn="r"/>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5" grpId="0"/>
      <p:bldP spid="37" grpId="0"/>
      <p:bldP spid="39"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7"/>
          <p:cNvSpPr/>
          <p:nvPr/>
        </p:nvSpPr>
        <p:spPr bwMode="auto">
          <a:xfrm>
            <a:off x="5671871" y="2579241"/>
            <a:ext cx="2329143" cy="2127647"/>
          </a:xfrm>
          <a:custGeom>
            <a:avLst/>
            <a:gdLst>
              <a:gd name="T0" fmla="*/ 2687 w 4137"/>
              <a:gd name="T1" fmla="*/ 148 h 3776"/>
              <a:gd name="T2" fmla="*/ 3629 w 4137"/>
              <a:gd name="T3" fmla="*/ 2303 h 3776"/>
              <a:gd name="T4" fmla="*/ 1466 w 4137"/>
              <a:gd name="T5" fmla="*/ 3265 h 3776"/>
              <a:gd name="T6" fmla="*/ 496 w 4137"/>
              <a:gd name="T7" fmla="*/ 1123 h 3776"/>
              <a:gd name="T8" fmla="*/ 348 w 4137"/>
              <a:gd name="T9" fmla="*/ 1066 h 3776"/>
              <a:gd name="T10" fmla="*/ 1409 w 4137"/>
              <a:gd name="T11" fmla="*/ 3413 h 3776"/>
              <a:gd name="T12" fmla="*/ 3777 w 4137"/>
              <a:gd name="T13" fmla="*/ 2360 h 3776"/>
              <a:gd name="T14" fmla="*/ 2744 w 4137"/>
              <a:gd name="T15" fmla="*/ 0 h 3776"/>
              <a:gd name="T16" fmla="*/ 2687 w 4137"/>
              <a:gd name="T17" fmla="*/ 148 h 3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37" h="3776">
                <a:moveTo>
                  <a:pt x="2687" y="148"/>
                </a:moveTo>
                <a:cubicBezTo>
                  <a:pt x="3536" y="487"/>
                  <a:pt x="3958" y="1447"/>
                  <a:pt x="3629" y="2303"/>
                </a:cubicBezTo>
                <a:cubicBezTo>
                  <a:pt x="3297" y="3166"/>
                  <a:pt x="2328" y="3597"/>
                  <a:pt x="1466" y="3265"/>
                </a:cubicBezTo>
                <a:cubicBezTo>
                  <a:pt x="610" y="2936"/>
                  <a:pt x="179" y="1980"/>
                  <a:pt x="496" y="1123"/>
                </a:cubicBezTo>
                <a:lnTo>
                  <a:pt x="348" y="1066"/>
                </a:lnTo>
                <a:cubicBezTo>
                  <a:pt x="0" y="2005"/>
                  <a:pt x="471" y="3053"/>
                  <a:pt x="1409" y="3413"/>
                </a:cubicBezTo>
                <a:cubicBezTo>
                  <a:pt x="2353" y="3776"/>
                  <a:pt x="3414" y="3305"/>
                  <a:pt x="3777" y="2360"/>
                </a:cubicBezTo>
                <a:cubicBezTo>
                  <a:pt x="4137" y="1422"/>
                  <a:pt x="3675" y="371"/>
                  <a:pt x="2744" y="0"/>
                </a:cubicBezTo>
                <a:lnTo>
                  <a:pt x="2687" y="148"/>
                </a:lnTo>
                <a:close/>
              </a:path>
            </a:pathLst>
          </a:custGeom>
          <a:solidFill>
            <a:schemeClr val="accent1"/>
          </a:solidFill>
          <a:ln>
            <a:noFill/>
          </a:ln>
        </p:spPr>
        <p:txBody>
          <a:bodyPr lIns="68562" tIns="34281" rIns="68562" bIns="34281"/>
          <a:lstStyle/>
          <a:p>
            <a:endParaRPr lang="zh-CN" altLang="en-US" sz="1400"/>
          </a:p>
        </p:txBody>
      </p:sp>
      <p:sp>
        <p:nvSpPr>
          <p:cNvPr id="5" name="Freeform 8"/>
          <p:cNvSpPr/>
          <p:nvPr/>
        </p:nvSpPr>
        <p:spPr bwMode="auto">
          <a:xfrm>
            <a:off x="3710488" y="3461495"/>
            <a:ext cx="2320812" cy="1964531"/>
          </a:xfrm>
          <a:custGeom>
            <a:avLst/>
            <a:gdLst>
              <a:gd name="T0" fmla="*/ 3119 w 4122"/>
              <a:gd name="T1" fmla="*/ 125 h 3487"/>
              <a:gd name="T2" fmla="*/ 3374 w 4122"/>
              <a:gd name="T3" fmla="*/ 2463 h 3487"/>
              <a:gd name="T4" fmla="*/ 1022 w 4122"/>
              <a:gd name="T5" fmla="*/ 2734 h 3487"/>
              <a:gd name="T6" fmla="*/ 737 w 4122"/>
              <a:gd name="T7" fmla="*/ 399 h 3487"/>
              <a:gd name="T8" fmla="*/ 613 w 4122"/>
              <a:gd name="T9" fmla="*/ 301 h 3487"/>
              <a:gd name="T10" fmla="*/ 923 w 4122"/>
              <a:gd name="T11" fmla="*/ 2858 h 3487"/>
              <a:gd name="T12" fmla="*/ 3498 w 4122"/>
              <a:gd name="T13" fmla="*/ 2561 h 3487"/>
              <a:gd name="T14" fmla="*/ 3218 w 4122"/>
              <a:gd name="T15" fmla="*/ 0 h 3487"/>
              <a:gd name="T16" fmla="*/ 3119 w 4122"/>
              <a:gd name="T17" fmla="*/ 125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2" h="3487">
                <a:moveTo>
                  <a:pt x="3119" y="125"/>
                </a:moveTo>
                <a:cubicBezTo>
                  <a:pt x="3828" y="702"/>
                  <a:pt x="3944" y="1744"/>
                  <a:pt x="3374" y="2463"/>
                </a:cubicBezTo>
                <a:cubicBezTo>
                  <a:pt x="2799" y="3187"/>
                  <a:pt x="1746" y="3308"/>
                  <a:pt x="1022" y="2734"/>
                </a:cubicBezTo>
                <a:cubicBezTo>
                  <a:pt x="303" y="2164"/>
                  <a:pt x="178" y="1123"/>
                  <a:pt x="737" y="399"/>
                </a:cubicBezTo>
                <a:lnTo>
                  <a:pt x="613" y="301"/>
                </a:lnTo>
                <a:cubicBezTo>
                  <a:pt x="0" y="1093"/>
                  <a:pt x="136" y="2234"/>
                  <a:pt x="923" y="2858"/>
                </a:cubicBezTo>
                <a:cubicBezTo>
                  <a:pt x="1716" y="3487"/>
                  <a:pt x="2869" y="3354"/>
                  <a:pt x="3498" y="2561"/>
                </a:cubicBezTo>
                <a:cubicBezTo>
                  <a:pt x="4122" y="1774"/>
                  <a:pt x="3996" y="632"/>
                  <a:pt x="3218" y="0"/>
                </a:cubicBezTo>
                <a:lnTo>
                  <a:pt x="3119" y="125"/>
                </a:lnTo>
                <a:close/>
              </a:path>
            </a:pathLst>
          </a:custGeom>
          <a:solidFill>
            <a:schemeClr val="accent1"/>
          </a:solidFill>
          <a:ln>
            <a:noFill/>
          </a:ln>
        </p:spPr>
        <p:txBody>
          <a:bodyPr lIns="68562" tIns="34281" rIns="68562" bIns="34281"/>
          <a:lstStyle/>
          <a:p>
            <a:endParaRPr lang="zh-CN" altLang="en-US" sz="1400"/>
          </a:p>
        </p:txBody>
      </p:sp>
      <p:sp>
        <p:nvSpPr>
          <p:cNvPr id="6" name="Freeform 9"/>
          <p:cNvSpPr/>
          <p:nvPr/>
        </p:nvSpPr>
        <p:spPr bwMode="auto">
          <a:xfrm>
            <a:off x="4037781" y="1393378"/>
            <a:ext cx="2206557" cy="2125266"/>
          </a:xfrm>
          <a:custGeom>
            <a:avLst/>
            <a:gdLst>
              <a:gd name="T0" fmla="*/ 1687 w 3919"/>
              <a:gd name="T1" fmla="*/ 3617 h 3773"/>
              <a:gd name="T2" fmla="*/ 309 w 3919"/>
              <a:gd name="T3" fmla="*/ 1711 h 3773"/>
              <a:gd name="T4" fmla="*/ 2219 w 3919"/>
              <a:gd name="T5" fmla="*/ 311 h 3773"/>
              <a:gd name="T6" fmla="*/ 3622 w 3919"/>
              <a:gd name="T7" fmla="*/ 2199 h 3773"/>
              <a:gd name="T8" fmla="*/ 3778 w 3919"/>
              <a:gd name="T9" fmla="*/ 2223 h 3773"/>
              <a:gd name="T10" fmla="*/ 2243 w 3919"/>
              <a:gd name="T11" fmla="*/ 155 h 3773"/>
              <a:gd name="T12" fmla="*/ 153 w 3919"/>
              <a:gd name="T13" fmla="*/ 1687 h 3773"/>
              <a:gd name="T14" fmla="*/ 1663 w 3919"/>
              <a:gd name="T15" fmla="*/ 3773 h 3773"/>
              <a:gd name="T16" fmla="*/ 1687 w 3919"/>
              <a:gd name="T17" fmla="*/ 3617 h 3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9" h="3773">
                <a:moveTo>
                  <a:pt x="1687" y="3617"/>
                </a:moveTo>
                <a:cubicBezTo>
                  <a:pt x="785" y="3466"/>
                  <a:pt x="170" y="2617"/>
                  <a:pt x="309" y="1711"/>
                </a:cubicBezTo>
                <a:cubicBezTo>
                  <a:pt x="450" y="797"/>
                  <a:pt x="1305" y="171"/>
                  <a:pt x="2219" y="311"/>
                </a:cubicBezTo>
                <a:cubicBezTo>
                  <a:pt x="3125" y="451"/>
                  <a:pt x="3749" y="1294"/>
                  <a:pt x="3622" y="2199"/>
                </a:cubicBezTo>
                <a:lnTo>
                  <a:pt x="3778" y="2223"/>
                </a:lnTo>
                <a:cubicBezTo>
                  <a:pt x="3919" y="1231"/>
                  <a:pt x="3236" y="308"/>
                  <a:pt x="2243" y="155"/>
                </a:cubicBezTo>
                <a:cubicBezTo>
                  <a:pt x="1243" y="0"/>
                  <a:pt x="307" y="687"/>
                  <a:pt x="153" y="1687"/>
                </a:cubicBezTo>
                <a:cubicBezTo>
                  <a:pt x="0" y="2680"/>
                  <a:pt x="675" y="3609"/>
                  <a:pt x="1663" y="3773"/>
                </a:cubicBezTo>
                <a:lnTo>
                  <a:pt x="1687" y="3617"/>
                </a:lnTo>
                <a:close/>
              </a:path>
            </a:pathLst>
          </a:custGeom>
          <a:solidFill>
            <a:schemeClr val="accent1"/>
          </a:solidFill>
          <a:ln>
            <a:noFill/>
          </a:ln>
        </p:spPr>
        <p:txBody>
          <a:bodyPr lIns="68562" tIns="34281" rIns="68562" bIns="34281"/>
          <a:lstStyle/>
          <a:p>
            <a:endParaRPr lang="zh-CN" altLang="en-US" sz="1400"/>
          </a:p>
        </p:txBody>
      </p:sp>
      <p:sp>
        <p:nvSpPr>
          <p:cNvPr id="7" name="Oval 10"/>
          <p:cNvSpPr>
            <a:spLocks noChangeArrowheads="1"/>
          </p:cNvSpPr>
          <p:nvPr/>
        </p:nvSpPr>
        <p:spPr bwMode="auto">
          <a:xfrm>
            <a:off x="3947329" y="1717228"/>
            <a:ext cx="654588" cy="653654"/>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8" name="Oval 11"/>
          <p:cNvSpPr>
            <a:spLocks noChangeArrowheads="1"/>
          </p:cNvSpPr>
          <p:nvPr/>
        </p:nvSpPr>
        <p:spPr bwMode="auto">
          <a:xfrm>
            <a:off x="4699510" y="4947394"/>
            <a:ext cx="653398"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9" name="Oval 12"/>
          <p:cNvSpPr>
            <a:spLocks noChangeArrowheads="1"/>
          </p:cNvSpPr>
          <p:nvPr/>
        </p:nvSpPr>
        <p:spPr bwMode="auto">
          <a:xfrm>
            <a:off x="7466633" y="3623419"/>
            <a:ext cx="653397"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10" name="TextBox 10"/>
          <p:cNvSpPr txBox="1">
            <a:spLocks noChangeArrowheads="1"/>
          </p:cNvSpPr>
          <p:nvPr/>
        </p:nvSpPr>
        <p:spPr bwMode="auto">
          <a:xfrm>
            <a:off x="3965182" y="1763663"/>
            <a:ext cx="58198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
        <p:nvSpPr>
          <p:cNvPr id="11" name="TextBox 11"/>
          <p:cNvSpPr txBox="1">
            <a:spLocks noChangeArrowheads="1"/>
          </p:cNvSpPr>
          <p:nvPr/>
        </p:nvSpPr>
        <p:spPr bwMode="auto">
          <a:xfrm>
            <a:off x="4110382" y="3885357"/>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2" name="TextBox 12"/>
          <p:cNvSpPr txBox="1">
            <a:spLocks noChangeArrowheads="1"/>
          </p:cNvSpPr>
          <p:nvPr/>
        </p:nvSpPr>
        <p:spPr bwMode="auto">
          <a:xfrm>
            <a:off x="4593850" y="2109940"/>
            <a:ext cx="134845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3" name="TextBox 13"/>
          <p:cNvSpPr txBox="1">
            <a:spLocks noChangeArrowheads="1"/>
          </p:cNvSpPr>
          <p:nvPr/>
        </p:nvSpPr>
        <p:spPr bwMode="auto">
          <a:xfrm>
            <a:off x="6136034" y="3097163"/>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4" name="TextBox 14"/>
          <p:cNvSpPr txBox="1">
            <a:spLocks noChangeArrowheads="1"/>
          </p:cNvSpPr>
          <p:nvPr/>
        </p:nvSpPr>
        <p:spPr bwMode="auto">
          <a:xfrm>
            <a:off x="4723313" y="5029547"/>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latin typeface="微软雅黑" panose="020B0503020204020204" pitchFamily="34" charset="-122"/>
                <a:ea typeface="微软雅黑" panose="020B0503020204020204" pitchFamily="34" charset="-122"/>
              </a:rPr>
              <a:t>添加</a:t>
            </a:r>
            <a:endParaRPr lang="en-US" altLang="zh-CN" sz="1200" dirty="0">
              <a:latin typeface="微软雅黑" panose="020B0503020204020204" pitchFamily="34" charset="-122"/>
              <a:ea typeface="微软雅黑" panose="020B0503020204020204" pitchFamily="34" charset="-122"/>
            </a:endParaRPr>
          </a:p>
          <a:p>
            <a:pPr algn="ctr" eaLnBrk="1" hangingPunct="1"/>
            <a:r>
              <a:rPr lang="zh-CN" altLang="en-US" sz="1200" dirty="0">
                <a:latin typeface="微软雅黑" panose="020B0503020204020204" pitchFamily="34" charset="-122"/>
                <a:ea typeface="微软雅黑" panose="020B0503020204020204" pitchFamily="34" charset="-122"/>
              </a:rPr>
              <a:t>标题</a:t>
            </a:r>
            <a:endParaRPr lang="en-US" altLang="zh-CN" sz="1200" dirty="0">
              <a:latin typeface="微软雅黑" panose="020B0503020204020204" pitchFamily="34" charset="-122"/>
              <a:ea typeface="微软雅黑" panose="020B0503020204020204" pitchFamily="34" charset="-122"/>
            </a:endParaRPr>
          </a:p>
        </p:txBody>
      </p:sp>
      <p:sp>
        <p:nvSpPr>
          <p:cNvPr id="15" name="TextBox 15"/>
          <p:cNvSpPr txBox="1">
            <a:spLocks noChangeArrowheads="1"/>
          </p:cNvSpPr>
          <p:nvPr/>
        </p:nvSpPr>
        <p:spPr bwMode="auto">
          <a:xfrm>
            <a:off x="7516619" y="3718669"/>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90"/>
                                          </p:val>
                                        </p:tav>
                                        <p:tav tm="100000">
                                          <p:val>
                                            <p:fltVal val="0"/>
                                          </p:val>
                                        </p:tav>
                                      </p:tavLst>
                                    </p:anim>
                                    <p:animEffect transition="in" filter="fade">
                                      <p:cBhvr>
                                        <p:cTn id="10" dur="5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90"/>
                                          </p:val>
                                        </p:tav>
                                        <p:tav tm="100000">
                                          <p:val>
                                            <p:fltVal val="0"/>
                                          </p:val>
                                        </p:tav>
                                      </p:tavLst>
                                    </p:anim>
                                    <p:animEffect transition="in" filter="fade">
                                      <p:cBhvr>
                                        <p:cTn id="16" dur="5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90"/>
                                          </p:val>
                                        </p:tav>
                                        <p:tav tm="100000">
                                          <p:val>
                                            <p:fltVal val="0"/>
                                          </p:val>
                                        </p:tav>
                                      </p:tavLst>
                                    </p:anim>
                                    <p:animEffect transition="in" filter="fade">
                                      <p:cBhvr>
                                        <p:cTn id="22" dur="500"/>
                                        <p:tgtEl>
                                          <p:spTgt spid="5"/>
                                        </p:tgtEl>
                                      </p:cBhvr>
                                    </p:animEffect>
                                  </p:childTnLst>
                                </p:cTn>
                              </p:par>
                            </p:childTnLst>
                          </p:cTn>
                        </p:par>
                        <p:par>
                          <p:cTn id="23" fill="hold">
                            <p:stCondLst>
                              <p:cond delay="500"/>
                            </p:stCondLst>
                            <p:childTnLst>
                              <p:par>
                                <p:cTn id="24" presetID="52"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Scale>
                                      <p:cBhvr>
                                        <p:cTn id="26"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7" dur="1000" decel="50000" fill="hold">
                                          <p:stCondLst>
                                            <p:cond delay="0"/>
                                          </p:stCondLst>
                                        </p:cTn>
                                        <p:tgtEl>
                                          <p:spTgt spid="7"/>
                                        </p:tgtEl>
                                        <p:attrNameLst>
                                          <p:attrName>ppt_x</p:attrName>
                                          <p:attrName>ppt_y</p:attrName>
                                        </p:attrNameLst>
                                      </p:cBhvr>
                                      <p:rCtr x="0" y="0"/>
                                    </p:animMotion>
                                    <p:animEffect transition="in" filter="fade">
                                      <p:cBhvr>
                                        <p:cTn id="28" dur="1000"/>
                                        <p:tgtEl>
                                          <p:spTgt spid="7"/>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Scale>
                                      <p:cBhvr>
                                        <p:cTn id="31"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2" dur="1000" decel="50000" fill="hold">
                                          <p:stCondLst>
                                            <p:cond delay="0"/>
                                          </p:stCondLst>
                                        </p:cTn>
                                        <p:tgtEl>
                                          <p:spTgt spid="10"/>
                                        </p:tgtEl>
                                        <p:attrNameLst>
                                          <p:attrName>ppt_x</p:attrName>
                                          <p:attrName>ppt_y</p:attrName>
                                        </p:attrNameLst>
                                      </p:cBhvr>
                                      <p:rCtr x="0" y="0"/>
                                    </p:animMotion>
                                    <p:animEffect transition="in" filter="fade">
                                      <p:cBhvr>
                                        <p:cTn id="33" dur="1000"/>
                                        <p:tgtEl>
                                          <p:spTgt spid="10"/>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Scale>
                                      <p:cBhvr>
                                        <p:cTn id="3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7" dur="1000" decel="50000" fill="hold">
                                          <p:stCondLst>
                                            <p:cond delay="0"/>
                                          </p:stCondLst>
                                        </p:cTn>
                                        <p:tgtEl>
                                          <p:spTgt spid="9"/>
                                        </p:tgtEl>
                                        <p:attrNameLst>
                                          <p:attrName>ppt_x</p:attrName>
                                          <p:attrName>ppt_y</p:attrName>
                                        </p:attrNameLst>
                                      </p:cBhvr>
                                      <p:rCtr x="0" y="0"/>
                                    </p:animMotion>
                                    <p:animEffect transition="in" filter="fade">
                                      <p:cBhvr>
                                        <p:cTn id="38" dur="1000"/>
                                        <p:tgtEl>
                                          <p:spTgt spid="9"/>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Scale>
                                      <p:cBhvr>
                                        <p:cTn id="41"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2" dur="1000" decel="50000" fill="hold">
                                          <p:stCondLst>
                                            <p:cond delay="0"/>
                                          </p:stCondLst>
                                        </p:cTn>
                                        <p:tgtEl>
                                          <p:spTgt spid="15"/>
                                        </p:tgtEl>
                                        <p:attrNameLst>
                                          <p:attrName>ppt_x</p:attrName>
                                          <p:attrName>ppt_y</p:attrName>
                                        </p:attrNameLst>
                                      </p:cBhvr>
                                      <p:rCtr x="0" y="0"/>
                                    </p:animMotion>
                                    <p:animEffect transition="in" filter="fade">
                                      <p:cBhvr>
                                        <p:cTn id="43" dur="1000"/>
                                        <p:tgtEl>
                                          <p:spTgt spid="15"/>
                                        </p:tgtEl>
                                      </p:cBhvr>
                                    </p:animEffect>
                                  </p:childTnLst>
                                </p:cTn>
                              </p:par>
                              <p:par>
                                <p:cTn id="44" presetID="5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7" dur="1000" decel="50000" fill="hold">
                                          <p:stCondLst>
                                            <p:cond delay="0"/>
                                          </p:stCondLst>
                                        </p:cTn>
                                        <p:tgtEl>
                                          <p:spTgt spid="8"/>
                                        </p:tgtEl>
                                        <p:attrNameLst>
                                          <p:attrName>ppt_x</p:attrName>
                                          <p:attrName>ppt_y</p:attrName>
                                        </p:attrNameLst>
                                      </p:cBhvr>
                                      <p:rCtr x="0" y="0"/>
                                    </p:animMotion>
                                    <p:animEffect transition="in" filter="fade">
                                      <p:cBhvr>
                                        <p:cTn id="48" dur="1000"/>
                                        <p:tgtEl>
                                          <p:spTgt spid="8"/>
                                        </p:tgtEl>
                                      </p:cBhvr>
                                    </p:animEffect>
                                  </p:childTnLst>
                                </p:cTn>
                              </p:par>
                              <p:par>
                                <p:cTn id="49" presetID="52"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Scale>
                                      <p:cBhvr>
                                        <p:cTn id="5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2" dur="1000" decel="50000" fill="hold">
                                          <p:stCondLst>
                                            <p:cond delay="0"/>
                                          </p:stCondLst>
                                        </p:cTn>
                                        <p:tgtEl>
                                          <p:spTgt spid="14"/>
                                        </p:tgtEl>
                                        <p:attrNameLst>
                                          <p:attrName>ppt_x</p:attrName>
                                          <p:attrName>ppt_y</p:attrName>
                                        </p:attrNameLst>
                                      </p:cBhvr>
                                      <p:rCtr x="0" y="0"/>
                                    </p:animMotion>
                                    <p:animEffect transition="in" filter="fade">
                                      <p:cBhvr>
                                        <p:cTn id="53" dur="1000"/>
                                        <p:tgtEl>
                                          <p:spTgt spid="14"/>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right)">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8" grpId="0" animBg="1" autoUpdateAnimBg="0"/>
      <p:bldP spid="9" grpId="0" animBg="1" autoUpdateAnimBg="0"/>
      <p:bldP spid="10" grpId="0" autoUpdateAnimBg="0"/>
      <p:bldP spid="11" grpId="0" autoUpdateAnimBg="0"/>
      <p:bldP spid="12" grpId="0" autoUpdateAnimBg="0"/>
      <p:bldP spid="13" grpId="0" autoUpdateAnimBg="0"/>
      <p:bldP spid="14" grpId="0" autoUpdateAnimBg="0"/>
      <p:bldP spid="1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5" name="TextBox 170"/>
          <p:cNvSpPr txBox="1"/>
          <p:nvPr/>
        </p:nvSpPr>
        <p:spPr>
          <a:xfrm>
            <a:off x="1028700" y="1347303"/>
            <a:ext cx="10147300" cy="830997"/>
          </a:xfrm>
          <a:prstGeom prst="rect">
            <a:avLst/>
          </a:prstGeom>
          <a:noFill/>
        </p:spPr>
        <p:txBody>
          <a:bodyPr wrap="square" rtlCol="0">
            <a:spAutoFit/>
          </a:bodyPr>
          <a:lstStyle/>
          <a:p>
            <a:r>
              <a:rPr lang="zh-CN" altLang="en-US" sz="1600" dirty="0">
                <a:latin typeface="+mj-ea"/>
                <a:ea typeface="+mj-ea"/>
                <a:cs typeface="方正兰亭细黑_GBK_M" pitchFamily="2" charset="2"/>
              </a:rPr>
              <a:t>请您添加文字内容，内容详尽简要清晰足够表达标题，准确无误。添加文字内容，内容详尽简要清晰。请您添加</a:t>
            </a:r>
            <a:endParaRPr lang="en-US" altLang="zh-CN" sz="1600" dirty="0">
              <a:latin typeface="+mj-ea"/>
              <a:ea typeface="+mj-ea"/>
              <a:cs typeface="方正兰亭细黑_GBK_M" pitchFamily="2" charset="2"/>
            </a:endParaRPr>
          </a:p>
          <a:p>
            <a:r>
              <a:rPr lang="zh-CN" altLang="en-US" sz="1600" dirty="0">
                <a:latin typeface="+mj-ea"/>
                <a:ea typeface="+mj-ea"/>
                <a:cs typeface="方正兰亭细黑_GBK_M" pitchFamily="2" charset="2"/>
              </a:rPr>
              <a:t>文字内容，内容详尽简要清晰足够表达标题，准确无误。添加文字内容，内容详尽简要清晰。请您添加文字内容</a:t>
            </a:r>
            <a:endParaRPr lang="en-US" altLang="zh-CN" sz="1600" dirty="0">
              <a:latin typeface="+mj-ea"/>
              <a:ea typeface="+mj-ea"/>
              <a:cs typeface="方正兰亭细黑_GBK_M" pitchFamily="2" charset="2"/>
            </a:endParaRPr>
          </a:p>
          <a:p>
            <a:r>
              <a:rPr lang="zh-CN" altLang="en-US" sz="1600" dirty="0">
                <a:latin typeface="+mj-ea"/>
                <a:ea typeface="+mj-ea"/>
                <a:cs typeface="方正兰亭细黑_GBK_M" pitchFamily="2" charset="2"/>
              </a:rPr>
              <a:t>，内容详尽简要清晰足够表达标题，准确无误。添加文字内容，内容详尽简要清晰。</a:t>
            </a:r>
            <a:endParaRPr lang="en-US" altLang="zh-CN" sz="1600" dirty="0">
              <a:latin typeface="+mj-ea"/>
              <a:ea typeface="+mj-ea"/>
              <a:cs typeface="方正兰亭细黑_GBK_M" pitchFamily="2" charset="2"/>
            </a:endParaRPr>
          </a:p>
        </p:txBody>
      </p:sp>
      <p:cxnSp>
        <p:nvCxnSpPr>
          <p:cNvPr id="6" name="直接连接符 5"/>
          <p:cNvCxnSpPr/>
          <p:nvPr/>
        </p:nvCxnSpPr>
        <p:spPr>
          <a:xfrm flipV="1">
            <a:off x="3288852" y="3806851"/>
            <a:ext cx="1348932" cy="939553"/>
          </a:xfrm>
          <a:prstGeom prst="line">
            <a:avLst/>
          </a:prstGeom>
          <a:ln w="76200">
            <a:solidFill>
              <a:schemeClr val="accent1"/>
            </a:solidFill>
          </a:ln>
          <a:effectLst/>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940989" y="4649414"/>
            <a:ext cx="1356197" cy="975617"/>
          </a:xfrm>
          <a:prstGeom prst="line">
            <a:avLst/>
          </a:prstGeom>
          <a:ln w="76200">
            <a:solidFill>
              <a:schemeClr val="accent1"/>
            </a:solidFill>
          </a:ln>
          <a:effectLst/>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637784" y="3806852"/>
            <a:ext cx="1816070" cy="638773"/>
          </a:xfrm>
          <a:prstGeom prst="line">
            <a:avLst/>
          </a:prstGeom>
          <a:ln w="76200">
            <a:solidFill>
              <a:schemeClr val="accent1"/>
            </a:solidFill>
          </a:ln>
          <a:effectLst/>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453854" y="3020684"/>
            <a:ext cx="1816825" cy="1424941"/>
          </a:xfrm>
          <a:prstGeom prst="line">
            <a:avLst/>
          </a:prstGeom>
          <a:ln w="76200">
            <a:solidFill>
              <a:schemeClr val="accent1"/>
            </a:solidFill>
          </a:ln>
          <a:effectLst/>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900362" y="4310167"/>
            <a:ext cx="827056" cy="827056"/>
            <a:chOff x="1566862" y="4055810"/>
            <a:chExt cx="827056" cy="827056"/>
          </a:xfrm>
        </p:grpSpPr>
        <p:grpSp>
          <p:nvGrpSpPr>
            <p:cNvPr id="11" name="组合 10"/>
            <p:cNvGrpSpPr/>
            <p:nvPr/>
          </p:nvGrpSpPr>
          <p:grpSpPr>
            <a:xfrm>
              <a:off x="1566862" y="4055810"/>
              <a:ext cx="827056" cy="827056"/>
              <a:chOff x="304800" y="673100"/>
              <a:chExt cx="4000500" cy="4000500"/>
            </a:xfrm>
            <a:effectLst>
              <a:outerShdw blurRad="584200" dist="520700" dir="8100000" algn="tr" rotWithShape="0">
                <a:prstClr val="black">
                  <a:alpha val="35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sp>
            <p:nvSpPr>
              <p:cNvPr id="14" name="椭圆 13"/>
              <p:cNvSpPr/>
              <p:nvPr/>
            </p:nvSpPr>
            <p:spPr>
              <a:xfrm>
                <a:off x="431574" y="799874"/>
                <a:ext cx="3746952" cy="3746952"/>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grpSp>
        <p:sp>
          <p:nvSpPr>
            <p:cNvPr id="12" name="TextBox 138"/>
            <p:cNvSpPr txBox="1"/>
            <p:nvPr/>
          </p:nvSpPr>
          <p:spPr>
            <a:xfrm>
              <a:off x="1673186" y="4307380"/>
              <a:ext cx="543739" cy="307777"/>
            </a:xfrm>
            <a:prstGeom prst="rect">
              <a:avLst/>
            </a:prstGeom>
            <a:noFill/>
            <a:ln>
              <a:noFill/>
            </a:ln>
          </p:spPr>
          <p:txBody>
            <a:bodyPr wrap="none" rtlCol="0">
              <a:spAutoFit/>
            </a:bodyPr>
            <a:lstStyle/>
            <a:p>
              <a:r>
                <a:rPr lang="en-US" altLang="zh-CN" sz="1400" dirty="0">
                  <a:latin typeface="+mj-ea"/>
                  <a:ea typeface="+mj-ea"/>
                </a:rPr>
                <a:t>STE1</a:t>
              </a:r>
              <a:endParaRPr lang="zh-CN" altLang="en-US" sz="1400" dirty="0">
                <a:latin typeface="+mj-ea"/>
                <a:ea typeface="+mj-ea"/>
              </a:endParaRPr>
            </a:p>
          </p:txBody>
        </p:sp>
      </p:grpSp>
      <p:grpSp>
        <p:nvGrpSpPr>
          <p:cNvPr id="15" name="组合 14"/>
          <p:cNvGrpSpPr/>
          <p:nvPr/>
        </p:nvGrpSpPr>
        <p:grpSpPr>
          <a:xfrm>
            <a:off x="4115016" y="3351462"/>
            <a:ext cx="1016704" cy="1016704"/>
            <a:chOff x="2781516" y="3097105"/>
            <a:chExt cx="1016704" cy="1016704"/>
          </a:xfrm>
          <a:effectLst/>
        </p:grpSpPr>
        <p:grpSp>
          <p:nvGrpSpPr>
            <p:cNvPr id="16" name="组合 15"/>
            <p:cNvGrpSpPr/>
            <p:nvPr/>
          </p:nvGrpSpPr>
          <p:grpSpPr>
            <a:xfrm>
              <a:off x="2781516" y="3097105"/>
              <a:ext cx="1016704" cy="1016704"/>
              <a:chOff x="304800" y="673100"/>
              <a:chExt cx="4000500" cy="4000500"/>
            </a:xfrm>
            <a:effectLst>
              <a:outerShdw blurRad="584200" dist="520700" dir="8100000" algn="tr" rotWithShape="0">
                <a:prstClr val="black">
                  <a:alpha val="35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sp>
            <p:nvSpPr>
              <p:cNvPr id="19" name="椭圆 18"/>
              <p:cNvSpPr/>
              <p:nvPr/>
            </p:nvSpPr>
            <p:spPr>
              <a:xfrm>
                <a:off x="392113" y="760413"/>
                <a:ext cx="3825875" cy="3825875"/>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grpSp>
        <p:sp>
          <p:nvSpPr>
            <p:cNvPr id="17" name="TextBox 143"/>
            <p:cNvSpPr txBox="1"/>
            <p:nvPr/>
          </p:nvSpPr>
          <p:spPr>
            <a:xfrm>
              <a:off x="2906579" y="3395981"/>
              <a:ext cx="543739" cy="307777"/>
            </a:xfrm>
            <a:prstGeom prst="rect">
              <a:avLst/>
            </a:prstGeom>
            <a:noFill/>
            <a:ln>
              <a:noFill/>
            </a:ln>
          </p:spPr>
          <p:txBody>
            <a:bodyPr wrap="none" rtlCol="0">
              <a:spAutoFit/>
            </a:bodyPr>
            <a:lstStyle/>
            <a:p>
              <a:r>
                <a:rPr lang="en-US" altLang="zh-CN" sz="1400" dirty="0">
                  <a:latin typeface="+mj-ea"/>
                  <a:ea typeface="+mj-ea"/>
                </a:rPr>
                <a:t>STE2</a:t>
              </a:r>
              <a:endParaRPr lang="zh-CN" altLang="en-US" sz="1400" dirty="0">
                <a:latin typeface="+mj-ea"/>
                <a:ea typeface="+mj-ea"/>
              </a:endParaRPr>
            </a:p>
          </p:txBody>
        </p:sp>
      </p:grpSp>
      <p:grpSp>
        <p:nvGrpSpPr>
          <p:cNvPr id="20" name="组合 19"/>
          <p:cNvGrpSpPr/>
          <p:nvPr/>
        </p:nvGrpSpPr>
        <p:grpSpPr>
          <a:xfrm>
            <a:off x="5798048" y="3765538"/>
            <a:ext cx="1303621" cy="1303621"/>
            <a:chOff x="4464548" y="3511181"/>
            <a:chExt cx="1303621" cy="1303621"/>
          </a:xfrm>
        </p:grpSpPr>
        <p:grpSp>
          <p:nvGrpSpPr>
            <p:cNvPr id="21" name="组合 20"/>
            <p:cNvGrpSpPr/>
            <p:nvPr/>
          </p:nvGrpSpPr>
          <p:grpSpPr>
            <a:xfrm>
              <a:off x="4464548" y="3511181"/>
              <a:ext cx="1303621" cy="1303621"/>
              <a:chOff x="304800" y="673100"/>
              <a:chExt cx="4000500" cy="4000500"/>
            </a:xfrm>
            <a:effectLst>
              <a:outerShdw blurRad="584200" dist="520700" dir="8100000" algn="tr" rotWithShape="0">
                <a:prstClr val="black">
                  <a:alpha val="35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sp>
            <p:nvSpPr>
              <p:cNvPr id="24" name="椭圆 23"/>
              <p:cNvSpPr/>
              <p:nvPr/>
            </p:nvSpPr>
            <p:spPr>
              <a:xfrm>
                <a:off x="404596" y="772896"/>
                <a:ext cx="3800908" cy="380090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grpSp>
        <p:sp>
          <p:nvSpPr>
            <p:cNvPr id="22" name="TextBox 148"/>
            <p:cNvSpPr txBox="1"/>
            <p:nvPr/>
          </p:nvSpPr>
          <p:spPr>
            <a:xfrm>
              <a:off x="4650687" y="3884366"/>
              <a:ext cx="543739" cy="307777"/>
            </a:xfrm>
            <a:prstGeom prst="rect">
              <a:avLst/>
            </a:prstGeom>
            <a:noFill/>
            <a:ln>
              <a:noFill/>
            </a:ln>
          </p:spPr>
          <p:txBody>
            <a:bodyPr wrap="none" rtlCol="0">
              <a:spAutoFit/>
            </a:bodyPr>
            <a:lstStyle/>
            <a:p>
              <a:r>
                <a:rPr lang="en-US" altLang="zh-CN" sz="1400" dirty="0">
                  <a:latin typeface="+mj-ea"/>
                  <a:ea typeface="+mj-ea"/>
                </a:rPr>
                <a:t>STE3</a:t>
              </a:r>
              <a:endParaRPr lang="zh-CN" altLang="en-US" sz="1400" dirty="0">
                <a:latin typeface="+mj-ea"/>
                <a:ea typeface="+mj-ea"/>
              </a:endParaRPr>
            </a:p>
          </p:txBody>
        </p:sp>
      </p:grpSp>
      <p:grpSp>
        <p:nvGrpSpPr>
          <p:cNvPr id="25" name="组合 24"/>
          <p:cNvGrpSpPr/>
          <p:nvPr/>
        </p:nvGrpSpPr>
        <p:grpSpPr>
          <a:xfrm>
            <a:off x="7408622" y="2187253"/>
            <a:ext cx="1688526" cy="1688526"/>
            <a:chOff x="6075122" y="1932896"/>
            <a:chExt cx="1688526" cy="1688526"/>
          </a:xfrm>
        </p:grpSpPr>
        <p:grpSp>
          <p:nvGrpSpPr>
            <p:cNvPr id="26" name="组合 25"/>
            <p:cNvGrpSpPr/>
            <p:nvPr/>
          </p:nvGrpSpPr>
          <p:grpSpPr>
            <a:xfrm>
              <a:off x="6075122" y="1932896"/>
              <a:ext cx="1688526" cy="1688526"/>
              <a:chOff x="304800" y="673100"/>
              <a:chExt cx="4000500" cy="4000500"/>
            </a:xfrm>
            <a:effectLst>
              <a:outerShdw blurRad="584200" dist="520700" dir="8100000" algn="tr" rotWithShape="0">
                <a:prstClr val="black">
                  <a:alpha val="35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sp>
            <p:nvSpPr>
              <p:cNvPr id="29" name="椭圆 28"/>
              <p:cNvSpPr/>
              <p:nvPr/>
            </p:nvSpPr>
            <p:spPr>
              <a:xfrm>
                <a:off x="411027" y="779327"/>
                <a:ext cx="3788049" cy="3788049"/>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latin typeface="+mj-ea"/>
                  <a:ea typeface="+mj-ea"/>
                </a:endParaRPr>
              </a:p>
            </p:txBody>
          </p:sp>
        </p:grpSp>
        <p:sp>
          <p:nvSpPr>
            <p:cNvPr id="27" name="TextBox 153"/>
            <p:cNvSpPr txBox="1"/>
            <p:nvPr/>
          </p:nvSpPr>
          <p:spPr>
            <a:xfrm>
              <a:off x="6365722" y="2412384"/>
              <a:ext cx="543739" cy="307777"/>
            </a:xfrm>
            <a:prstGeom prst="rect">
              <a:avLst/>
            </a:prstGeom>
            <a:noFill/>
            <a:ln>
              <a:noFill/>
            </a:ln>
          </p:spPr>
          <p:txBody>
            <a:bodyPr wrap="none" rtlCol="0">
              <a:spAutoFit/>
            </a:bodyPr>
            <a:lstStyle/>
            <a:p>
              <a:r>
                <a:rPr lang="en-US" altLang="zh-CN" sz="1400" dirty="0">
                  <a:latin typeface="+mj-ea"/>
                  <a:ea typeface="+mj-ea"/>
                </a:rPr>
                <a:t>STE4</a:t>
              </a:r>
              <a:endParaRPr lang="zh-CN" altLang="en-US" sz="1400" dirty="0">
                <a:latin typeface="+mj-ea"/>
                <a:ea typeface="+mj-ea"/>
              </a:endParaRPr>
            </a:p>
          </p:txBody>
        </p:sp>
      </p:grpSp>
      <p:sp>
        <p:nvSpPr>
          <p:cNvPr id="30" name="TextBox 33"/>
          <p:cNvSpPr txBox="1"/>
          <p:nvPr/>
        </p:nvSpPr>
        <p:spPr>
          <a:xfrm>
            <a:off x="4083786" y="4607780"/>
            <a:ext cx="1261884" cy="307777"/>
          </a:xfrm>
          <a:prstGeom prst="rect">
            <a:avLst/>
          </a:prstGeom>
          <a:noFill/>
        </p:spPr>
        <p:txBody>
          <a:bodyPr wrap="none" rtlCol="0">
            <a:spAutoFit/>
          </a:bodyPr>
          <a:lstStyle/>
          <a:p>
            <a:r>
              <a:rPr lang="zh-CN" altLang="en-US" sz="1400" dirty="0">
                <a:latin typeface="+mj-ea"/>
                <a:ea typeface="+mj-ea"/>
              </a:rPr>
              <a:t>添加文字标题</a:t>
            </a:r>
          </a:p>
        </p:txBody>
      </p:sp>
      <p:sp>
        <p:nvSpPr>
          <p:cNvPr id="31" name="TextBox 34"/>
          <p:cNvSpPr txBox="1"/>
          <p:nvPr/>
        </p:nvSpPr>
        <p:spPr>
          <a:xfrm>
            <a:off x="2714612" y="3853093"/>
            <a:ext cx="1261884" cy="307777"/>
          </a:xfrm>
          <a:prstGeom prst="rect">
            <a:avLst/>
          </a:prstGeom>
          <a:noFill/>
        </p:spPr>
        <p:txBody>
          <a:bodyPr wrap="none" rtlCol="0">
            <a:spAutoFit/>
          </a:bodyPr>
          <a:lstStyle/>
          <a:p>
            <a:r>
              <a:rPr lang="zh-CN" altLang="en-US" sz="1400" dirty="0">
                <a:latin typeface="+mj-ea"/>
                <a:ea typeface="+mj-ea"/>
              </a:rPr>
              <a:t>添加文字标题</a:t>
            </a:r>
          </a:p>
        </p:txBody>
      </p:sp>
      <p:sp>
        <p:nvSpPr>
          <p:cNvPr id="32" name="TextBox 35"/>
          <p:cNvSpPr txBox="1"/>
          <p:nvPr/>
        </p:nvSpPr>
        <p:spPr>
          <a:xfrm>
            <a:off x="5899781" y="3324719"/>
            <a:ext cx="1261884" cy="307777"/>
          </a:xfrm>
          <a:prstGeom prst="rect">
            <a:avLst/>
          </a:prstGeom>
          <a:noFill/>
        </p:spPr>
        <p:txBody>
          <a:bodyPr wrap="none" rtlCol="0">
            <a:spAutoFit/>
          </a:bodyPr>
          <a:lstStyle/>
          <a:p>
            <a:r>
              <a:rPr lang="zh-CN" altLang="en-US" sz="1400" dirty="0">
                <a:latin typeface="+mj-ea"/>
                <a:ea typeface="+mj-ea"/>
              </a:rPr>
              <a:t>添加文字标题</a:t>
            </a:r>
          </a:p>
        </p:txBody>
      </p:sp>
      <p:sp>
        <p:nvSpPr>
          <p:cNvPr id="33" name="TextBox 36"/>
          <p:cNvSpPr txBox="1"/>
          <p:nvPr/>
        </p:nvSpPr>
        <p:spPr>
          <a:xfrm>
            <a:off x="7724287" y="4100829"/>
            <a:ext cx="1261884" cy="307777"/>
          </a:xfrm>
          <a:prstGeom prst="rect">
            <a:avLst/>
          </a:prstGeom>
          <a:noFill/>
        </p:spPr>
        <p:txBody>
          <a:bodyPr wrap="none" rtlCol="0">
            <a:spAutoFit/>
          </a:bodyPr>
          <a:lstStyle/>
          <a:p>
            <a:r>
              <a:rPr lang="zh-CN" altLang="en-US" sz="1400" dirty="0">
                <a:latin typeface="+mj-ea"/>
                <a:ea typeface="+mj-ea"/>
              </a:rPr>
              <a:t>添加文字标题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300"/>
                                        <p:tgtEl>
                                          <p:spTgt spid="7"/>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300" fill="hold"/>
                                        <p:tgtEl>
                                          <p:spTgt spid="10"/>
                                        </p:tgtEl>
                                        <p:attrNameLst>
                                          <p:attrName>ppt_w</p:attrName>
                                        </p:attrNameLst>
                                      </p:cBhvr>
                                      <p:tavLst>
                                        <p:tav tm="0">
                                          <p:val>
                                            <p:fltVal val="0"/>
                                          </p:val>
                                        </p:tav>
                                        <p:tav tm="100000">
                                          <p:val>
                                            <p:strVal val="#ppt_w"/>
                                          </p:val>
                                        </p:tav>
                                      </p:tavLst>
                                    </p:anim>
                                    <p:anim calcmode="lin" valueType="num">
                                      <p:cBhvr>
                                        <p:cTn id="16" dur="300" fill="hold"/>
                                        <p:tgtEl>
                                          <p:spTgt spid="10"/>
                                        </p:tgtEl>
                                        <p:attrNameLst>
                                          <p:attrName>ppt_h</p:attrName>
                                        </p:attrNameLst>
                                      </p:cBhvr>
                                      <p:tavLst>
                                        <p:tav tm="0">
                                          <p:val>
                                            <p:fltVal val="0"/>
                                          </p:val>
                                        </p:tav>
                                        <p:tav tm="100000">
                                          <p:val>
                                            <p:strVal val="#ppt_h"/>
                                          </p:val>
                                        </p:tav>
                                      </p:tavLst>
                                    </p:anim>
                                    <p:animEffect transition="in" filter="fade">
                                      <p:cBhvr>
                                        <p:cTn id="17" dur="300"/>
                                        <p:tgtEl>
                                          <p:spTgt spid="10"/>
                                        </p:tgtEl>
                                      </p:cBhvr>
                                    </p:animEffect>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300"/>
                                        <p:tgtEl>
                                          <p:spTgt spid="31"/>
                                        </p:tgtEl>
                                        <p:attrNameLst>
                                          <p:attrName>ppt_y</p:attrName>
                                        </p:attrNameLst>
                                      </p:cBhvr>
                                      <p:tavLst>
                                        <p:tav tm="0">
                                          <p:val>
                                            <p:strVal val="#ppt_y+#ppt_h*1.125000"/>
                                          </p:val>
                                        </p:tav>
                                        <p:tav tm="100000">
                                          <p:val>
                                            <p:strVal val="#ppt_y"/>
                                          </p:val>
                                        </p:tav>
                                      </p:tavLst>
                                    </p:anim>
                                    <p:animEffect transition="in" filter="wipe(up)">
                                      <p:cBhvr>
                                        <p:cTn id="22" dur="300"/>
                                        <p:tgtEl>
                                          <p:spTgt spid="31"/>
                                        </p:tgtEl>
                                      </p:cBhvr>
                                    </p:animEffect>
                                  </p:childTnLst>
                                </p:cTn>
                              </p:par>
                              <p:par>
                                <p:cTn id="23" presetID="18" presetClass="entr" presetSubtype="3"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trips(upRight)">
                                      <p:cBhvr>
                                        <p:cTn id="25" dur="300"/>
                                        <p:tgtEl>
                                          <p:spTgt spid="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300" fill="hold"/>
                                        <p:tgtEl>
                                          <p:spTgt spid="15"/>
                                        </p:tgtEl>
                                        <p:attrNameLst>
                                          <p:attrName>ppt_w</p:attrName>
                                        </p:attrNameLst>
                                      </p:cBhvr>
                                      <p:tavLst>
                                        <p:tav tm="0">
                                          <p:val>
                                            <p:fltVal val="0"/>
                                          </p:val>
                                        </p:tav>
                                        <p:tav tm="100000">
                                          <p:val>
                                            <p:strVal val="#ppt_w"/>
                                          </p:val>
                                        </p:tav>
                                      </p:tavLst>
                                    </p:anim>
                                    <p:anim calcmode="lin" valueType="num">
                                      <p:cBhvr>
                                        <p:cTn id="30" dur="300" fill="hold"/>
                                        <p:tgtEl>
                                          <p:spTgt spid="15"/>
                                        </p:tgtEl>
                                        <p:attrNameLst>
                                          <p:attrName>ppt_h</p:attrName>
                                        </p:attrNameLst>
                                      </p:cBhvr>
                                      <p:tavLst>
                                        <p:tav tm="0">
                                          <p:val>
                                            <p:fltVal val="0"/>
                                          </p:val>
                                        </p:tav>
                                        <p:tav tm="100000">
                                          <p:val>
                                            <p:strVal val="#ppt_h"/>
                                          </p:val>
                                        </p:tav>
                                      </p:tavLst>
                                    </p:anim>
                                    <p:animEffect transition="in" filter="fade">
                                      <p:cBhvr>
                                        <p:cTn id="31" dur="300"/>
                                        <p:tgtEl>
                                          <p:spTgt spid="15"/>
                                        </p:tgtEl>
                                      </p:cBhvr>
                                    </p:animEffect>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trips(downRight)">
                                      <p:cBhvr>
                                        <p:cTn id="35" dur="300"/>
                                        <p:tgtEl>
                                          <p:spTgt spid="8"/>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300"/>
                                        <p:tgtEl>
                                          <p:spTgt spid="30"/>
                                        </p:tgtEl>
                                        <p:attrNameLst>
                                          <p:attrName>ppt_y</p:attrName>
                                        </p:attrNameLst>
                                      </p:cBhvr>
                                      <p:tavLst>
                                        <p:tav tm="0">
                                          <p:val>
                                            <p:strVal val="#ppt_y-#ppt_h*1.125000"/>
                                          </p:val>
                                        </p:tav>
                                        <p:tav tm="100000">
                                          <p:val>
                                            <p:strVal val="#ppt_y"/>
                                          </p:val>
                                        </p:tav>
                                      </p:tavLst>
                                    </p:anim>
                                    <p:animEffect transition="in" filter="wipe(down)">
                                      <p:cBhvr>
                                        <p:cTn id="39" dur="300"/>
                                        <p:tgtEl>
                                          <p:spTgt spid="3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300" fill="hold"/>
                                        <p:tgtEl>
                                          <p:spTgt spid="20"/>
                                        </p:tgtEl>
                                        <p:attrNameLst>
                                          <p:attrName>ppt_w</p:attrName>
                                        </p:attrNameLst>
                                      </p:cBhvr>
                                      <p:tavLst>
                                        <p:tav tm="0">
                                          <p:val>
                                            <p:fltVal val="0"/>
                                          </p:val>
                                        </p:tav>
                                        <p:tav tm="100000">
                                          <p:val>
                                            <p:strVal val="#ppt_w"/>
                                          </p:val>
                                        </p:tav>
                                      </p:tavLst>
                                    </p:anim>
                                    <p:anim calcmode="lin" valueType="num">
                                      <p:cBhvr>
                                        <p:cTn id="44" dur="300" fill="hold"/>
                                        <p:tgtEl>
                                          <p:spTgt spid="20"/>
                                        </p:tgtEl>
                                        <p:attrNameLst>
                                          <p:attrName>ppt_h</p:attrName>
                                        </p:attrNameLst>
                                      </p:cBhvr>
                                      <p:tavLst>
                                        <p:tav tm="0">
                                          <p:val>
                                            <p:fltVal val="0"/>
                                          </p:val>
                                        </p:tav>
                                        <p:tav tm="100000">
                                          <p:val>
                                            <p:strVal val="#ppt_h"/>
                                          </p:val>
                                        </p:tav>
                                      </p:tavLst>
                                    </p:anim>
                                    <p:animEffect transition="in" filter="fade">
                                      <p:cBhvr>
                                        <p:cTn id="45" dur="300"/>
                                        <p:tgtEl>
                                          <p:spTgt spid="20"/>
                                        </p:tgtEl>
                                      </p:cBhvr>
                                    </p:animEffect>
                                  </p:childTnLst>
                                </p:cTn>
                              </p:par>
                            </p:childTnLst>
                          </p:cTn>
                        </p:par>
                        <p:par>
                          <p:cTn id="46" fill="hold">
                            <p:stCondLst>
                              <p:cond delay="3500"/>
                            </p:stCondLst>
                            <p:childTnLst>
                              <p:par>
                                <p:cTn id="47" presetID="18" presetClass="entr" presetSubtype="3"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strips(upRight)">
                                      <p:cBhvr>
                                        <p:cTn id="49" dur="300"/>
                                        <p:tgtEl>
                                          <p:spTgt spid="9"/>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300"/>
                                        <p:tgtEl>
                                          <p:spTgt spid="32"/>
                                        </p:tgtEl>
                                        <p:attrNameLst>
                                          <p:attrName>ppt_y</p:attrName>
                                        </p:attrNameLst>
                                      </p:cBhvr>
                                      <p:tavLst>
                                        <p:tav tm="0">
                                          <p:val>
                                            <p:strVal val="#ppt_y+#ppt_h*1.125000"/>
                                          </p:val>
                                        </p:tav>
                                        <p:tav tm="100000">
                                          <p:val>
                                            <p:strVal val="#ppt_y"/>
                                          </p:val>
                                        </p:tav>
                                      </p:tavLst>
                                    </p:anim>
                                    <p:animEffect transition="in" filter="wipe(up)">
                                      <p:cBhvr>
                                        <p:cTn id="53" dur="300"/>
                                        <p:tgtEl>
                                          <p:spTgt spid="32"/>
                                        </p:tgtEl>
                                      </p:cBhvr>
                                    </p:animEffect>
                                  </p:childTnLst>
                                </p:cTn>
                              </p:par>
                            </p:childTnLst>
                          </p:cTn>
                        </p:par>
                        <p:par>
                          <p:cTn id="54" fill="hold">
                            <p:stCondLst>
                              <p:cond delay="4000"/>
                            </p:stCondLst>
                            <p:childTnLst>
                              <p:par>
                                <p:cTn id="55" presetID="53" presetClass="entr" presetSubtype="16" fill="hold" nodeType="after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300" fill="hold"/>
                                        <p:tgtEl>
                                          <p:spTgt spid="25"/>
                                        </p:tgtEl>
                                        <p:attrNameLst>
                                          <p:attrName>ppt_w</p:attrName>
                                        </p:attrNameLst>
                                      </p:cBhvr>
                                      <p:tavLst>
                                        <p:tav tm="0">
                                          <p:val>
                                            <p:fltVal val="0"/>
                                          </p:val>
                                        </p:tav>
                                        <p:tav tm="100000">
                                          <p:val>
                                            <p:strVal val="#ppt_w"/>
                                          </p:val>
                                        </p:tav>
                                      </p:tavLst>
                                    </p:anim>
                                    <p:anim calcmode="lin" valueType="num">
                                      <p:cBhvr>
                                        <p:cTn id="58" dur="300" fill="hold"/>
                                        <p:tgtEl>
                                          <p:spTgt spid="25"/>
                                        </p:tgtEl>
                                        <p:attrNameLst>
                                          <p:attrName>ppt_h</p:attrName>
                                        </p:attrNameLst>
                                      </p:cBhvr>
                                      <p:tavLst>
                                        <p:tav tm="0">
                                          <p:val>
                                            <p:fltVal val="0"/>
                                          </p:val>
                                        </p:tav>
                                        <p:tav tm="100000">
                                          <p:val>
                                            <p:strVal val="#ppt_h"/>
                                          </p:val>
                                        </p:tav>
                                      </p:tavLst>
                                    </p:anim>
                                    <p:animEffect transition="in" filter="fade">
                                      <p:cBhvr>
                                        <p:cTn id="59" dur="300"/>
                                        <p:tgtEl>
                                          <p:spTgt spid="25"/>
                                        </p:tgtEl>
                                      </p:cBhvr>
                                    </p:animEffect>
                                  </p:childTnLst>
                                </p:cTn>
                              </p:par>
                            </p:childTnLst>
                          </p:cTn>
                        </p:par>
                        <p:par>
                          <p:cTn id="60" fill="hold">
                            <p:stCondLst>
                              <p:cond delay="4500"/>
                            </p:stCondLst>
                            <p:childTnLst>
                              <p:par>
                                <p:cTn id="61" presetID="12" presetClass="entr" presetSubtype="1"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additive="base">
                                        <p:cTn id="63" dur="300"/>
                                        <p:tgtEl>
                                          <p:spTgt spid="33"/>
                                        </p:tgtEl>
                                        <p:attrNameLst>
                                          <p:attrName>ppt_y</p:attrName>
                                        </p:attrNameLst>
                                      </p:cBhvr>
                                      <p:tavLst>
                                        <p:tav tm="0">
                                          <p:val>
                                            <p:strVal val="#ppt_y-#ppt_h*1.125000"/>
                                          </p:val>
                                        </p:tav>
                                        <p:tav tm="100000">
                                          <p:val>
                                            <p:strVal val="#ppt_y"/>
                                          </p:val>
                                        </p:tav>
                                      </p:tavLst>
                                    </p:anim>
                                    <p:animEffect transition="in" filter="wipe(down)">
                                      <p:cBhvr>
                                        <p:cTn id="64" dur="3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P spid="31" grpId="0"/>
      <p:bldP spid="32" grpId="0"/>
      <p:bldP spid="3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920750" y="2719388"/>
            <a:ext cx="2065338" cy="1787525"/>
          </a:xfrm>
          <a:custGeom>
            <a:avLst/>
            <a:gdLst>
              <a:gd name="T0" fmla="*/ 2147483646 w 2858"/>
              <a:gd name="T1" fmla="*/ 0 h 2475"/>
              <a:gd name="T2" fmla="*/ 2147483646 w 2858"/>
              <a:gd name="T3" fmla="*/ 2147483646 h 2475"/>
              <a:gd name="T4" fmla="*/ 2147483646 w 2858"/>
              <a:gd name="T5" fmla="*/ 2147483646 h 2475"/>
              <a:gd name="T6" fmla="*/ 2147483646 w 2858"/>
              <a:gd name="T7" fmla="*/ 2147483646 h 2475"/>
              <a:gd name="T8" fmla="*/ 2147483646 w 2858"/>
              <a:gd name="T9" fmla="*/ 2147483646 h 2475"/>
              <a:gd name="T10" fmla="*/ 2147483646 w 2858"/>
              <a:gd name="T11" fmla="*/ 2147483646 h 2475"/>
              <a:gd name="T12" fmla="*/ 2147483646 w 2858"/>
              <a:gd name="T13" fmla="*/ 2147483646 h 2475"/>
              <a:gd name="T14" fmla="*/ 2147483646 w 2858"/>
              <a:gd name="T15" fmla="*/ 2147483646 h 2475"/>
              <a:gd name="T16" fmla="*/ 0 w 2858"/>
              <a:gd name="T17" fmla="*/ 2147483646 h 2475"/>
              <a:gd name="T18" fmla="*/ 2147483646 w 2858"/>
              <a:gd name="T19" fmla="*/ 2147483646 h 2475"/>
              <a:gd name="T20" fmla="*/ 2147483646 w 2858"/>
              <a:gd name="T21" fmla="*/ 0 h 2475"/>
              <a:gd name="T22" fmla="*/ 2147483646 w 2858"/>
              <a:gd name="T23" fmla="*/ 0 h 2475"/>
              <a:gd name="T24" fmla="*/ 2147483646 w 2858"/>
              <a:gd name="T25" fmla="*/ 0 h 24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bg1"/>
          </a:solidFill>
          <a:ln w="9" cap="flat" cmpd="sng">
            <a:solidFill>
              <a:schemeClr val="accent1"/>
            </a:solidFill>
            <a:round/>
          </a:ln>
        </p:spPr>
        <p:txBody>
          <a:bodyPr/>
          <a:lstStyle/>
          <a:p>
            <a:endParaRPr lang="zh-CN" altLang="en-US"/>
          </a:p>
        </p:txBody>
      </p:sp>
      <p:sp>
        <p:nvSpPr>
          <p:cNvPr id="5" name="Line 7"/>
          <p:cNvSpPr>
            <a:spLocks noChangeShapeType="1"/>
          </p:cNvSpPr>
          <p:nvPr/>
        </p:nvSpPr>
        <p:spPr bwMode="auto">
          <a:xfrm flipV="1">
            <a:off x="2473325" y="1884363"/>
            <a:ext cx="1055688" cy="833437"/>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 name="Line 8"/>
          <p:cNvSpPr>
            <a:spLocks noChangeShapeType="1"/>
          </p:cNvSpPr>
          <p:nvPr/>
        </p:nvSpPr>
        <p:spPr bwMode="auto">
          <a:xfrm flipV="1">
            <a:off x="2984500" y="3614738"/>
            <a:ext cx="549275" cy="0"/>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 name="Rectangle 9"/>
          <p:cNvSpPr>
            <a:spLocks noChangeArrowheads="1"/>
          </p:cNvSpPr>
          <p:nvPr/>
        </p:nvSpPr>
        <p:spPr bwMode="auto">
          <a:xfrm>
            <a:off x="3533775" y="1252538"/>
            <a:ext cx="6884988" cy="1293812"/>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9" name="Rectangle 11"/>
          <p:cNvSpPr>
            <a:spLocks noChangeArrowheads="1"/>
          </p:cNvSpPr>
          <p:nvPr/>
        </p:nvSpPr>
        <p:spPr bwMode="auto">
          <a:xfrm>
            <a:off x="3533775" y="2998788"/>
            <a:ext cx="6884988" cy="1292225"/>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 name="Line 13"/>
          <p:cNvSpPr>
            <a:spLocks noChangeShapeType="1"/>
          </p:cNvSpPr>
          <p:nvPr/>
        </p:nvSpPr>
        <p:spPr bwMode="auto">
          <a:xfrm>
            <a:off x="2473325" y="4506913"/>
            <a:ext cx="1055688" cy="833437"/>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 name="Rectangle 14"/>
          <p:cNvSpPr>
            <a:spLocks noChangeArrowheads="1"/>
          </p:cNvSpPr>
          <p:nvPr/>
        </p:nvSpPr>
        <p:spPr bwMode="auto">
          <a:xfrm>
            <a:off x="3533775" y="4751388"/>
            <a:ext cx="6884988" cy="1293812"/>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5" name="TextBox 16"/>
          <p:cNvSpPr txBox="1">
            <a:spLocks noChangeArrowheads="1"/>
          </p:cNvSpPr>
          <p:nvPr/>
        </p:nvSpPr>
        <p:spPr bwMode="auto">
          <a:xfrm>
            <a:off x="3721100" y="157797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17" name="TextBox 18"/>
          <p:cNvSpPr txBox="1">
            <a:spLocks noChangeArrowheads="1"/>
          </p:cNvSpPr>
          <p:nvPr/>
        </p:nvSpPr>
        <p:spPr bwMode="auto">
          <a:xfrm>
            <a:off x="3721100" y="331152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19" name="TextBox 20"/>
          <p:cNvSpPr txBox="1">
            <a:spLocks noChangeArrowheads="1"/>
          </p:cNvSpPr>
          <p:nvPr/>
        </p:nvSpPr>
        <p:spPr bwMode="auto">
          <a:xfrm>
            <a:off x="3721100" y="505777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20" name="TextBox 21"/>
          <p:cNvSpPr txBox="1">
            <a:spLocks noChangeArrowheads="1"/>
          </p:cNvSpPr>
          <p:nvPr/>
        </p:nvSpPr>
        <p:spPr bwMode="auto">
          <a:xfrm>
            <a:off x="1204913" y="3230563"/>
            <a:ext cx="1498600"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en-US" sz="2600">
                <a:solidFill>
                  <a:schemeClr val="tx1"/>
                </a:solidFill>
                <a:latin typeface="微软雅黑" panose="020B0503020204020204" pitchFamily="34" charset="-122"/>
              </a:rPr>
              <a:t>实践难点</a:t>
            </a:r>
            <a:endParaRPr lang="en-US" sz="2600">
              <a:solidFill>
                <a:schemeClr val="tx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0"/>
                                        </p:tgtEl>
                                        <p:attrNameLst>
                                          <p:attrName>ppt_y</p:attrName>
                                        </p:attrNameLst>
                                      </p:cBhvr>
                                      <p:tavLst>
                                        <p:tav tm="0">
                                          <p:val>
                                            <p:strVal val="#ppt_y"/>
                                          </p:val>
                                        </p:tav>
                                        <p:tav tm="100000">
                                          <p:val>
                                            <p:strVal val="#ppt_y"/>
                                          </p:val>
                                        </p:tav>
                                      </p:tavLst>
                                    </p:anim>
                                    <p:anim calcmode="lin" valueType="num">
                                      <p:cBhvr>
                                        <p:cTn id="16"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0"/>
                                        </p:tgtEl>
                                      </p:cBhvr>
                                    </p:animEffect>
                                  </p:childTnLst>
                                </p:cTn>
                              </p:par>
                            </p:childTnLst>
                          </p:cTn>
                        </p:par>
                        <p:par>
                          <p:cTn id="19" fill="hold">
                            <p:stCondLst>
                              <p:cond delay="1649"/>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2149"/>
                            </p:stCondLst>
                            <p:childTnLst>
                              <p:par>
                                <p:cTn id="30" presetID="2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9" grpId="0" animBg="1" autoUpdateAnimBg="0"/>
      <p:bldP spid="11" grpId="0" animBg="1"/>
      <p:bldP spid="12" grpId="0" animBg="1" autoUpdateAnimBg="0"/>
      <p:bldP spid="15" grpId="0" autoUpdateAnimBg="0"/>
      <p:bldP spid="17" grpId="0" autoUpdateAnimBg="0"/>
      <p:bldP spid="19" grpId="0" autoUpdateAnimBg="0"/>
      <p:bldP spid="2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xtBox 21"/>
          <p:cNvSpPr txBox="1"/>
          <p:nvPr/>
        </p:nvSpPr>
        <p:spPr>
          <a:xfrm>
            <a:off x="2398591" y="3738483"/>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solidFill>
              </a:rPr>
              <a:t>点击输入简要文字内容，文字内容需概括精炼，不用多余的文字修饰，言简意赅的说明分项内容</a:t>
            </a:r>
            <a:r>
              <a:rPr lang="en-US" altLang="zh-CN" dirty="0">
                <a:solidFill>
                  <a:schemeClr val="tx1"/>
                </a:solidFill>
              </a:rPr>
              <a:t>……</a:t>
            </a:r>
          </a:p>
        </p:txBody>
      </p:sp>
      <p:sp>
        <p:nvSpPr>
          <p:cNvPr id="5" name="TextBox 22"/>
          <p:cNvSpPr txBox="1"/>
          <p:nvPr/>
        </p:nvSpPr>
        <p:spPr>
          <a:xfrm>
            <a:off x="4177767" y="3738483"/>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solidFill>
              </a:rPr>
              <a:t>点击输入简要文字内容，文字内容需概括精炼，不用多余的文字修饰，言简意赅的说明分项内容</a:t>
            </a:r>
            <a:r>
              <a:rPr lang="en-US" altLang="zh-CN" dirty="0">
                <a:solidFill>
                  <a:schemeClr val="tx1"/>
                </a:solidFill>
              </a:rPr>
              <a:t>……</a:t>
            </a:r>
          </a:p>
        </p:txBody>
      </p:sp>
      <p:sp>
        <p:nvSpPr>
          <p:cNvPr id="6" name="TextBox 28"/>
          <p:cNvSpPr txBox="1"/>
          <p:nvPr/>
        </p:nvSpPr>
        <p:spPr>
          <a:xfrm>
            <a:off x="6048544" y="3746448"/>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solidFill>
              </a:rPr>
              <a:t>点击输入简要文字内容，文字内容需概括精炼，不用多余的文字修饰，言简意赅的说明分项内容</a:t>
            </a:r>
            <a:r>
              <a:rPr lang="en-US" altLang="zh-CN" dirty="0">
                <a:solidFill>
                  <a:schemeClr val="tx1"/>
                </a:solidFill>
              </a:rPr>
              <a:t>……</a:t>
            </a:r>
          </a:p>
        </p:txBody>
      </p:sp>
      <p:sp>
        <p:nvSpPr>
          <p:cNvPr id="7" name="TextBox 29"/>
          <p:cNvSpPr txBox="1"/>
          <p:nvPr/>
        </p:nvSpPr>
        <p:spPr>
          <a:xfrm>
            <a:off x="7868937" y="3746448"/>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solidFill>
              </a:rPr>
              <a:t>点击输入简要文字内容，文字内容需概括精炼，不用多余的文字修饰，言简意赅的说明分项内容</a:t>
            </a:r>
            <a:r>
              <a:rPr lang="en-US" altLang="zh-CN" dirty="0">
                <a:solidFill>
                  <a:schemeClr val="tx1"/>
                </a:solidFill>
              </a:rPr>
              <a:t>……</a:t>
            </a:r>
          </a:p>
        </p:txBody>
      </p:sp>
      <p:sp>
        <p:nvSpPr>
          <p:cNvPr id="8" name="燕尾形箭头 7"/>
          <p:cNvSpPr/>
          <p:nvPr/>
        </p:nvSpPr>
        <p:spPr>
          <a:xfrm>
            <a:off x="2273754" y="2614930"/>
            <a:ext cx="7401260" cy="202873"/>
          </a:xfrm>
          <a:prstGeom prst="notched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defTabSz="914400" fontAlgn="auto">
              <a:spcBef>
                <a:spcPts val="0"/>
              </a:spcBef>
              <a:spcAft>
                <a:spcPts val="0"/>
              </a:spcAft>
              <a:defRPr/>
            </a:pPr>
            <a:endParaRPr lang="zh-CN" altLang="en-US" sz="2490">
              <a:solidFill>
                <a:schemeClr val="tx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9" name="组合 8"/>
          <p:cNvGrpSpPr/>
          <p:nvPr/>
        </p:nvGrpSpPr>
        <p:grpSpPr>
          <a:xfrm>
            <a:off x="2479875" y="1997208"/>
            <a:ext cx="1461828" cy="1461828"/>
            <a:chOff x="1278794" y="3334906"/>
            <a:chExt cx="914014" cy="914014"/>
          </a:xfrm>
        </p:grpSpPr>
        <p:grpSp>
          <p:nvGrpSpPr>
            <p:cNvPr id="10" name="组合 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13" name="椭圆 1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grpSp>
        <p:sp>
          <p:nvSpPr>
            <p:cNvPr id="11" name="TextBox 33"/>
            <p:cNvSpPr txBox="1"/>
            <p:nvPr/>
          </p:nvSpPr>
          <p:spPr>
            <a:xfrm>
              <a:off x="1496681" y="3742514"/>
              <a:ext cx="476286" cy="202060"/>
            </a:xfrm>
            <a:prstGeom prst="rect">
              <a:avLst/>
            </a:prstGeom>
            <a:noFill/>
          </p:spPr>
          <p:txBody>
            <a:bodyPr wrap="none" rtlCol="0">
              <a:spAutoFit/>
            </a:bodyPr>
            <a:lstStyle/>
            <a:p>
              <a:pPr algn="ctr"/>
              <a:r>
                <a:rPr lang="zh-CN" altLang="en-US" sz="1500" b="1" dirty="0">
                  <a:latin typeface="微软雅黑" panose="020B0503020204020204" pitchFamily="34" charset="-122"/>
                  <a:ea typeface="微软雅黑" panose="020B0503020204020204" pitchFamily="34" charset="-122"/>
                </a:rPr>
                <a:t>思路一</a:t>
              </a:r>
            </a:p>
          </p:txBody>
        </p:sp>
      </p:grpSp>
      <p:grpSp>
        <p:nvGrpSpPr>
          <p:cNvPr id="14" name="组合 13"/>
          <p:cNvGrpSpPr/>
          <p:nvPr/>
        </p:nvGrpSpPr>
        <p:grpSpPr>
          <a:xfrm>
            <a:off x="4214333" y="2000918"/>
            <a:ext cx="1461828" cy="1461828"/>
            <a:chOff x="1278794" y="3334906"/>
            <a:chExt cx="914014" cy="914014"/>
          </a:xfrm>
        </p:grpSpPr>
        <p:grpSp>
          <p:nvGrpSpPr>
            <p:cNvPr id="15" name="组合 14"/>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18" name="椭圆 1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grpSp>
        <p:sp>
          <p:nvSpPr>
            <p:cNvPr id="16" name="TextBox 38"/>
            <p:cNvSpPr txBox="1"/>
            <p:nvPr/>
          </p:nvSpPr>
          <p:spPr>
            <a:xfrm>
              <a:off x="1496682" y="3740516"/>
              <a:ext cx="476286" cy="202060"/>
            </a:xfrm>
            <a:prstGeom prst="rect">
              <a:avLst/>
            </a:prstGeom>
            <a:noFill/>
          </p:spPr>
          <p:txBody>
            <a:bodyPr wrap="none" rtlCol="0">
              <a:spAutoFit/>
            </a:bodyPr>
            <a:lstStyle/>
            <a:p>
              <a:pPr algn="ctr"/>
              <a:r>
                <a:rPr lang="zh-CN" altLang="en-US" sz="1500" b="1" dirty="0">
                  <a:latin typeface="微软雅黑" panose="020B0503020204020204" pitchFamily="34" charset="-122"/>
                  <a:ea typeface="微软雅黑" panose="020B0503020204020204" pitchFamily="34" charset="-122"/>
                </a:rPr>
                <a:t>思路二</a:t>
              </a:r>
            </a:p>
          </p:txBody>
        </p:sp>
      </p:grpSp>
      <p:grpSp>
        <p:nvGrpSpPr>
          <p:cNvPr id="19" name="组合 18"/>
          <p:cNvGrpSpPr/>
          <p:nvPr/>
        </p:nvGrpSpPr>
        <p:grpSpPr>
          <a:xfrm>
            <a:off x="6032890" y="1997208"/>
            <a:ext cx="1461828" cy="1461828"/>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grpSp>
        <p:sp>
          <p:nvSpPr>
            <p:cNvPr id="21" name="TextBox 48"/>
            <p:cNvSpPr txBox="1"/>
            <p:nvPr/>
          </p:nvSpPr>
          <p:spPr>
            <a:xfrm>
              <a:off x="1496682" y="3742514"/>
              <a:ext cx="476286" cy="202060"/>
            </a:xfrm>
            <a:prstGeom prst="rect">
              <a:avLst/>
            </a:prstGeom>
            <a:noFill/>
          </p:spPr>
          <p:txBody>
            <a:bodyPr wrap="none" rtlCol="0">
              <a:spAutoFit/>
            </a:bodyPr>
            <a:lstStyle/>
            <a:p>
              <a:pPr algn="ctr"/>
              <a:r>
                <a:rPr lang="zh-CN" altLang="en-US" sz="1500" b="1" dirty="0">
                  <a:latin typeface="微软雅黑" panose="020B0503020204020204" pitchFamily="34" charset="-122"/>
                  <a:ea typeface="微软雅黑" panose="020B0503020204020204" pitchFamily="34" charset="-122"/>
                </a:rPr>
                <a:t>思路三</a:t>
              </a:r>
            </a:p>
          </p:txBody>
        </p:sp>
      </p:grpSp>
      <p:grpSp>
        <p:nvGrpSpPr>
          <p:cNvPr id="24" name="组合 23"/>
          <p:cNvGrpSpPr/>
          <p:nvPr/>
        </p:nvGrpSpPr>
        <p:grpSpPr>
          <a:xfrm>
            <a:off x="7820530" y="2004083"/>
            <a:ext cx="1461828" cy="1461828"/>
            <a:chOff x="1278794" y="3334906"/>
            <a:chExt cx="914014" cy="914014"/>
          </a:xfrm>
        </p:grpSpPr>
        <p:grpSp>
          <p:nvGrpSpPr>
            <p:cNvPr id="25" name="组合 24"/>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grpSp>
        <p:sp>
          <p:nvSpPr>
            <p:cNvPr id="26" name="TextBox 53"/>
            <p:cNvSpPr txBox="1"/>
            <p:nvPr/>
          </p:nvSpPr>
          <p:spPr>
            <a:xfrm>
              <a:off x="1496682" y="3738812"/>
              <a:ext cx="476286" cy="202060"/>
            </a:xfrm>
            <a:prstGeom prst="rect">
              <a:avLst/>
            </a:prstGeom>
            <a:noFill/>
          </p:spPr>
          <p:txBody>
            <a:bodyPr wrap="none" rtlCol="0">
              <a:spAutoFit/>
            </a:bodyPr>
            <a:lstStyle/>
            <a:p>
              <a:pPr algn="ctr"/>
              <a:r>
                <a:rPr lang="zh-CN" altLang="en-US" sz="1500" b="1" dirty="0">
                  <a:latin typeface="微软雅黑" panose="020B0503020204020204" pitchFamily="34" charset="-122"/>
                  <a:ea typeface="微软雅黑" panose="020B0503020204020204" pitchFamily="34" charset="-122"/>
                </a:rPr>
                <a:t>思路四</a:t>
              </a:r>
            </a:p>
          </p:txBody>
        </p:sp>
      </p:grpSp>
      <p:sp>
        <p:nvSpPr>
          <p:cNvPr id="29" name="椭圆 28"/>
          <p:cNvSpPr/>
          <p:nvPr/>
        </p:nvSpPr>
        <p:spPr>
          <a:xfrm>
            <a:off x="2451485" y="1650251"/>
            <a:ext cx="645364" cy="64536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solidFill>
            </a:endParaRPr>
          </a:p>
        </p:txBody>
      </p:sp>
      <p:sp>
        <p:nvSpPr>
          <p:cNvPr id="30" name="椭圆 29"/>
          <p:cNvSpPr/>
          <p:nvPr/>
        </p:nvSpPr>
        <p:spPr>
          <a:xfrm>
            <a:off x="4181788" y="1650251"/>
            <a:ext cx="645364" cy="64536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solidFill>
            </a:endParaRPr>
          </a:p>
        </p:txBody>
      </p:sp>
      <p:sp>
        <p:nvSpPr>
          <p:cNvPr id="31" name="椭圆 30"/>
          <p:cNvSpPr/>
          <p:nvPr/>
        </p:nvSpPr>
        <p:spPr>
          <a:xfrm>
            <a:off x="6035307" y="1656796"/>
            <a:ext cx="645364" cy="64536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solidFill>
            </a:endParaRPr>
          </a:p>
        </p:txBody>
      </p:sp>
      <p:sp>
        <p:nvSpPr>
          <p:cNvPr id="32" name="椭圆 31"/>
          <p:cNvSpPr/>
          <p:nvPr/>
        </p:nvSpPr>
        <p:spPr>
          <a:xfrm>
            <a:off x="7838986" y="1656796"/>
            <a:ext cx="645364" cy="64536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solidFill>
                <a:schemeClr val="tx1"/>
              </a:solidFill>
            </a:endParaRPr>
          </a:p>
        </p:txBody>
      </p:sp>
      <p:sp>
        <p:nvSpPr>
          <p:cNvPr id="33" name="Freeform 34"/>
          <p:cNvSpPr>
            <a:spLocks noEditPoints="1"/>
          </p:cNvSpPr>
          <p:nvPr/>
        </p:nvSpPr>
        <p:spPr bwMode="auto">
          <a:xfrm>
            <a:off x="2628038" y="1801142"/>
            <a:ext cx="334257" cy="343054"/>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34" name="Freeform 26"/>
          <p:cNvSpPr>
            <a:spLocks noEditPoints="1"/>
          </p:cNvSpPr>
          <p:nvPr/>
        </p:nvSpPr>
        <p:spPr bwMode="auto">
          <a:xfrm>
            <a:off x="4351576" y="1821892"/>
            <a:ext cx="305788" cy="302082"/>
          </a:xfrm>
          <a:custGeom>
            <a:avLst/>
            <a:gdLst>
              <a:gd name="T0" fmla="*/ 351 w 389"/>
              <a:gd name="T1" fmla="*/ 332 h 385"/>
              <a:gd name="T2" fmla="*/ 311 w 389"/>
              <a:gd name="T3" fmla="*/ 332 h 385"/>
              <a:gd name="T4" fmla="*/ 255 w 389"/>
              <a:gd name="T5" fmla="*/ 224 h 385"/>
              <a:gd name="T6" fmla="*/ 249 w 389"/>
              <a:gd name="T7" fmla="*/ 245 h 385"/>
              <a:gd name="T8" fmla="*/ 218 w 389"/>
              <a:gd name="T9" fmla="*/ 269 h 385"/>
              <a:gd name="T10" fmla="*/ 319 w 389"/>
              <a:gd name="T11" fmla="*/ 380 h 385"/>
              <a:gd name="T12" fmla="*/ 384 w 389"/>
              <a:gd name="T13" fmla="*/ 337 h 385"/>
              <a:gd name="T14" fmla="*/ 336 w 389"/>
              <a:gd name="T15" fmla="*/ 287 h 385"/>
              <a:gd name="T16" fmla="*/ 265 w 389"/>
              <a:gd name="T17" fmla="*/ 229 h 385"/>
              <a:gd name="T18" fmla="*/ 140 w 389"/>
              <a:gd name="T19" fmla="*/ 137 h 385"/>
              <a:gd name="T20" fmla="*/ 162 w 389"/>
              <a:gd name="T21" fmla="*/ 131 h 385"/>
              <a:gd name="T22" fmla="*/ 167 w 389"/>
              <a:gd name="T23" fmla="*/ 110 h 385"/>
              <a:gd name="T24" fmla="*/ 172 w 389"/>
              <a:gd name="T25" fmla="*/ 90 h 385"/>
              <a:gd name="T26" fmla="*/ 75 w 389"/>
              <a:gd name="T27" fmla="*/ 9 h 385"/>
              <a:gd name="T28" fmla="*/ 61 w 389"/>
              <a:gd name="T29" fmla="*/ 109 h 385"/>
              <a:gd name="T30" fmla="*/ 0 w 389"/>
              <a:gd name="T31" fmla="*/ 84 h 385"/>
              <a:gd name="T32" fmla="*/ 115 w 389"/>
              <a:gd name="T33" fmla="*/ 166 h 385"/>
              <a:gd name="T34" fmla="*/ 130 w 389"/>
              <a:gd name="T35" fmla="*/ 147 h 385"/>
              <a:gd name="T36" fmla="*/ 375 w 389"/>
              <a:gd name="T37" fmla="*/ 37 h 385"/>
              <a:gd name="T38" fmla="*/ 322 w 389"/>
              <a:gd name="T39" fmla="*/ 0 h 385"/>
              <a:gd name="T40" fmla="*/ 183 w 389"/>
              <a:gd name="T41" fmla="*/ 125 h 385"/>
              <a:gd name="T42" fmla="*/ 163 w 389"/>
              <a:gd name="T43" fmla="*/ 154 h 385"/>
              <a:gd name="T44" fmla="*/ 146 w 389"/>
              <a:gd name="T45" fmla="*/ 162 h 385"/>
              <a:gd name="T46" fmla="*/ 147 w 389"/>
              <a:gd name="T47" fmla="*/ 215 h 385"/>
              <a:gd name="T48" fmla="*/ 34 w 389"/>
              <a:gd name="T49" fmla="*/ 313 h 385"/>
              <a:gd name="T50" fmla="*/ 22 w 389"/>
              <a:gd name="T51" fmla="*/ 385 h 385"/>
              <a:gd name="T52" fmla="*/ 80 w 389"/>
              <a:gd name="T53" fmla="*/ 327 h 385"/>
              <a:gd name="T54" fmla="*/ 172 w 389"/>
              <a:gd name="T55" fmla="*/ 240 h 385"/>
              <a:gd name="T56" fmla="*/ 224 w 389"/>
              <a:gd name="T57" fmla="*/ 240 h 385"/>
              <a:gd name="T58" fmla="*/ 238 w 389"/>
              <a:gd name="T59" fmla="*/ 208 h 385"/>
              <a:gd name="T60" fmla="*/ 261 w 389"/>
              <a:gd name="T61" fmla="*/ 203 h 385"/>
              <a:gd name="T62" fmla="*/ 375 w 389"/>
              <a:gd name="T63" fmla="*/ 37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9" h="385">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35" name="Freeform 35"/>
          <p:cNvSpPr>
            <a:spLocks noEditPoints="1"/>
          </p:cNvSpPr>
          <p:nvPr/>
        </p:nvSpPr>
        <p:spPr bwMode="auto">
          <a:xfrm>
            <a:off x="8027692" y="1838188"/>
            <a:ext cx="294065" cy="318039"/>
          </a:xfrm>
          <a:custGeom>
            <a:avLst/>
            <a:gdLst>
              <a:gd name="T0" fmla="*/ 29 w 433"/>
              <a:gd name="T1" fmla="*/ 29 h 469"/>
              <a:gd name="T2" fmla="*/ 115 w 433"/>
              <a:gd name="T3" fmla="*/ 28 h 469"/>
              <a:gd name="T4" fmla="*/ 208 w 433"/>
              <a:gd name="T5" fmla="*/ 3 h 469"/>
              <a:gd name="T6" fmla="*/ 216 w 433"/>
              <a:gd name="T7" fmla="*/ 0 h 469"/>
              <a:gd name="T8" fmla="*/ 225 w 433"/>
              <a:gd name="T9" fmla="*/ 3 h 469"/>
              <a:gd name="T10" fmla="*/ 318 w 433"/>
              <a:gd name="T11" fmla="*/ 28 h 469"/>
              <a:gd name="T12" fmla="*/ 404 w 433"/>
              <a:gd name="T13" fmla="*/ 29 h 469"/>
              <a:gd name="T14" fmla="*/ 433 w 433"/>
              <a:gd name="T15" fmla="*/ 25 h 469"/>
              <a:gd name="T16" fmla="*/ 433 w 433"/>
              <a:gd name="T17" fmla="*/ 58 h 469"/>
              <a:gd name="T18" fmla="*/ 372 w 433"/>
              <a:gd name="T19" fmla="*/ 355 h 469"/>
              <a:gd name="T20" fmla="*/ 222 w 433"/>
              <a:gd name="T21" fmla="*/ 468 h 469"/>
              <a:gd name="T22" fmla="*/ 216 w 433"/>
              <a:gd name="T23" fmla="*/ 469 h 469"/>
              <a:gd name="T24" fmla="*/ 210 w 433"/>
              <a:gd name="T25" fmla="*/ 468 h 469"/>
              <a:gd name="T26" fmla="*/ 61 w 433"/>
              <a:gd name="T27" fmla="*/ 355 h 469"/>
              <a:gd name="T28" fmla="*/ 0 w 433"/>
              <a:gd name="T29" fmla="*/ 58 h 469"/>
              <a:gd name="T30" fmla="*/ 0 w 433"/>
              <a:gd name="T31" fmla="*/ 25 h 469"/>
              <a:gd name="T32" fmla="*/ 29 w 433"/>
              <a:gd name="T33" fmla="*/ 29 h 469"/>
              <a:gd name="T34" fmla="*/ 216 w 433"/>
              <a:gd name="T35" fmla="*/ 239 h 469"/>
              <a:gd name="T36" fmla="*/ 216 w 433"/>
              <a:gd name="T37" fmla="*/ 239 h 469"/>
              <a:gd name="T38" fmla="*/ 361 w 433"/>
              <a:gd name="T39" fmla="*/ 239 h 469"/>
              <a:gd name="T40" fmla="*/ 380 w 433"/>
              <a:gd name="T41" fmla="*/ 90 h 469"/>
              <a:gd name="T42" fmla="*/ 311 w 433"/>
              <a:gd name="T43" fmla="*/ 86 h 469"/>
              <a:gd name="T44" fmla="*/ 216 w 433"/>
              <a:gd name="T45" fmla="*/ 62 h 469"/>
              <a:gd name="T46" fmla="*/ 216 w 433"/>
              <a:gd name="T47" fmla="*/ 239 h 469"/>
              <a:gd name="T48" fmla="*/ 216 w 433"/>
              <a:gd name="T49" fmla="*/ 409 h 469"/>
              <a:gd name="T50" fmla="*/ 216 w 433"/>
              <a:gd name="T51" fmla="*/ 409 h 469"/>
              <a:gd name="T52" fmla="*/ 216 w 433"/>
              <a:gd name="T53" fmla="*/ 239 h 469"/>
              <a:gd name="T54" fmla="*/ 72 w 433"/>
              <a:gd name="T55" fmla="*/ 239 h 469"/>
              <a:gd name="T56" fmla="*/ 105 w 433"/>
              <a:gd name="T57" fmla="*/ 323 h 469"/>
              <a:gd name="T58" fmla="*/ 216 w 433"/>
              <a:gd name="T59" fmla="*/ 40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3" h="469">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36" name="Freeform 20"/>
          <p:cNvSpPr>
            <a:spLocks noEditPoints="1"/>
          </p:cNvSpPr>
          <p:nvPr/>
        </p:nvSpPr>
        <p:spPr bwMode="auto">
          <a:xfrm>
            <a:off x="6224781" y="1794267"/>
            <a:ext cx="287664" cy="361960"/>
          </a:xfrm>
          <a:custGeom>
            <a:avLst/>
            <a:gdLst>
              <a:gd name="T0" fmla="*/ 41 w 355"/>
              <a:gd name="T1" fmla="*/ 121 h 447"/>
              <a:gd name="T2" fmla="*/ 60 w 355"/>
              <a:gd name="T3" fmla="*/ 238 h 447"/>
              <a:gd name="T4" fmla="*/ 174 w 355"/>
              <a:gd name="T5" fmla="*/ 22 h 447"/>
              <a:gd name="T6" fmla="*/ 291 w 355"/>
              <a:gd name="T7" fmla="*/ 235 h 447"/>
              <a:gd name="T8" fmla="*/ 213 w 355"/>
              <a:gd name="T9" fmla="*/ 296 h 447"/>
              <a:gd name="T10" fmla="*/ 217 w 355"/>
              <a:gd name="T11" fmla="*/ 310 h 447"/>
              <a:gd name="T12" fmla="*/ 304 w 355"/>
              <a:gd name="T13" fmla="*/ 236 h 447"/>
              <a:gd name="T14" fmla="*/ 312 w 355"/>
              <a:gd name="T15" fmla="*/ 122 h 447"/>
              <a:gd name="T16" fmla="*/ 167 w 355"/>
              <a:gd name="T17" fmla="*/ 0 h 447"/>
              <a:gd name="T18" fmla="*/ 175 w 355"/>
              <a:gd name="T19" fmla="*/ 57 h 447"/>
              <a:gd name="T20" fmla="*/ 213 w 355"/>
              <a:gd name="T21" fmla="*/ 96 h 447"/>
              <a:gd name="T22" fmla="*/ 175 w 355"/>
              <a:gd name="T23" fmla="*/ 57 h 447"/>
              <a:gd name="T24" fmla="*/ 132 w 355"/>
              <a:gd name="T25" fmla="*/ 173 h 447"/>
              <a:gd name="T26" fmla="*/ 132 w 355"/>
              <a:gd name="T27" fmla="*/ 209 h 447"/>
              <a:gd name="T28" fmla="*/ 132 w 355"/>
              <a:gd name="T29" fmla="*/ 173 h 447"/>
              <a:gd name="T30" fmla="*/ 223 w 355"/>
              <a:gd name="T31" fmla="*/ 173 h 447"/>
              <a:gd name="T32" fmla="*/ 223 w 355"/>
              <a:gd name="T33" fmla="*/ 209 h 447"/>
              <a:gd name="T34" fmla="*/ 223 w 355"/>
              <a:gd name="T35" fmla="*/ 173 h 447"/>
              <a:gd name="T36" fmla="*/ 190 w 355"/>
              <a:gd name="T37" fmla="*/ 292 h 447"/>
              <a:gd name="T38" fmla="*/ 157 w 355"/>
              <a:gd name="T39" fmla="*/ 303 h 447"/>
              <a:gd name="T40" fmla="*/ 171 w 355"/>
              <a:gd name="T41" fmla="*/ 325 h 447"/>
              <a:gd name="T42" fmla="*/ 204 w 355"/>
              <a:gd name="T43" fmla="*/ 313 h 447"/>
              <a:gd name="T44" fmla="*/ 190 w 355"/>
              <a:gd name="T45" fmla="*/ 292 h 447"/>
              <a:gd name="T46" fmla="*/ 252 w 355"/>
              <a:gd name="T47" fmla="*/ 312 h 447"/>
              <a:gd name="T48" fmla="*/ 223 w 355"/>
              <a:gd name="T49" fmla="*/ 447 h 447"/>
              <a:gd name="T50" fmla="*/ 252 w 355"/>
              <a:gd name="T51" fmla="*/ 312 h 447"/>
              <a:gd name="T52" fmla="*/ 108 w 355"/>
              <a:gd name="T53" fmla="*/ 315 h 447"/>
              <a:gd name="T54" fmla="*/ 132 w 355"/>
              <a:gd name="T55" fmla="*/ 447 h 447"/>
              <a:gd name="T56" fmla="*/ 108 w 355"/>
              <a:gd name="T57" fmla="*/ 315 h 447"/>
              <a:gd name="T58" fmla="*/ 156 w 355"/>
              <a:gd name="T59" fmla="*/ 341 h 447"/>
              <a:gd name="T60" fmla="*/ 157 w 355"/>
              <a:gd name="T61" fmla="*/ 447 h 447"/>
              <a:gd name="T62" fmla="*/ 205 w 355"/>
              <a:gd name="T63" fmla="*/ 344 h 447"/>
              <a:gd name="T64" fmla="*/ 156 w 355"/>
              <a:gd name="T65" fmla="*/ 34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447">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4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44000">
                                          <p:cBhvr additive="base">
                                            <p:cTn id="7" dur="500" fill="hold"/>
                                            <p:tgtEl>
                                              <p:spTgt spid="9"/>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44000">
                                      <p:stCondLst>
                                        <p:cond delay="100"/>
                                      </p:stCondLst>
                                      <p:childTnLst>
                                        <p:set>
                                          <p:cBhvr>
                                            <p:cTn id="10" dur="1" fill="hold">
                                              <p:stCondLst>
                                                <p:cond delay="0"/>
                                              </p:stCondLst>
                                            </p:cTn>
                                            <p:tgtEl>
                                              <p:spTgt spid="14"/>
                                            </p:tgtEl>
                                            <p:attrNameLst>
                                              <p:attrName>style.visibility</p:attrName>
                                            </p:attrNameLst>
                                          </p:cBhvr>
                                          <p:to>
                                            <p:strVal val="visible"/>
                                          </p:to>
                                        </p:set>
                                        <p:anim calcmode="lin" valueType="num" p14:bounceEnd="44000">
                                          <p:cBhvr additive="base">
                                            <p:cTn id="11" dur="500" fill="hold"/>
                                            <p:tgtEl>
                                              <p:spTgt spid="14"/>
                                            </p:tgtEl>
                                            <p:attrNameLst>
                                              <p:attrName>ppt_x</p:attrName>
                                            </p:attrNameLst>
                                          </p:cBhvr>
                                          <p:tavLst>
                                            <p:tav tm="0">
                                              <p:val>
                                                <p:strVal val="#ppt_x"/>
                                              </p:val>
                                            </p:tav>
                                            <p:tav tm="100000">
                                              <p:val>
                                                <p:strVal val="#ppt_x"/>
                                              </p:val>
                                            </p:tav>
                                          </p:tavLst>
                                        </p:anim>
                                        <p:anim calcmode="lin" valueType="num" p14:bounceEnd="44000">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44000">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14:bounceEnd="44000">
                                          <p:cBhvr additive="base">
                                            <p:cTn id="15" dur="500" fill="hold"/>
                                            <p:tgtEl>
                                              <p:spTgt spid="19"/>
                                            </p:tgtEl>
                                            <p:attrNameLst>
                                              <p:attrName>ppt_x</p:attrName>
                                            </p:attrNameLst>
                                          </p:cBhvr>
                                          <p:tavLst>
                                            <p:tav tm="0">
                                              <p:val>
                                                <p:strVal val="#ppt_x"/>
                                              </p:val>
                                            </p:tav>
                                            <p:tav tm="100000">
                                              <p:val>
                                                <p:strVal val="#ppt_x"/>
                                              </p:val>
                                            </p:tav>
                                          </p:tavLst>
                                        </p:anim>
                                        <p:anim calcmode="lin" valueType="num" p14:bounceEnd="44000">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44000">
                                      <p:stCondLst>
                                        <p:cond delay="300"/>
                                      </p:stCondLst>
                                      <p:childTnLst>
                                        <p:set>
                                          <p:cBhvr>
                                            <p:cTn id="18" dur="1" fill="hold">
                                              <p:stCondLst>
                                                <p:cond delay="0"/>
                                              </p:stCondLst>
                                            </p:cTn>
                                            <p:tgtEl>
                                              <p:spTgt spid="24"/>
                                            </p:tgtEl>
                                            <p:attrNameLst>
                                              <p:attrName>style.visibility</p:attrName>
                                            </p:attrNameLst>
                                          </p:cBhvr>
                                          <p:to>
                                            <p:strVal val="visible"/>
                                          </p:to>
                                        </p:set>
                                        <p:anim calcmode="lin" valueType="num" p14:bounceEnd="44000">
                                          <p:cBhvr additive="base">
                                            <p:cTn id="19" dur="500" fill="hold"/>
                                            <p:tgtEl>
                                              <p:spTgt spid="24"/>
                                            </p:tgtEl>
                                            <p:attrNameLst>
                                              <p:attrName>ppt_x</p:attrName>
                                            </p:attrNameLst>
                                          </p:cBhvr>
                                          <p:tavLst>
                                            <p:tav tm="0">
                                              <p:val>
                                                <p:strVal val="#ppt_x"/>
                                              </p:val>
                                            </p:tav>
                                            <p:tav tm="100000">
                                              <p:val>
                                                <p:strVal val="#ppt_x"/>
                                              </p:val>
                                            </p:tav>
                                          </p:tavLst>
                                        </p:anim>
                                        <p:anim calcmode="lin" valueType="num" p14:bounceEnd="44000">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14:presetBounceEnd="44000">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14:bounceEnd="44000">
                                          <p:cBhvr additive="base">
                                            <p:cTn id="24" dur="500" fill="hold"/>
                                            <p:tgtEl>
                                              <p:spTgt spid="29"/>
                                            </p:tgtEl>
                                            <p:attrNameLst>
                                              <p:attrName>ppt_x</p:attrName>
                                            </p:attrNameLst>
                                          </p:cBhvr>
                                          <p:tavLst>
                                            <p:tav tm="0">
                                              <p:val>
                                                <p:strVal val="#ppt_x"/>
                                              </p:val>
                                            </p:tav>
                                            <p:tav tm="100000">
                                              <p:val>
                                                <p:strVal val="#ppt_x"/>
                                              </p:val>
                                            </p:tav>
                                          </p:tavLst>
                                        </p:anim>
                                        <p:anim calcmode="lin" valueType="num" p14:bounceEnd="44000">
                                          <p:cBhvr additive="base">
                                            <p:cTn id="25" dur="500" fill="hold"/>
                                            <p:tgtEl>
                                              <p:spTgt spid="29"/>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14:presetBounceEnd="44000">
                                      <p:stCondLst>
                                        <p:cond delay="100"/>
                                      </p:stCondLst>
                                      <p:childTnLst>
                                        <p:set>
                                          <p:cBhvr>
                                            <p:cTn id="27" dur="1" fill="hold">
                                              <p:stCondLst>
                                                <p:cond delay="0"/>
                                              </p:stCondLst>
                                            </p:cTn>
                                            <p:tgtEl>
                                              <p:spTgt spid="30"/>
                                            </p:tgtEl>
                                            <p:attrNameLst>
                                              <p:attrName>style.visibility</p:attrName>
                                            </p:attrNameLst>
                                          </p:cBhvr>
                                          <p:to>
                                            <p:strVal val="visible"/>
                                          </p:to>
                                        </p:set>
                                        <p:anim calcmode="lin" valueType="num" p14:bounceEnd="44000">
                                          <p:cBhvr additive="base">
                                            <p:cTn id="28" dur="500" fill="hold"/>
                                            <p:tgtEl>
                                              <p:spTgt spid="30"/>
                                            </p:tgtEl>
                                            <p:attrNameLst>
                                              <p:attrName>ppt_x</p:attrName>
                                            </p:attrNameLst>
                                          </p:cBhvr>
                                          <p:tavLst>
                                            <p:tav tm="0">
                                              <p:val>
                                                <p:strVal val="#ppt_x"/>
                                              </p:val>
                                            </p:tav>
                                            <p:tav tm="100000">
                                              <p:val>
                                                <p:strVal val="#ppt_x"/>
                                              </p:val>
                                            </p:tav>
                                          </p:tavLst>
                                        </p:anim>
                                        <p:anim calcmode="lin" valueType="num" p14:bounceEnd="44000">
                                          <p:cBhvr additive="base">
                                            <p:cTn id="29" dur="500" fill="hold"/>
                                            <p:tgtEl>
                                              <p:spTgt spid="3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44000">
                                      <p:stCondLst>
                                        <p:cond delay="200"/>
                                      </p:stCondLst>
                                      <p:childTnLst>
                                        <p:set>
                                          <p:cBhvr>
                                            <p:cTn id="31" dur="1" fill="hold">
                                              <p:stCondLst>
                                                <p:cond delay="0"/>
                                              </p:stCondLst>
                                            </p:cTn>
                                            <p:tgtEl>
                                              <p:spTgt spid="31"/>
                                            </p:tgtEl>
                                            <p:attrNameLst>
                                              <p:attrName>style.visibility</p:attrName>
                                            </p:attrNameLst>
                                          </p:cBhvr>
                                          <p:to>
                                            <p:strVal val="visible"/>
                                          </p:to>
                                        </p:set>
                                        <p:anim calcmode="lin" valueType="num" p14:bounceEnd="44000">
                                          <p:cBhvr additive="base">
                                            <p:cTn id="32" dur="500" fill="hold"/>
                                            <p:tgtEl>
                                              <p:spTgt spid="31"/>
                                            </p:tgtEl>
                                            <p:attrNameLst>
                                              <p:attrName>ppt_x</p:attrName>
                                            </p:attrNameLst>
                                          </p:cBhvr>
                                          <p:tavLst>
                                            <p:tav tm="0">
                                              <p:val>
                                                <p:strVal val="#ppt_x"/>
                                              </p:val>
                                            </p:tav>
                                            <p:tav tm="100000">
                                              <p:val>
                                                <p:strVal val="#ppt_x"/>
                                              </p:val>
                                            </p:tav>
                                          </p:tavLst>
                                        </p:anim>
                                        <p:anim calcmode="lin" valueType="num" p14:bounceEnd="44000">
                                          <p:cBhvr additive="base">
                                            <p:cTn id="33" dur="500" fill="hold"/>
                                            <p:tgtEl>
                                              <p:spTgt spid="3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14:presetBounceEnd="44000">
                                      <p:stCondLst>
                                        <p:cond delay="300"/>
                                      </p:stCondLst>
                                      <p:childTnLst>
                                        <p:set>
                                          <p:cBhvr>
                                            <p:cTn id="35" dur="1" fill="hold">
                                              <p:stCondLst>
                                                <p:cond delay="0"/>
                                              </p:stCondLst>
                                            </p:cTn>
                                            <p:tgtEl>
                                              <p:spTgt spid="32"/>
                                            </p:tgtEl>
                                            <p:attrNameLst>
                                              <p:attrName>style.visibility</p:attrName>
                                            </p:attrNameLst>
                                          </p:cBhvr>
                                          <p:to>
                                            <p:strVal val="visible"/>
                                          </p:to>
                                        </p:set>
                                        <p:anim calcmode="lin" valueType="num" p14:bounceEnd="44000">
                                          <p:cBhvr additive="base">
                                            <p:cTn id="36" dur="500" fill="hold"/>
                                            <p:tgtEl>
                                              <p:spTgt spid="32"/>
                                            </p:tgtEl>
                                            <p:attrNameLst>
                                              <p:attrName>ppt_x</p:attrName>
                                            </p:attrNameLst>
                                          </p:cBhvr>
                                          <p:tavLst>
                                            <p:tav tm="0">
                                              <p:val>
                                                <p:strVal val="#ppt_x"/>
                                              </p:val>
                                            </p:tav>
                                            <p:tav tm="100000">
                                              <p:val>
                                                <p:strVal val="#ppt_x"/>
                                              </p:val>
                                            </p:tav>
                                          </p:tavLst>
                                        </p:anim>
                                        <p:anim calcmode="lin" valueType="num" p14:bounceEnd="44000">
                                          <p:cBhvr additive="base">
                                            <p:cTn id="37" dur="500" fill="hold"/>
                                            <p:tgtEl>
                                              <p:spTgt spid="32"/>
                                            </p:tgtEl>
                                            <p:attrNameLst>
                                              <p:attrName>ppt_y</p:attrName>
                                            </p:attrNameLst>
                                          </p:cBhvr>
                                          <p:tavLst>
                                            <p:tav tm="0">
                                              <p:val>
                                                <p:strVal val="1+#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 calcmode="lin" valueType="num">
                                          <p:cBhvr>
                                            <p:cTn id="42" dur="500" fill="hold"/>
                                            <p:tgtEl>
                                              <p:spTgt spid="33"/>
                                            </p:tgtEl>
                                            <p:attrNameLst>
                                              <p:attrName>style.rotation</p:attrName>
                                            </p:attrNameLst>
                                          </p:cBhvr>
                                          <p:tavLst>
                                            <p:tav tm="0">
                                              <p:val>
                                                <p:fltVal val="90"/>
                                              </p:val>
                                            </p:tav>
                                            <p:tav tm="100000">
                                              <p:val>
                                                <p:fltVal val="0"/>
                                              </p:val>
                                            </p:tav>
                                          </p:tavLst>
                                        </p:anim>
                                        <p:animEffect transition="in" filter="fade">
                                          <p:cBhvr>
                                            <p:cTn id="43" dur="500"/>
                                            <p:tgtEl>
                                              <p:spTgt spid="33"/>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34"/>
                                            </p:tgtEl>
                                            <p:attrNameLst>
                                              <p:attrName>style.visibility</p:attrName>
                                            </p:attrNameLst>
                                          </p:cBhvr>
                                          <p:to>
                                            <p:strVal val="visible"/>
                                          </p:to>
                                        </p:set>
                                        <p:anim calcmode="lin" valueType="num">
                                          <p:cBhvr>
                                            <p:cTn id="46" dur="500" fill="hold"/>
                                            <p:tgtEl>
                                              <p:spTgt spid="34"/>
                                            </p:tgtEl>
                                            <p:attrNameLst>
                                              <p:attrName>ppt_w</p:attrName>
                                            </p:attrNameLst>
                                          </p:cBhvr>
                                          <p:tavLst>
                                            <p:tav tm="0">
                                              <p:val>
                                                <p:fltVal val="0"/>
                                              </p:val>
                                            </p:tav>
                                            <p:tav tm="100000">
                                              <p:val>
                                                <p:strVal val="#ppt_w"/>
                                              </p:val>
                                            </p:tav>
                                          </p:tavLst>
                                        </p:anim>
                                        <p:anim calcmode="lin" valueType="num">
                                          <p:cBhvr>
                                            <p:cTn id="47" dur="500" fill="hold"/>
                                            <p:tgtEl>
                                              <p:spTgt spid="34"/>
                                            </p:tgtEl>
                                            <p:attrNameLst>
                                              <p:attrName>ppt_h</p:attrName>
                                            </p:attrNameLst>
                                          </p:cBhvr>
                                          <p:tavLst>
                                            <p:tav tm="0">
                                              <p:val>
                                                <p:fltVal val="0"/>
                                              </p:val>
                                            </p:tav>
                                            <p:tav tm="100000">
                                              <p:val>
                                                <p:strVal val="#ppt_h"/>
                                              </p:val>
                                            </p:tav>
                                          </p:tavLst>
                                        </p:anim>
                                        <p:anim calcmode="lin" valueType="num">
                                          <p:cBhvr>
                                            <p:cTn id="48" dur="500" fill="hold"/>
                                            <p:tgtEl>
                                              <p:spTgt spid="34"/>
                                            </p:tgtEl>
                                            <p:attrNameLst>
                                              <p:attrName>style.rotation</p:attrName>
                                            </p:attrNameLst>
                                          </p:cBhvr>
                                          <p:tavLst>
                                            <p:tav tm="0">
                                              <p:val>
                                                <p:fltVal val="90"/>
                                              </p:val>
                                            </p:tav>
                                            <p:tav tm="100000">
                                              <p:val>
                                                <p:fltVal val="0"/>
                                              </p:val>
                                            </p:tav>
                                          </p:tavLst>
                                        </p:anim>
                                        <p:animEffect transition="in" filter="fade">
                                          <p:cBhvr>
                                            <p:cTn id="49" dur="500"/>
                                            <p:tgtEl>
                                              <p:spTgt spid="34"/>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36"/>
                                            </p:tgtEl>
                                            <p:attrNameLst>
                                              <p:attrName>style.visibility</p:attrName>
                                            </p:attrNameLst>
                                          </p:cBhvr>
                                          <p:to>
                                            <p:strVal val="visible"/>
                                          </p:to>
                                        </p:set>
                                        <p:anim calcmode="lin" valueType="num">
                                          <p:cBhvr>
                                            <p:cTn id="52" dur="500" fill="hold"/>
                                            <p:tgtEl>
                                              <p:spTgt spid="36"/>
                                            </p:tgtEl>
                                            <p:attrNameLst>
                                              <p:attrName>ppt_w</p:attrName>
                                            </p:attrNameLst>
                                          </p:cBhvr>
                                          <p:tavLst>
                                            <p:tav tm="0">
                                              <p:val>
                                                <p:fltVal val="0"/>
                                              </p:val>
                                            </p:tav>
                                            <p:tav tm="100000">
                                              <p:val>
                                                <p:strVal val="#ppt_w"/>
                                              </p:val>
                                            </p:tav>
                                          </p:tavLst>
                                        </p:anim>
                                        <p:anim calcmode="lin" valueType="num">
                                          <p:cBhvr>
                                            <p:cTn id="53" dur="500" fill="hold"/>
                                            <p:tgtEl>
                                              <p:spTgt spid="36"/>
                                            </p:tgtEl>
                                            <p:attrNameLst>
                                              <p:attrName>ppt_h</p:attrName>
                                            </p:attrNameLst>
                                          </p:cBhvr>
                                          <p:tavLst>
                                            <p:tav tm="0">
                                              <p:val>
                                                <p:fltVal val="0"/>
                                              </p:val>
                                            </p:tav>
                                            <p:tav tm="100000">
                                              <p:val>
                                                <p:strVal val="#ppt_h"/>
                                              </p:val>
                                            </p:tav>
                                          </p:tavLst>
                                        </p:anim>
                                        <p:anim calcmode="lin" valueType="num">
                                          <p:cBhvr>
                                            <p:cTn id="54" dur="500" fill="hold"/>
                                            <p:tgtEl>
                                              <p:spTgt spid="36"/>
                                            </p:tgtEl>
                                            <p:attrNameLst>
                                              <p:attrName>style.rotation</p:attrName>
                                            </p:attrNameLst>
                                          </p:cBhvr>
                                          <p:tavLst>
                                            <p:tav tm="0">
                                              <p:val>
                                                <p:fltVal val="90"/>
                                              </p:val>
                                            </p:tav>
                                            <p:tav tm="100000">
                                              <p:val>
                                                <p:fltVal val="0"/>
                                              </p:val>
                                            </p:tav>
                                          </p:tavLst>
                                        </p:anim>
                                        <p:animEffect transition="in" filter="fade">
                                          <p:cBhvr>
                                            <p:cTn id="55" dur="500"/>
                                            <p:tgtEl>
                                              <p:spTgt spid="36"/>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35"/>
                                            </p:tgtEl>
                                            <p:attrNameLst>
                                              <p:attrName>style.visibility</p:attrName>
                                            </p:attrNameLst>
                                          </p:cBhvr>
                                          <p:to>
                                            <p:strVal val="visible"/>
                                          </p:to>
                                        </p:set>
                                        <p:anim calcmode="lin" valueType="num">
                                          <p:cBhvr>
                                            <p:cTn id="58" dur="500" fill="hold"/>
                                            <p:tgtEl>
                                              <p:spTgt spid="35"/>
                                            </p:tgtEl>
                                            <p:attrNameLst>
                                              <p:attrName>ppt_w</p:attrName>
                                            </p:attrNameLst>
                                          </p:cBhvr>
                                          <p:tavLst>
                                            <p:tav tm="0">
                                              <p:val>
                                                <p:fltVal val="0"/>
                                              </p:val>
                                            </p:tav>
                                            <p:tav tm="100000">
                                              <p:val>
                                                <p:strVal val="#ppt_w"/>
                                              </p:val>
                                            </p:tav>
                                          </p:tavLst>
                                        </p:anim>
                                        <p:anim calcmode="lin" valueType="num">
                                          <p:cBhvr>
                                            <p:cTn id="59" dur="500" fill="hold"/>
                                            <p:tgtEl>
                                              <p:spTgt spid="35"/>
                                            </p:tgtEl>
                                            <p:attrNameLst>
                                              <p:attrName>ppt_h</p:attrName>
                                            </p:attrNameLst>
                                          </p:cBhvr>
                                          <p:tavLst>
                                            <p:tav tm="0">
                                              <p:val>
                                                <p:fltVal val="0"/>
                                              </p:val>
                                            </p:tav>
                                            <p:tav tm="100000">
                                              <p:val>
                                                <p:strVal val="#ppt_h"/>
                                              </p:val>
                                            </p:tav>
                                          </p:tavLst>
                                        </p:anim>
                                        <p:anim calcmode="lin" valueType="num">
                                          <p:cBhvr>
                                            <p:cTn id="60" dur="500" fill="hold"/>
                                            <p:tgtEl>
                                              <p:spTgt spid="35"/>
                                            </p:tgtEl>
                                            <p:attrNameLst>
                                              <p:attrName>style.rotation</p:attrName>
                                            </p:attrNameLst>
                                          </p:cBhvr>
                                          <p:tavLst>
                                            <p:tav tm="0">
                                              <p:val>
                                                <p:fltVal val="90"/>
                                              </p:val>
                                            </p:tav>
                                            <p:tav tm="100000">
                                              <p:val>
                                                <p:fltVal val="0"/>
                                              </p:val>
                                            </p:tav>
                                          </p:tavLst>
                                        </p:anim>
                                        <p:animEffect transition="in" filter="fade">
                                          <p:cBhvr>
                                            <p:cTn id="61" dur="500"/>
                                            <p:tgtEl>
                                              <p:spTgt spid="35"/>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left)">
                                          <p:cBhvr>
                                            <p:cTn id="65" dur="1000"/>
                                            <p:tgtEl>
                                              <p:spTgt spid="8"/>
                                            </p:tgtEl>
                                          </p:cBhvr>
                                        </p:animEffect>
                                      </p:childTnLst>
                                    </p:cTn>
                                  </p:par>
                                </p:childTnLst>
                              </p:cTn>
                            </p:par>
                            <p:par>
                              <p:cTn id="66" fill="hold">
                                <p:stCondLst>
                                  <p:cond delay="2000"/>
                                </p:stCondLst>
                                <p:childTnLst>
                                  <p:par>
                                    <p:cTn id="67" presetID="22" presetClass="entr" presetSubtype="2" fill="hold" grpId="0" nodeType="after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wipe(right)">
                                          <p:cBhvr>
                                            <p:cTn id="69" dur="500"/>
                                            <p:tgtEl>
                                              <p:spTgt spid="4"/>
                                            </p:tgtEl>
                                          </p:cBhvr>
                                        </p:animEffect>
                                      </p:childTnLst>
                                    </p:cTn>
                                  </p:par>
                                  <p:par>
                                    <p:cTn id="70" presetID="22" presetClass="entr" presetSubtype="2" fill="hold" grpId="0" nodeType="withEffect">
                                      <p:stCondLst>
                                        <p:cond delay="200"/>
                                      </p:stCondLst>
                                      <p:childTnLst>
                                        <p:set>
                                          <p:cBhvr>
                                            <p:cTn id="71" dur="1" fill="hold">
                                              <p:stCondLst>
                                                <p:cond delay="0"/>
                                              </p:stCondLst>
                                            </p:cTn>
                                            <p:tgtEl>
                                              <p:spTgt spid="5"/>
                                            </p:tgtEl>
                                            <p:attrNameLst>
                                              <p:attrName>style.visibility</p:attrName>
                                            </p:attrNameLst>
                                          </p:cBhvr>
                                          <p:to>
                                            <p:strVal val="visible"/>
                                          </p:to>
                                        </p:set>
                                        <p:animEffect transition="in" filter="wipe(right)">
                                          <p:cBhvr>
                                            <p:cTn id="72" dur="500"/>
                                            <p:tgtEl>
                                              <p:spTgt spid="5"/>
                                            </p:tgtEl>
                                          </p:cBhvr>
                                        </p:animEffect>
                                      </p:childTnLst>
                                    </p:cTn>
                                  </p:par>
                                  <p:par>
                                    <p:cTn id="73" presetID="22" presetClass="entr" presetSubtype="2" fill="hold" grpId="0" nodeType="withEffect">
                                      <p:stCondLst>
                                        <p:cond delay="400"/>
                                      </p:stCondLst>
                                      <p:childTnLst>
                                        <p:set>
                                          <p:cBhvr>
                                            <p:cTn id="74" dur="1" fill="hold">
                                              <p:stCondLst>
                                                <p:cond delay="0"/>
                                              </p:stCondLst>
                                            </p:cTn>
                                            <p:tgtEl>
                                              <p:spTgt spid="6"/>
                                            </p:tgtEl>
                                            <p:attrNameLst>
                                              <p:attrName>style.visibility</p:attrName>
                                            </p:attrNameLst>
                                          </p:cBhvr>
                                          <p:to>
                                            <p:strVal val="visible"/>
                                          </p:to>
                                        </p:set>
                                        <p:animEffect transition="in" filter="wipe(right)">
                                          <p:cBhvr>
                                            <p:cTn id="75" dur="500"/>
                                            <p:tgtEl>
                                              <p:spTgt spid="6"/>
                                            </p:tgtEl>
                                          </p:cBhvr>
                                        </p:animEffect>
                                      </p:childTnLst>
                                    </p:cTn>
                                  </p:par>
                                  <p:par>
                                    <p:cTn id="76" presetID="22" presetClass="entr" presetSubtype="2" fill="hold" grpId="0" nodeType="withEffect">
                                      <p:stCondLst>
                                        <p:cond delay="600"/>
                                      </p:stCondLst>
                                      <p:childTnLst>
                                        <p:set>
                                          <p:cBhvr>
                                            <p:cTn id="77" dur="1" fill="hold">
                                              <p:stCondLst>
                                                <p:cond delay="0"/>
                                              </p:stCondLst>
                                            </p:cTn>
                                            <p:tgtEl>
                                              <p:spTgt spid="7"/>
                                            </p:tgtEl>
                                            <p:attrNameLst>
                                              <p:attrName>style.visibility</p:attrName>
                                            </p:attrNameLst>
                                          </p:cBhvr>
                                          <p:to>
                                            <p:strVal val="visible"/>
                                          </p:to>
                                        </p:set>
                                        <p:animEffect transition="in" filter="wipe(right)">
                                          <p:cBhvr>
                                            <p:cTn id="7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29" grpId="0" animBg="1"/>
          <p:bldP spid="30" grpId="0" animBg="1"/>
          <p:bldP spid="31" grpId="0" animBg="1"/>
          <p:bldP spid="32" grpId="0" animBg="1"/>
          <p:bldP spid="33" grpId="0" animBg="1"/>
          <p:bldP spid="34" grpId="0" animBg="1"/>
          <p:bldP spid="35" grpId="0" animBg="1"/>
          <p:bldP spid="3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30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ppt_x"/>
                                              </p:val>
                                            </p:tav>
                                            <p:tav tm="100000">
                                              <p:val>
                                                <p:strVal val="#ppt_x"/>
                                              </p:val>
                                            </p:tav>
                                          </p:tavLst>
                                        </p:anim>
                                        <p:anim calcmode="lin" valueType="num">
                                          <p:cBhvr additive="base">
                                            <p:cTn id="25" dur="500" fill="hold"/>
                                            <p:tgtEl>
                                              <p:spTgt spid="29"/>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10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ppt_x"/>
                                              </p:val>
                                            </p:tav>
                                            <p:tav tm="100000">
                                              <p:val>
                                                <p:strVal val="#ppt_x"/>
                                              </p:val>
                                            </p:tav>
                                          </p:tavLst>
                                        </p:anim>
                                        <p:anim calcmode="lin" valueType="num">
                                          <p:cBhvr additive="base">
                                            <p:cTn id="29" dur="500" fill="hold"/>
                                            <p:tgtEl>
                                              <p:spTgt spid="3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31"/>
                                            </p:tgtEl>
                                            <p:attrNameLst>
                                              <p:attrName>style.visibility</p:attrName>
                                            </p:attrNameLst>
                                          </p:cBhvr>
                                          <p:to>
                                            <p:strVal val="visible"/>
                                          </p:to>
                                        </p:set>
                                        <p:anim calcmode="lin" valueType="num">
                                          <p:cBhvr additive="base">
                                            <p:cTn id="32" dur="500" fill="hold"/>
                                            <p:tgtEl>
                                              <p:spTgt spid="31"/>
                                            </p:tgtEl>
                                            <p:attrNameLst>
                                              <p:attrName>ppt_x</p:attrName>
                                            </p:attrNameLst>
                                          </p:cBhvr>
                                          <p:tavLst>
                                            <p:tav tm="0">
                                              <p:val>
                                                <p:strVal val="#ppt_x"/>
                                              </p:val>
                                            </p:tav>
                                            <p:tav tm="100000">
                                              <p:val>
                                                <p:strVal val="#ppt_x"/>
                                              </p:val>
                                            </p:tav>
                                          </p:tavLst>
                                        </p:anim>
                                        <p:anim calcmode="lin" valueType="num">
                                          <p:cBhvr additive="base">
                                            <p:cTn id="33" dur="500" fill="hold"/>
                                            <p:tgtEl>
                                              <p:spTgt spid="3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30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fill="hold"/>
                                            <p:tgtEl>
                                              <p:spTgt spid="32"/>
                                            </p:tgtEl>
                                            <p:attrNameLst>
                                              <p:attrName>ppt_x</p:attrName>
                                            </p:attrNameLst>
                                          </p:cBhvr>
                                          <p:tavLst>
                                            <p:tav tm="0">
                                              <p:val>
                                                <p:strVal val="#ppt_x"/>
                                              </p:val>
                                            </p:tav>
                                            <p:tav tm="100000">
                                              <p:val>
                                                <p:strVal val="#ppt_x"/>
                                              </p:val>
                                            </p:tav>
                                          </p:tavLst>
                                        </p:anim>
                                        <p:anim calcmode="lin" valueType="num">
                                          <p:cBhvr additive="base">
                                            <p:cTn id="37" dur="500" fill="hold"/>
                                            <p:tgtEl>
                                              <p:spTgt spid="32"/>
                                            </p:tgtEl>
                                            <p:attrNameLst>
                                              <p:attrName>ppt_y</p:attrName>
                                            </p:attrNameLst>
                                          </p:cBhvr>
                                          <p:tavLst>
                                            <p:tav tm="0">
                                              <p:val>
                                                <p:strVal val="1+#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 calcmode="lin" valueType="num">
                                          <p:cBhvr>
                                            <p:cTn id="42" dur="500" fill="hold"/>
                                            <p:tgtEl>
                                              <p:spTgt spid="33"/>
                                            </p:tgtEl>
                                            <p:attrNameLst>
                                              <p:attrName>style.rotation</p:attrName>
                                            </p:attrNameLst>
                                          </p:cBhvr>
                                          <p:tavLst>
                                            <p:tav tm="0">
                                              <p:val>
                                                <p:fltVal val="90"/>
                                              </p:val>
                                            </p:tav>
                                            <p:tav tm="100000">
                                              <p:val>
                                                <p:fltVal val="0"/>
                                              </p:val>
                                            </p:tav>
                                          </p:tavLst>
                                        </p:anim>
                                        <p:animEffect transition="in" filter="fade">
                                          <p:cBhvr>
                                            <p:cTn id="43" dur="500"/>
                                            <p:tgtEl>
                                              <p:spTgt spid="33"/>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34"/>
                                            </p:tgtEl>
                                            <p:attrNameLst>
                                              <p:attrName>style.visibility</p:attrName>
                                            </p:attrNameLst>
                                          </p:cBhvr>
                                          <p:to>
                                            <p:strVal val="visible"/>
                                          </p:to>
                                        </p:set>
                                        <p:anim calcmode="lin" valueType="num">
                                          <p:cBhvr>
                                            <p:cTn id="46" dur="500" fill="hold"/>
                                            <p:tgtEl>
                                              <p:spTgt spid="34"/>
                                            </p:tgtEl>
                                            <p:attrNameLst>
                                              <p:attrName>ppt_w</p:attrName>
                                            </p:attrNameLst>
                                          </p:cBhvr>
                                          <p:tavLst>
                                            <p:tav tm="0">
                                              <p:val>
                                                <p:fltVal val="0"/>
                                              </p:val>
                                            </p:tav>
                                            <p:tav tm="100000">
                                              <p:val>
                                                <p:strVal val="#ppt_w"/>
                                              </p:val>
                                            </p:tav>
                                          </p:tavLst>
                                        </p:anim>
                                        <p:anim calcmode="lin" valueType="num">
                                          <p:cBhvr>
                                            <p:cTn id="47" dur="500" fill="hold"/>
                                            <p:tgtEl>
                                              <p:spTgt spid="34"/>
                                            </p:tgtEl>
                                            <p:attrNameLst>
                                              <p:attrName>ppt_h</p:attrName>
                                            </p:attrNameLst>
                                          </p:cBhvr>
                                          <p:tavLst>
                                            <p:tav tm="0">
                                              <p:val>
                                                <p:fltVal val="0"/>
                                              </p:val>
                                            </p:tav>
                                            <p:tav tm="100000">
                                              <p:val>
                                                <p:strVal val="#ppt_h"/>
                                              </p:val>
                                            </p:tav>
                                          </p:tavLst>
                                        </p:anim>
                                        <p:anim calcmode="lin" valueType="num">
                                          <p:cBhvr>
                                            <p:cTn id="48" dur="500" fill="hold"/>
                                            <p:tgtEl>
                                              <p:spTgt spid="34"/>
                                            </p:tgtEl>
                                            <p:attrNameLst>
                                              <p:attrName>style.rotation</p:attrName>
                                            </p:attrNameLst>
                                          </p:cBhvr>
                                          <p:tavLst>
                                            <p:tav tm="0">
                                              <p:val>
                                                <p:fltVal val="90"/>
                                              </p:val>
                                            </p:tav>
                                            <p:tav tm="100000">
                                              <p:val>
                                                <p:fltVal val="0"/>
                                              </p:val>
                                            </p:tav>
                                          </p:tavLst>
                                        </p:anim>
                                        <p:animEffect transition="in" filter="fade">
                                          <p:cBhvr>
                                            <p:cTn id="49" dur="500"/>
                                            <p:tgtEl>
                                              <p:spTgt spid="34"/>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36"/>
                                            </p:tgtEl>
                                            <p:attrNameLst>
                                              <p:attrName>style.visibility</p:attrName>
                                            </p:attrNameLst>
                                          </p:cBhvr>
                                          <p:to>
                                            <p:strVal val="visible"/>
                                          </p:to>
                                        </p:set>
                                        <p:anim calcmode="lin" valueType="num">
                                          <p:cBhvr>
                                            <p:cTn id="52" dur="500" fill="hold"/>
                                            <p:tgtEl>
                                              <p:spTgt spid="36"/>
                                            </p:tgtEl>
                                            <p:attrNameLst>
                                              <p:attrName>ppt_w</p:attrName>
                                            </p:attrNameLst>
                                          </p:cBhvr>
                                          <p:tavLst>
                                            <p:tav tm="0">
                                              <p:val>
                                                <p:fltVal val="0"/>
                                              </p:val>
                                            </p:tav>
                                            <p:tav tm="100000">
                                              <p:val>
                                                <p:strVal val="#ppt_w"/>
                                              </p:val>
                                            </p:tav>
                                          </p:tavLst>
                                        </p:anim>
                                        <p:anim calcmode="lin" valueType="num">
                                          <p:cBhvr>
                                            <p:cTn id="53" dur="500" fill="hold"/>
                                            <p:tgtEl>
                                              <p:spTgt spid="36"/>
                                            </p:tgtEl>
                                            <p:attrNameLst>
                                              <p:attrName>ppt_h</p:attrName>
                                            </p:attrNameLst>
                                          </p:cBhvr>
                                          <p:tavLst>
                                            <p:tav tm="0">
                                              <p:val>
                                                <p:fltVal val="0"/>
                                              </p:val>
                                            </p:tav>
                                            <p:tav tm="100000">
                                              <p:val>
                                                <p:strVal val="#ppt_h"/>
                                              </p:val>
                                            </p:tav>
                                          </p:tavLst>
                                        </p:anim>
                                        <p:anim calcmode="lin" valueType="num">
                                          <p:cBhvr>
                                            <p:cTn id="54" dur="500" fill="hold"/>
                                            <p:tgtEl>
                                              <p:spTgt spid="36"/>
                                            </p:tgtEl>
                                            <p:attrNameLst>
                                              <p:attrName>style.rotation</p:attrName>
                                            </p:attrNameLst>
                                          </p:cBhvr>
                                          <p:tavLst>
                                            <p:tav tm="0">
                                              <p:val>
                                                <p:fltVal val="90"/>
                                              </p:val>
                                            </p:tav>
                                            <p:tav tm="100000">
                                              <p:val>
                                                <p:fltVal val="0"/>
                                              </p:val>
                                            </p:tav>
                                          </p:tavLst>
                                        </p:anim>
                                        <p:animEffect transition="in" filter="fade">
                                          <p:cBhvr>
                                            <p:cTn id="55" dur="500"/>
                                            <p:tgtEl>
                                              <p:spTgt spid="36"/>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35"/>
                                            </p:tgtEl>
                                            <p:attrNameLst>
                                              <p:attrName>style.visibility</p:attrName>
                                            </p:attrNameLst>
                                          </p:cBhvr>
                                          <p:to>
                                            <p:strVal val="visible"/>
                                          </p:to>
                                        </p:set>
                                        <p:anim calcmode="lin" valueType="num">
                                          <p:cBhvr>
                                            <p:cTn id="58" dur="500" fill="hold"/>
                                            <p:tgtEl>
                                              <p:spTgt spid="35"/>
                                            </p:tgtEl>
                                            <p:attrNameLst>
                                              <p:attrName>ppt_w</p:attrName>
                                            </p:attrNameLst>
                                          </p:cBhvr>
                                          <p:tavLst>
                                            <p:tav tm="0">
                                              <p:val>
                                                <p:fltVal val="0"/>
                                              </p:val>
                                            </p:tav>
                                            <p:tav tm="100000">
                                              <p:val>
                                                <p:strVal val="#ppt_w"/>
                                              </p:val>
                                            </p:tav>
                                          </p:tavLst>
                                        </p:anim>
                                        <p:anim calcmode="lin" valueType="num">
                                          <p:cBhvr>
                                            <p:cTn id="59" dur="500" fill="hold"/>
                                            <p:tgtEl>
                                              <p:spTgt spid="35"/>
                                            </p:tgtEl>
                                            <p:attrNameLst>
                                              <p:attrName>ppt_h</p:attrName>
                                            </p:attrNameLst>
                                          </p:cBhvr>
                                          <p:tavLst>
                                            <p:tav tm="0">
                                              <p:val>
                                                <p:fltVal val="0"/>
                                              </p:val>
                                            </p:tav>
                                            <p:tav tm="100000">
                                              <p:val>
                                                <p:strVal val="#ppt_h"/>
                                              </p:val>
                                            </p:tav>
                                          </p:tavLst>
                                        </p:anim>
                                        <p:anim calcmode="lin" valueType="num">
                                          <p:cBhvr>
                                            <p:cTn id="60" dur="500" fill="hold"/>
                                            <p:tgtEl>
                                              <p:spTgt spid="35"/>
                                            </p:tgtEl>
                                            <p:attrNameLst>
                                              <p:attrName>style.rotation</p:attrName>
                                            </p:attrNameLst>
                                          </p:cBhvr>
                                          <p:tavLst>
                                            <p:tav tm="0">
                                              <p:val>
                                                <p:fltVal val="90"/>
                                              </p:val>
                                            </p:tav>
                                            <p:tav tm="100000">
                                              <p:val>
                                                <p:fltVal val="0"/>
                                              </p:val>
                                            </p:tav>
                                          </p:tavLst>
                                        </p:anim>
                                        <p:animEffect transition="in" filter="fade">
                                          <p:cBhvr>
                                            <p:cTn id="61" dur="500"/>
                                            <p:tgtEl>
                                              <p:spTgt spid="35"/>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left)">
                                          <p:cBhvr>
                                            <p:cTn id="65" dur="1000"/>
                                            <p:tgtEl>
                                              <p:spTgt spid="8"/>
                                            </p:tgtEl>
                                          </p:cBhvr>
                                        </p:animEffect>
                                      </p:childTnLst>
                                    </p:cTn>
                                  </p:par>
                                </p:childTnLst>
                              </p:cTn>
                            </p:par>
                            <p:par>
                              <p:cTn id="66" fill="hold">
                                <p:stCondLst>
                                  <p:cond delay="2000"/>
                                </p:stCondLst>
                                <p:childTnLst>
                                  <p:par>
                                    <p:cTn id="67" presetID="22" presetClass="entr" presetSubtype="2" fill="hold" grpId="0" nodeType="after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wipe(right)">
                                          <p:cBhvr>
                                            <p:cTn id="69" dur="500"/>
                                            <p:tgtEl>
                                              <p:spTgt spid="4"/>
                                            </p:tgtEl>
                                          </p:cBhvr>
                                        </p:animEffect>
                                      </p:childTnLst>
                                    </p:cTn>
                                  </p:par>
                                  <p:par>
                                    <p:cTn id="70" presetID="22" presetClass="entr" presetSubtype="2" fill="hold" grpId="0" nodeType="withEffect">
                                      <p:stCondLst>
                                        <p:cond delay="200"/>
                                      </p:stCondLst>
                                      <p:childTnLst>
                                        <p:set>
                                          <p:cBhvr>
                                            <p:cTn id="71" dur="1" fill="hold">
                                              <p:stCondLst>
                                                <p:cond delay="0"/>
                                              </p:stCondLst>
                                            </p:cTn>
                                            <p:tgtEl>
                                              <p:spTgt spid="5"/>
                                            </p:tgtEl>
                                            <p:attrNameLst>
                                              <p:attrName>style.visibility</p:attrName>
                                            </p:attrNameLst>
                                          </p:cBhvr>
                                          <p:to>
                                            <p:strVal val="visible"/>
                                          </p:to>
                                        </p:set>
                                        <p:animEffect transition="in" filter="wipe(right)">
                                          <p:cBhvr>
                                            <p:cTn id="72" dur="500"/>
                                            <p:tgtEl>
                                              <p:spTgt spid="5"/>
                                            </p:tgtEl>
                                          </p:cBhvr>
                                        </p:animEffect>
                                      </p:childTnLst>
                                    </p:cTn>
                                  </p:par>
                                  <p:par>
                                    <p:cTn id="73" presetID="22" presetClass="entr" presetSubtype="2" fill="hold" grpId="0" nodeType="withEffect">
                                      <p:stCondLst>
                                        <p:cond delay="400"/>
                                      </p:stCondLst>
                                      <p:childTnLst>
                                        <p:set>
                                          <p:cBhvr>
                                            <p:cTn id="74" dur="1" fill="hold">
                                              <p:stCondLst>
                                                <p:cond delay="0"/>
                                              </p:stCondLst>
                                            </p:cTn>
                                            <p:tgtEl>
                                              <p:spTgt spid="6"/>
                                            </p:tgtEl>
                                            <p:attrNameLst>
                                              <p:attrName>style.visibility</p:attrName>
                                            </p:attrNameLst>
                                          </p:cBhvr>
                                          <p:to>
                                            <p:strVal val="visible"/>
                                          </p:to>
                                        </p:set>
                                        <p:animEffect transition="in" filter="wipe(right)">
                                          <p:cBhvr>
                                            <p:cTn id="75" dur="500"/>
                                            <p:tgtEl>
                                              <p:spTgt spid="6"/>
                                            </p:tgtEl>
                                          </p:cBhvr>
                                        </p:animEffect>
                                      </p:childTnLst>
                                    </p:cTn>
                                  </p:par>
                                  <p:par>
                                    <p:cTn id="76" presetID="22" presetClass="entr" presetSubtype="2" fill="hold" grpId="0" nodeType="withEffect">
                                      <p:stCondLst>
                                        <p:cond delay="600"/>
                                      </p:stCondLst>
                                      <p:childTnLst>
                                        <p:set>
                                          <p:cBhvr>
                                            <p:cTn id="77" dur="1" fill="hold">
                                              <p:stCondLst>
                                                <p:cond delay="0"/>
                                              </p:stCondLst>
                                            </p:cTn>
                                            <p:tgtEl>
                                              <p:spTgt spid="7"/>
                                            </p:tgtEl>
                                            <p:attrNameLst>
                                              <p:attrName>style.visibility</p:attrName>
                                            </p:attrNameLst>
                                          </p:cBhvr>
                                          <p:to>
                                            <p:strVal val="visible"/>
                                          </p:to>
                                        </p:set>
                                        <p:animEffect transition="in" filter="wipe(right)">
                                          <p:cBhvr>
                                            <p:cTn id="7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29" grpId="0" animBg="1"/>
          <p:bldP spid="30" grpId="0" animBg="1"/>
          <p:bldP spid="31" grpId="0" animBg="1"/>
          <p:bldP spid="32" grpId="0" animBg="1"/>
          <p:bldP spid="33" grpId="0" animBg="1"/>
          <p:bldP spid="34" grpId="0" animBg="1"/>
          <p:bldP spid="35" grpId="0" animBg="1"/>
          <p:bldP spid="36"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5432480" y="2251148"/>
            <a:ext cx="2019191" cy="968044"/>
          </a:xfrm>
          <a:prstGeom prst="rect">
            <a:avLst/>
          </a:prstGeom>
          <a:noFill/>
          <a:ln w="19050" cap="flat" cmpd="sng" algn="ctr">
            <a:solidFill>
              <a:schemeClr val="accent1"/>
            </a:solidFill>
            <a:prstDash val="solid"/>
            <a:miter lim="800000"/>
          </a:ln>
          <a:effectLst/>
        </p:spPr>
        <p:txBody>
          <a:bodyPr rtlCol="0" anchor="ctr"/>
          <a:lstStyle/>
          <a:p>
            <a:pPr algn="ctr" defTabSz="963930">
              <a:defRPr/>
            </a:pPr>
            <a:endParaRPr lang="zh-CN" altLang="en-US" kern="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p:cNvSpPr txBox="1"/>
          <p:nvPr>
            <p:custDataLst>
              <p:tags r:id="rId2"/>
            </p:custDataLst>
          </p:nvPr>
        </p:nvSpPr>
        <p:spPr>
          <a:xfrm>
            <a:off x="5731734" y="2622167"/>
            <a:ext cx="1448795" cy="454740"/>
          </a:xfrm>
          <a:prstGeom prst="rect">
            <a:avLst/>
          </a:prstGeom>
          <a:noFill/>
        </p:spPr>
        <p:txBody>
          <a:bodyPr vert="horz" wrap="none" lIns="0" tIns="0" rIns="0" bIns="0" rtlCol="0">
            <a:spAutoFit/>
          </a:bodyPr>
          <a:lstStyle/>
          <a:p>
            <a:r>
              <a:rPr lang="zh-CN" altLang="en-US"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第 </a:t>
            </a:r>
            <a:r>
              <a:rPr lang="en-US" altLang="zh-CN"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1 </a:t>
            </a:r>
            <a:r>
              <a:rPr lang="zh-CN" altLang="en-US" sz="2955" spc="422" dirty="0">
                <a:solidFill>
                  <a:schemeClr val="accent1"/>
                </a:solidFill>
                <a:latin typeface="Arial" panose="020B0604020202020204" pitchFamily="34" charset="0"/>
                <a:ea typeface="微软雅黑" panose="020B0503020204020204" pitchFamily="34" charset="-122"/>
                <a:sym typeface="Arial" panose="020B0604020202020204" pitchFamily="34" charset="0"/>
              </a:rPr>
              <a:t>章</a:t>
            </a:r>
          </a:p>
        </p:txBody>
      </p:sp>
      <p:sp>
        <p:nvSpPr>
          <p:cNvPr id="5" name="文本框 4"/>
          <p:cNvSpPr txBox="1"/>
          <p:nvPr>
            <p:custDataLst>
              <p:tags r:id="rId3"/>
            </p:custDataLst>
          </p:nvPr>
        </p:nvSpPr>
        <p:spPr>
          <a:xfrm>
            <a:off x="5498423" y="2251148"/>
            <a:ext cx="1887304" cy="360099"/>
          </a:xfrm>
          <a:prstGeom prst="rect">
            <a:avLst/>
          </a:prstGeom>
          <a:noFill/>
        </p:spPr>
        <p:txBody>
          <a:bodyPr vert="horz" wrap="square" lIns="0" tIns="0" rIns="0" bIns="0" rtlCol="0">
            <a:spAutoFit/>
          </a:bodyPr>
          <a:lstStyle/>
          <a:p>
            <a:pPr algn="ctr">
              <a:lnSpc>
                <a:spcPct val="130000"/>
              </a:lnSpc>
            </a:pPr>
            <a:r>
              <a:rPr lang="en-US" altLang="zh-CN"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CHAPTER ONE</a:t>
            </a:r>
            <a:endParaRPr lang="zh-CN" altLang="en-US" kern="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nvSpPr>
        <p:spPr>
          <a:xfrm>
            <a:off x="4459523" y="3913373"/>
            <a:ext cx="3965105" cy="677108"/>
          </a:xfrm>
          <a:prstGeom prst="rect">
            <a:avLst/>
          </a:prstGeom>
        </p:spPr>
        <p:txBody>
          <a:bodyPr wrap="square" lIns="0" tIns="0" rIns="0" bIns="0">
            <a:spAutoFit/>
          </a:bodyPr>
          <a:lstStyle/>
          <a:p>
            <a:r>
              <a:rPr lang="zh-CN" altLang="en-US"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zh-CN" sz="4400" dirty="0">
              <a:ln>
                <a:solidFill>
                  <a:schemeClr val="accent1"/>
                </a:solidFill>
              </a:ln>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MH_Other_1"/>
          <p:cNvSpPr/>
          <p:nvPr>
            <p:custDataLst>
              <p:tags r:id="rId1"/>
            </p:custDataLst>
          </p:nvPr>
        </p:nvSpPr>
        <p:spPr bwMode="auto">
          <a:xfrm>
            <a:off x="549275" y="4125913"/>
            <a:ext cx="11093450" cy="1347787"/>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75000"/>
            </a:schemeClr>
          </a:solidFill>
          <a:ln>
            <a:noFill/>
          </a:ln>
        </p:spPr>
        <p:txBody>
          <a:bodyPr/>
          <a:lstStyle/>
          <a:p>
            <a:pP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5" name="MH_SubTitle_1"/>
          <p:cNvSpPr/>
          <p:nvPr>
            <p:custDataLst>
              <p:tags r:id="rId2"/>
            </p:custDataLst>
          </p:nvPr>
        </p:nvSpPr>
        <p:spPr bwMode="auto">
          <a:xfrm>
            <a:off x="2189163" y="3349625"/>
            <a:ext cx="1390650" cy="1393825"/>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chemeClr val="accent2"/>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6" name="MH_SubTitle_2"/>
          <p:cNvSpPr/>
          <p:nvPr>
            <p:custDataLst>
              <p:tags r:id="rId3"/>
            </p:custDataLst>
          </p:nvPr>
        </p:nvSpPr>
        <p:spPr bwMode="auto">
          <a:xfrm>
            <a:off x="4330700" y="3586163"/>
            <a:ext cx="1390650" cy="1392237"/>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400" dirty="0">
                <a:solidFill>
                  <a:prstClr val="white"/>
                </a:solidFill>
                <a:latin typeface="微软雅黑" panose="020B0503020204020204" pitchFamily="34" charset="-122"/>
                <a:ea typeface="微软雅黑" panose="020B0503020204020204" pitchFamily="34" charset="-122"/>
              </a:rPr>
              <a:t>添加</a:t>
            </a:r>
            <a:endParaRPr lang="en-US" altLang="zh-CN" sz="2400" dirty="0">
              <a:solidFill>
                <a:prstClr val="white"/>
              </a:solidFill>
              <a:latin typeface="微软雅黑" panose="020B0503020204020204" pitchFamily="34" charset="-122"/>
              <a:ea typeface="微软雅黑" panose="020B0503020204020204" pitchFamily="34" charset="-122"/>
            </a:endParaRPr>
          </a:p>
          <a:p>
            <a:pPr algn="ctr" eaLnBrk="1" fontAlgn="auto" hangingPunct="1">
              <a:spcBef>
                <a:spcPts val="0"/>
              </a:spcBef>
              <a:spcAft>
                <a:spcPts val="0"/>
              </a:spcAft>
              <a:defRPr/>
            </a:pPr>
            <a:r>
              <a:rPr lang="zh-CN" altLang="en-US" sz="2400" dirty="0">
                <a:solidFill>
                  <a:prstClr val="white"/>
                </a:solidFill>
                <a:latin typeface="微软雅黑" panose="020B0503020204020204" pitchFamily="34" charset="-122"/>
                <a:ea typeface="微软雅黑" panose="020B0503020204020204" pitchFamily="34" charset="-122"/>
              </a:rPr>
              <a:t>标题</a:t>
            </a:r>
          </a:p>
        </p:txBody>
      </p:sp>
      <p:sp>
        <p:nvSpPr>
          <p:cNvPr id="7" name="MH_SubTitle_4"/>
          <p:cNvSpPr/>
          <p:nvPr>
            <p:custDataLst>
              <p:tags r:id="rId4"/>
            </p:custDataLst>
          </p:nvPr>
        </p:nvSpPr>
        <p:spPr bwMode="auto">
          <a:xfrm>
            <a:off x="8610600" y="3349625"/>
            <a:ext cx="1392238" cy="1393825"/>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accent4"/>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8" name="MH_SubTitle_3"/>
          <p:cNvSpPr/>
          <p:nvPr>
            <p:custDataLst>
              <p:tags r:id="rId5"/>
            </p:custDataLst>
          </p:nvPr>
        </p:nvSpPr>
        <p:spPr bwMode="auto">
          <a:xfrm>
            <a:off x="6465888" y="3573463"/>
            <a:ext cx="1393825" cy="1392237"/>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chemeClr val="accent3"/>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9" name="MH_SubTitle_1"/>
          <p:cNvSpPr txBox="1">
            <a:spLocks noChangeArrowheads="1"/>
          </p:cNvSpPr>
          <p:nvPr/>
        </p:nvSpPr>
        <p:spPr bwMode="auto">
          <a:xfrm>
            <a:off x="2181225" y="1608138"/>
            <a:ext cx="1550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600" dirty="0"/>
              <a:t>输入简要文字内容，文字内容需概括精炼，不用多余的文字修饰，言简意赅的说明分项内容</a:t>
            </a:r>
            <a:r>
              <a:rPr lang="en-US" altLang="zh-CN" sz="1600" dirty="0"/>
              <a:t>……</a:t>
            </a:r>
          </a:p>
        </p:txBody>
      </p:sp>
      <p:sp>
        <p:nvSpPr>
          <p:cNvPr id="10" name="MH_SubTitle_1"/>
          <p:cNvSpPr txBox="1">
            <a:spLocks noChangeArrowheads="1"/>
          </p:cNvSpPr>
          <p:nvPr/>
        </p:nvSpPr>
        <p:spPr bwMode="auto">
          <a:xfrm>
            <a:off x="4303713" y="1785938"/>
            <a:ext cx="15494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600" dirty="0"/>
              <a:t>输入简要文字内容，文字内容需概括精炼，不用多余的文字修饰，言简意赅的说明分项内容</a:t>
            </a:r>
            <a:r>
              <a:rPr lang="en-US" altLang="zh-CN" sz="1600" dirty="0"/>
              <a:t>……</a:t>
            </a:r>
          </a:p>
        </p:txBody>
      </p:sp>
      <p:sp>
        <p:nvSpPr>
          <p:cNvPr id="11" name="MH_SubTitle_1"/>
          <p:cNvSpPr txBox="1">
            <a:spLocks noChangeArrowheads="1"/>
          </p:cNvSpPr>
          <p:nvPr/>
        </p:nvSpPr>
        <p:spPr bwMode="auto">
          <a:xfrm>
            <a:off x="6418263" y="1800225"/>
            <a:ext cx="155098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600" dirty="0"/>
              <a:t>输入简要文字内容，文字内容需概括精炼，不用多余的文字修饰，言简意赅的说明分项内容</a:t>
            </a:r>
            <a:r>
              <a:rPr lang="en-US" altLang="zh-CN" sz="1600" dirty="0"/>
              <a:t>……</a:t>
            </a:r>
          </a:p>
        </p:txBody>
      </p:sp>
      <p:sp>
        <p:nvSpPr>
          <p:cNvPr id="12" name="MH_SubTitle_1"/>
          <p:cNvSpPr txBox="1">
            <a:spLocks noChangeArrowheads="1"/>
          </p:cNvSpPr>
          <p:nvPr/>
        </p:nvSpPr>
        <p:spPr bwMode="auto">
          <a:xfrm>
            <a:off x="8451850" y="1681163"/>
            <a:ext cx="15509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600" dirty="0"/>
              <a:t>输入简要文字内容，文字内容需概括精炼，不用多余的文字修饰，言简意赅的说明分项内容</a:t>
            </a:r>
            <a:r>
              <a:rPr lang="en-US" altLang="zh-CN"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742401" y="2421448"/>
            <a:ext cx="4130384" cy="513057"/>
            <a:chOff x="11027753" y="2126774"/>
            <a:chExt cx="5508613" cy="684076"/>
          </a:xfrm>
        </p:grpSpPr>
        <p:cxnSp>
          <p:nvCxnSpPr>
            <p:cNvPr id="5" name="直接连接符 4"/>
            <p:cNvCxnSpPr/>
            <p:nvPr/>
          </p:nvCxnSpPr>
          <p:spPr>
            <a:xfrm>
              <a:off x="11711830" y="2468812"/>
              <a:ext cx="4824536" cy="0"/>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6" name="椭圆 5"/>
            <p:cNvSpPr/>
            <p:nvPr/>
          </p:nvSpPr>
          <p:spPr>
            <a:xfrm>
              <a:off x="11027753" y="2126774"/>
              <a:ext cx="684075" cy="68407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Broadway" panose="04040905080B02020502" pitchFamily="82" charset="0"/>
                </a:rPr>
                <a:t>1</a:t>
              </a:r>
              <a:endParaRPr lang="zh-CN" altLang="en-US" sz="2700" dirty="0">
                <a:solidFill>
                  <a:schemeClr val="bg1"/>
                </a:solidFill>
                <a:latin typeface="Broadway" panose="04040905080B02020502" pitchFamily="82" charset="0"/>
              </a:endParaRPr>
            </a:p>
          </p:txBody>
        </p:sp>
      </p:grpSp>
      <p:grpSp>
        <p:nvGrpSpPr>
          <p:cNvPr id="7" name="组合 6"/>
          <p:cNvGrpSpPr/>
          <p:nvPr/>
        </p:nvGrpSpPr>
        <p:grpSpPr>
          <a:xfrm>
            <a:off x="2742402" y="4451235"/>
            <a:ext cx="4232269" cy="513057"/>
            <a:chOff x="11027754" y="2126774"/>
            <a:chExt cx="5644495" cy="684076"/>
          </a:xfrm>
        </p:grpSpPr>
        <p:cxnSp>
          <p:nvCxnSpPr>
            <p:cNvPr id="8" name="直接连接符 7"/>
            <p:cNvCxnSpPr/>
            <p:nvPr/>
          </p:nvCxnSpPr>
          <p:spPr>
            <a:xfrm>
              <a:off x="11747661" y="2423445"/>
              <a:ext cx="4924588" cy="1696"/>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9" name="椭圆 8"/>
            <p:cNvSpPr/>
            <p:nvPr/>
          </p:nvSpPr>
          <p:spPr>
            <a:xfrm>
              <a:off x="11027754" y="2126774"/>
              <a:ext cx="684076" cy="68407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Broadway" panose="04040905080B02020502" pitchFamily="82" charset="0"/>
                </a:rPr>
                <a:t>4</a:t>
              </a:r>
              <a:endParaRPr lang="zh-CN" altLang="en-US" sz="2700" dirty="0">
                <a:solidFill>
                  <a:schemeClr val="bg1"/>
                </a:solidFill>
              </a:endParaRPr>
            </a:p>
          </p:txBody>
        </p:sp>
      </p:grpSp>
      <p:grpSp>
        <p:nvGrpSpPr>
          <p:cNvPr id="10" name="组合 9"/>
          <p:cNvGrpSpPr/>
          <p:nvPr/>
        </p:nvGrpSpPr>
        <p:grpSpPr>
          <a:xfrm>
            <a:off x="2742401" y="3774639"/>
            <a:ext cx="3806432" cy="513057"/>
            <a:chOff x="11027754" y="2126774"/>
            <a:chExt cx="5076564" cy="684076"/>
          </a:xfrm>
        </p:grpSpPr>
        <p:cxnSp>
          <p:nvCxnSpPr>
            <p:cNvPr id="11" name="直接连接符 10"/>
            <p:cNvCxnSpPr/>
            <p:nvPr/>
          </p:nvCxnSpPr>
          <p:spPr>
            <a:xfrm>
              <a:off x="11711830" y="2468812"/>
              <a:ext cx="4392488" cy="0"/>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12" name="椭圆 11"/>
            <p:cNvSpPr/>
            <p:nvPr/>
          </p:nvSpPr>
          <p:spPr>
            <a:xfrm>
              <a:off x="11027754" y="2126774"/>
              <a:ext cx="684076" cy="68407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Broadway" panose="04040905080B02020502" pitchFamily="82" charset="0"/>
                </a:rPr>
                <a:t>3</a:t>
              </a:r>
              <a:endParaRPr lang="zh-CN" altLang="en-US" sz="2700" dirty="0">
                <a:solidFill>
                  <a:schemeClr val="bg1"/>
                </a:solidFill>
              </a:endParaRPr>
            </a:p>
          </p:txBody>
        </p:sp>
      </p:grpSp>
      <p:grpSp>
        <p:nvGrpSpPr>
          <p:cNvPr id="13" name="组合 12"/>
          <p:cNvGrpSpPr/>
          <p:nvPr/>
        </p:nvGrpSpPr>
        <p:grpSpPr>
          <a:xfrm>
            <a:off x="2742401" y="3098044"/>
            <a:ext cx="3806432" cy="513057"/>
            <a:chOff x="11027754" y="2126774"/>
            <a:chExt cx="5076564" cy="684076"/>
          </a:xfrm>
        </p:grpSpPr>
        <p:cxnSp>
          <p:nvCxnSpPr>
            <p:cNvPr id="14" name="直接连接符 13"/>
            <p:cNvCxnSpPr/>
            <p:nvPr/>
          </p:nvCxnSpPr>
          <p:spPr>
            <a:xfrm>
              <a:off x="11711830" y="2468812"/>
              <a:ext cx="4392488" cy="0"/>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15" name="椭圆 14"/>
            <p:cNvSpPr/>
            <p:nvPr/>
          </p:nvSpPr>
          <p:spPr>
            <a:xfrm>
              <a:off x="11027754" y="2126774"/>
              <a:ext cx="684076" cy="68407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Broadway" panose="04040905080B02020502" pitchFamily="82" charset="0"/>
                </a:rPr>
                <a:t>2</a:t>
              </a:r>
              <a:endParaRPr lang="zh-CN" altLang="en-US" sz="2700" dirty="0">
                <a:solidFill>
                  <a:schemeClr val="bg1"/>
                </a:solidFill>
              </a:endParaRPr>
            </a:p>
          </p:txBody>
        </p:sp>
      </p:grpSp>
      <p:sp>
        <p:nvSpPr>
          <p:cNvPr id="16" name="椭圆 15"/>
          <p:cNvSpPr/>
          <p:nvPr/>
        </p:nvSpPr>
        <p:spPr>
          <a:xfrm>
            <a:off x="6512970" y="2173982"/>
            <a:ext cx="2969227" cy="297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a:p>
        </p:txBody>
      </p:sp>
      <p:sp>
        <p:nvSpPr>
          <p:cNvPr id="17" name="TextBox 103"/>
          <p:cNvSpPr txBox="1"/>
          <p:nvPr/>
        </p:nvSpPr>
        <p:spPr>
          <a:xfrm>
            <a:off x="6836757" y="2641974"/>
            <a:ext cx="2321653" cy="2033872"/>
          </a:xfrm>
          <a:prstGeom prst="rect">
            <a:avLst/>
          </a:prstGeom>
          <a:noFill/>
        </p:spPr>
        <p:txBody>
          <a:bodyPr wrap="square" lIns="68562" tIns="34281" rIns="68562" bIns="34281">
            <a:spAutoFit/>
          </a:bodyPr>
          <a:lstStyle/>
          <a:p>
            <a:pPr indent="73025">
              <a:lnSpc>
                <a:spcPct val="133000"/>
              </a:lnSpc>
              <a:defRPr/>
            </a:pPr>
            <a:r>
              <a:rPr lang="zh-CN" altLang="en-US" sz="1200" dirty="0">
                <a:solidFill>
                  <a:schemeClr val="bg1"/>
                </a:solidFill>
                <a:latin typeface="微软雅黑" panose="020B0503020204020204" pitchFamily="34" charset="-122"/>
                <a:ea typeface="微软雅黑" panose="020B0503020204020204" pitchFamily="34" charset="-122"/>
              </a:rPr>
              <a:t>单击此处添加文本内容单击此处添加文本内容单击此处添加文本内容单击此处添加文本内容单击此处添加文本内容单击此处添加文本内容单击此处添加文本内容单击此处添加文本内容单击此处添加文本内容单击此处添加文本内容单击此处添加文本内容单</a:t>
            </a:r>
          </a:p>
        </p:txBody>
      </p:sp>
      <p:sp>
        <p:nvSpPr>
          <p:cNvPr id="18" name="TextBox 104"/>
          <p:cNvSpPr txBox="1"/>
          <p:nvPr/>
        </p:nvSpPr>
        <p:spPr>
          <a:xfrm>
            <a:off x="3305844" y="2327188"/>
            <a:ext cx="3566941" cy="314846"/>
          </a:xfrm>
          <a:prstGeom prst="rect">
            <a:avLst/>
          </a:prstGeom>
          <a:noFill/>
        </p:spPr>
        <p:txBody>
          <a:bodyPr wrap="square" lIns="68562" tIns="34281" rIns="68562" bIns="34281">
            <a:spAutoFit/>
          </a:bodyPr>
          <a:lstStyle/>
          <a:p>
            <a:pPr>
              <a:lnSpc>
                <a:spcPct val="133000"/>
              </a:lnSpc>
              <a:defRPr/>
            </a:pP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点击此处添加文字描述，点击此处添加文字描述</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TextBox 105"/>
          <p:cNvSpPr txBox="1"/>
          <p:nvPr/>
        </p:nvSpPr>
        <p:spPr>
          <a:xfrm>
            <a:off x="3305844" y="3017981"/>
            <a:ext cx="3242989" cy="314846"/>
          </a:xfrm>
          <a:prstGeom prst="rect">
            <a:avLst/>
          </a:prstGeom>
          <a:noFill/>
        </p:spPr>
        <p:txBody>
          <a:bodyPr wrap="square" lIns="68562" tIns="34281" rIns="68562" bIns="34281">
            <a:spAutoFit/>
          </a:bodyPr>
          <a:lstStyle/>
          <a:p>
            <a:pPr>
              <a:lnSpc>
                <a:spcPct val="133000"/>
              </a:lnSpc>
              <a:defRPr/>
            </a:pP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点击此处添加文字描述，点击此处添加文字描</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TextBox 106"/>
          <p:cNvSpPr txBox="1"/>
          <p:nvPr/>
        </p:nvSpPr>
        <p:spPr>
          <a:xfrm>
            <a:off x="3282192" y="3675560"/>
            <a:ext cx="3242990" cy="290061"/>
          </a:xfrm>
          <a:prstGeom prst="rect">
            <a:avLst/>
          </a:prstGeom>
          <a:noFill/>
        </p:spPr>
        <p:txBody>
          <a:bodyPr wrap="square" lIns="68562" tIns="34281" rIns="68562" bIns="34281">
            <a:spAutoFit/>
          </a:bodyPr>
          <a:lstStyle/>
          <a:p>
            <a:pPr>
              <a:lnSpc>
                <a:spcPct val="133000"/>
              </a:lnSpc>
              <a:defRPr/>
            </a:pP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点击此处添加文字描述，点击此处添加文字描</a:t>
            </a:r>
          </a:p>
        </p:txBody>
      </p:sp>
      <p:sp>
        <p:nvSpPr>
          <p:cNvPr id="21" name="TextBox 107"/>
          <p:cNvSpPr txBox="1"/>
          <p:nvPr/>
        </p:nvSpPr>
        <p:spPr>
          <a:xfrm>
            <a:off x="3305844" y="4334222"/>
            <a:ext cx="3728917" cy="290061"/>
          </a:xfrm>
          <a:prstGeom prst="rect">
            <a:avLst/>
          </a:prstGeom>
          <a:noFill/>
        </p:spPr>
        <p:txBody>
          <a:bodyPr wrap="square" lIns="68562" tIns="34281" rIns="68562" bIns="34281">
            <a:spAutoFit/>
          </a:bodyPr>
          <a:lstStyle/>
          <a:p>
            <a:pPr>
              <a:lnSpc>
                <a:spcPct val="133000"/>
              </a:lnSpc>
              <a:defRPr/>
            </a:pP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点击此处添加文字描述，点击此处添加文字描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par>
                                <p:cTn id="14" presetID="8" presetClass="emph" presetSubtype="0" fill="hold" grpId="1" nodeType="withEffect">
                                  <p:stCondLst>
                                    <p:cond delay="0"/>
                                  </p:stCondLst>
                                  <p:childTnLst>
                                    <p:animRot by="21600000">
                                      <p:cBhvr>
                                        <p:cTn id="15" dur="500" fill="hold"/>
                                        <p:tgtEl>
                                          <p:spTgt spid="17"/>
                                        </p:tgtEl>
                                        <p:attrNameLst>
                                          <p:attrName>r</p:attrName>
                                        </p:attrNameLst>
                                      </p:cBhvr>
                                    </p:animRot>
                                  </p:childTnLst>
                                </p:cTn>
                              </p:par>
                            </p:childTnLst>
                          </p:cTn>
                        </p:par>
                        <p:par>
                          <p:cTn id="16" fill="hold">
                            <p:stCondLst>
                              <p:cond delay="2500"/>
                            </p:stCondLst>
                            <p:childTnLst>
                              <p:par>
                                <p:cTn id="17" presetID="1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ppt_x</p:attrName>
                                        </p:attrNameLst>
                                      </p:cBhvr>
                                      <p:tavLst>
                                        <p:tav tm="0">
                                          <p:val>
                                            <p:strVal val="#ppt_x+#ppt_w*1.125000"/>
                                          </p:val>
                                        </p:tav>
                                        <p:tav tm="100000">
                                          <p:val>
                                            <p:strVal val="#ppt_x"/>
                                          </p:val>
                                        </p:tav>
                                      </p:tavLst>
                                    </p:anim>
                                    <p:animEffect transition="in" filter="wipe(left)">
                                      <p:cBhvr>
                                        <p:cTn id="20" dur="500"/>
                                        <p:tgtEl>
                                          <p:spTgt spid="4"/>
                                        </p:tgtEl>
                                      </p:cBhvr>
                                    </p:animEffect>
                                  </p:childTnLst>
                                </p:cTn>
                              </p:par>
                            </p:childTnLst>
                          </p:cTn>
                        </p:par>
                        <p:par>
                          <p:cTn id="21" fill="hold">
                            <p:stCondLst>
                              <p:cond delay="3000"/>
                            </p:stCondLst>
                            <p:childTnLst>
                              <p:par>
                                <p:cTn id="22" presetID="12" presetClass="entr" presetSubtype="2"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p:tgtEl>
                                          <p:spTgt spid="13"/>
                                        </p:tgtEl>
                                        <p:attrNameLst>
                                          <p:attrName>ppt_x</p:attrName>
                                        </p:attrNameLst>
                                      </p:cBhvr>
                                      <p:tavLst>
                                        <p:tav tm="0">
                                          <p:val>
                                            <p:strVal val="#ppt_x+#ppt_w*1.125000"/>
                                          </p:val>
                                        </p:tav>
                                        <p:tav tm="100000">
                                          <p:val>
                                            <p:strVal val="#ppt_x"/>
                                          </p:val>
                                        </p:tav>
                                      </p:tavLst>
                                    </p:anim>
                                    <p:animEffect transition="in" filter="wipe(left)">
                                      <p:cBhvr>
                                        <p:cTn id="25" dur="500"/>
                                        <p:tgtEl>
                                          <p:spTgt spid="13"/>
                                        </p:tgtEl>
                                      </p:cBhvr>
                                    </p:animEffect>
                                  </p:childTnLst>
                                </p:cTn>
                              </p:par>
                            </p:childTnLst>
                          </p:cTn>
                        </p:par>
                        <p:par>
                          <p:cTn id="26" fill="hold">
                            <p:stCondLst>
                              <p:cond delay="3500"/>
                            </p:stCondLst>
                            <p:childTnLst>
                              <p:par>
                                <p:cTn id="27" presetID="12" presetClass="entr" presetSubtype="2"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p:tgtEl>
                                          <p:spTgt spid="10"/>
                                        </p:tgtEl>
                                        <p:attrNameLst>
                                          <p:attrName>ppt_x</p:attrName>
                                        </p:attrNameLst>
                                      </p:cBhvr>
                                      <p:tavLst>
                                        <p:tav tm="0">
                                          <p:val>
                                            <p:strVal val="#ppt_x+#ppt_w*1.125000"/>
                                          </p:val>
                                        </p:tav>
                                        <p:tav tm="100000">
                                          <p:val>
                                            <p:strVal val="#ppt_x"/>
                                          </p:val>
                                        </p:tav>
                                      </p:tavLst>
                                    </p:anim>
                                    <p:animEffect transition="in" filter="wipe(left)">
                                      <p:cBhvr>
                                        <p:cTn id="30" dur="500"/>
                                        <p:tgtEl>
                                          <p:spTgt spid="10"/>
                                        </p:tgtEl>
                                      </p:cBhvr>
                                    </p:animEffect>
                                  </p:childTnLst>
                                </p:cTn>
                              </p:par>
                            </p:childTnLst>
                          </p:cTn>
                        </p:par>
                        <p:par>
                          <p:cTn id="31" fill="hold">
                            <p:stCondLst>
                              <p:cond delay="4000"/>
                            </p:stCondLst>
                            <p:childTnLst>
                              <p:par>
                                <p:cTn id="32" presetID="12" presetClass="entr" presetSubtype="2"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p:tgtEl>
                                          <p:spTgt spid="7"/>
                                        </p:tgtEl>
                                        <p:attrNameLst>
                                          <p:attrName>ppt_x</p:attrName>
                                        </p:attrNameLst>
                                      </p:cBhvr>
                                      <p:tavLst>
                                        <p:tav tm="0">
                                          <p:val>
                                            <p:strVal val="#ppt_x+#ppt_w*1.125000"/>
                                          </p:val>
                                        </p:tav>
                                        <p:tav tm="100000">
                                          <p:val>
                                            <p:strVal val="#ppt_x"/>
                                          </p:val>
                                        </p:tav>
                                      </p:tavLst>
                                    </p:anim>
                                    <p:animEffect transition="in" filter="wipe(left)">
                                      <p:cBhvr>
                                        <p:cTn id="35" dur="500"/>
                                        <p:tgtEl>
                                          <p:spTgt spid="7"/>
                                        </p:tgtEl>
                                      </p:cBhvr>
                                    </p:animEffect>
                                  </p:childTnLst>
                                </p:cTn>
                              </p:par>
                            </p:childTnLst>
                          </p:cTn>
                        </p:par>
                        <p:par>
                          <p:cTn id="36" fill="hold">
                            <p:stCondLst>
                              <p:cond delay="4500"/>
                            </p:stCondLst>
                            <p:childTnLst>
                              <p:par>
                                <p:cTn id="37" presetID="14" presetClass="entr" presetSubtype="1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randombar(horizontal)">
                                      <p:cBhvr>
                                        <p:cTn id="39" dur="500"/>
                                        <p:tgtEl>
                                          <p:spTgt spid="18"/>
                                        </p:tgtEl>
                                      </p:cBhvr>
                                    </p:animEffect>
                                  </p:childTnLst>
                                </p:cTn>
                              </p:par>
                            </p:childTnLst>
                          </p:cTn>
                        </p:par>
                        <p:par>
                          <p:cTn id="40" fill="hold">
                            <p:stCondLst>
                              <p:cond delay="5000"/>
                            </p:stCondLst>
                            <p:childTnLst>
                              <p:par>
                                <p:cTn id="41" presetID="14" presetClass="entr" presetSubtype="1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par>
                          <p:cTn id="44" fill="hold">
                            <p:stCondLst>
                              <p:cond delay="5500"/>
                            </p:stCondLst>
                            <p:childTnLst>
                              <p:par>
                                <p:cTn id="45" presetID="14" presetClass="entr" presetSubtype="1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randombar(horizontal)">
                                      <p:cBhvr>
                                        <p:cTn id="47" dur="500"/>
                                        <p:tgtEl>
                                          <p:spTgt spid="20"/>
                                        </p:tgtEl>
                                      </p:cBhvr>
                                    </p:animEffect>
                                  </p:childTnLst>
                                </p:cTn>
                              </p:par>
                            </p:childTnLst>
                          </p:cTn>
                        </p:par>
                        <p:par>
                          <p:cTn id="48" fill="hold">
                            <p:stCondLst>
                              <p:cond delay="6000"/>
                            </p:stCondLst>
                            <p:childTnLst>
                              <p:par>
                                <p:cTn id="49" presetID="14" presetClass="entr" presetSubtype="1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7" grpId="1"/>
      <p:bldP spid="18"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Oval 26"/>
          <p:cNvSpPr/>
          <p:nvPr/>
        </p:nvSpPr>
        <p:spPr>
          <a:xfrm>
            <a:off x="5442894" y="2780726"/>
            <a:ext cx="1676400" cy="1676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7" name="Oval 28"/>
          <p:cNvSpPr/>
          <p:nvPr/>
        </p:nvSpPr>
        <p:spPr>
          <a:xfrm>
            <a:off x="5801669" y="1258313"/>
            <a:ext cx="958850" cy="9588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cxnSp>
        <p:nvCxnSpPr>
          <p:cNvPr id="8" name="Straight Arrow Connector 19"/>
          <p:cNvCxnSpPr/>
          <p:nvPr/>
        </p:nvCxnSpPr>
        <p:spPr>
          <a:xfrm rot="5400000">
            <a:off x="6039000" y="2481482"/>
            <a:ext cx="484188" cy="0"/>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22"/>
          <p:cNvCxnSpPr/>
          <p:nvPr/>
        </p:nvCxnSpPr>
        <p:spPr>
          <a:xfrm rot="5400000">
            <a:off x="6039000" y="4726207"/>
            <a:ext cx="484188" cy="0"/>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Oval 23"/>
          <p:cNvSpPr/>
          <p:nvPr/>
        </p:nvSpPr>
        <p:spPr>
          <a:xfrm>
            <a:off x="5801669" y="4982588"/>
            <a:ext cx="958850" cy="9588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11" name="Oval 38"/>
          <p:cNvSpPr/>
          <p:nvPr/>
        </p:nvSpPr>
        <p:spPr>
          <a:xfrm rot="2700000">
            <a:off x="7116913" y="1803620"/>
            <a:ext cx="960437" cy="9588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cxnSp>
        <p:nvCxnSpPr>
          <p:cNvPr id="12" name="Straight Arrow Connector 39"/>
          <p:cNvCxnSpPr/>
          <p:nvPr/>
        </p:nvCxnSpPr>
        <p:spPr>
          <a:xfrm rot="8100000">
            <a:off x="6828782" y="2807713"/>
            <a:ext cx="484187" cy="1588"/>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42"/>
          <p:cNvCxnSpPr/>
          <p:nvPr/>
        </p:nvCxnSpPr>
        <p:spPr>
          <a:xfrm rot="8100000">
            <a:off x="5241282" y="4395213"/>
            <a:ext cx="485775" cy="1588"/>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Oval 43"/>
          <p:cNvSpPr/>
          <p:nvPr/>
        </p:nvSpPr>
        <p:spPr>
          <a:xfrm rot="2700000">
            <a:off x="4484044" y="4436488"/>
            <a:ext cx="958850" cy="9588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15" name="Oval 46"/>
          <p:cNvSpPr/>
          <p:nvPr/>
        </p:nvSpPr>
        <p:spPr>
          <a:xfrm rot="5400000">
            <a:off x="7662219" y="3120451"/>
            <a:ext cx="958850" cy="9588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cxnSp>
        <p:nvCxnSpPr>
          <p:cNvPr id="16" name="Straight Arrow Connector 48"/>
          <p:cNvCxnSpPr/>
          <p:nvPr/>
        </p:nvCxnSpPr>
        <p:spPr>
          <a:xfrm rot="10800000">
            <a:off x="7155807" y="3598288"/>
            <a:ext cx="485775" cy="1588"/>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49"/>
          <p:cNvCxnSpPr/>
          <p:nvPr/>
        </p:nvCxnSpPr>
        <p:spPr>
          <a:xfrm rot="10800000">
            <a:off x="4911082" y="3598288"/>
            <a:ext cx="485775" cy="1588"/>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Oval 50"/>
          <p:cNvSpPr/>
          <p:nvPr/>
        </p:nvSpPr>
        <p:spPr>
          <a:xfrm rot="5400000">
            <a:off x="3939532" y="3120451"/>
            <a:ext cx="958850" cy="9588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sp>
        <p:nvSpPr>
          <p:cNvPr id="19" name="Oval 52"/>
          <p:cNvSpPr/>
          <p:nvPr/>
        </p:nvSpPr>
        <p:spPr>
          <a:xfrm rot="8100000">
            <a:off x="7117707" y="4436488"/>
            <a:ext cx="958850" cy="9588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cxnSp>
        <p:nvCxnSpPr>
          <p:cNvPr id="20" name="Straight Arrow Connector 53"/>
          <p:cNvCxnSpPr/>
          <p:nvPr/>
        </p:nvCxnSpPr>
        <p:spPr>
          <a:xfrm rot="13500000">
            <a:off x="7070082" y="4147563"/>
            <a:ext cx="1588" cy="484187"/>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54"/>
          <p:cNvCxnSpPr/>
          <p:nvPr/>
        </p:nvCxnSpPr>
        <p:spPr>
          <a:xfrm rot="13500000">
            <a:off x="5482582" y="2560063"/>
            <a:ext cx="1588" cy="484187"/>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Oval 55"/>
          <p:cNvSpPr/>
          <p:nvPr/>
        </p:nvSpPr>
        <p:spPr>
          <a:xfrm rot="8100000">
            <a:off x="4484044" y="1802826"/>
            <a:ext cx="958850" cy="958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noProof="1"/>
          </a:p>
        </p:txBody>
      </p:sp>
      <p:grpSp>
        <p:nvGrpSpPr>
          <p:cNvPr id="23" name="Group 56"/>
          <p:cNvGrpSpPr/>
          <p:nvPr/>
        </p:nvGrpSpPr>
        <p:grpSpPr>
          <a:xfrm>
            <a:off x="6083536" y="1540190"/>
            <a:ext cx="395116" cy="395117"/>
            <a:chOff x="4424363" y="754063"/>
            <a:chExt cx="280987" cy="280987"/>
          </a:xfrm>
          <a:solidFill>
            <a:schemeClr val="bg1"/>
          </a:solidFill>
        </p:grpSpPr>
        <p:sp>
          <p:nvSpPr>
            <p:cNvPr id="24" name="Freeform 14"/>
            <p:cNvSpPr/>
            <p:nvPr/>
          </p:nvSpPr>
          <p:spPr bwMode="auto">
            <a:xfrm>
              <a:off x="4424363" y="942975"/>
              <a:ext cx="92075" cy="92075"/>
            </a:xfrm>
            <a:custGeom>
              <a:avLst/>
              <a:gdLst/>
              <a:ahLst/>
              <a:cxnLst>
                <a:cxn ang="0">
                  <a:pos x="8" y="0"/>
                </a:cxn>
                <a:cxn ang="0">
                  <a:pos x="3" y="29"/>
                </a:cxn>
                <a:cxn ang="0">
                  <a:pos x="0" y="58"/>
                </a:cxn>
                <a:cxn ang="0">
                  <a:pos x="29" y="53"/>
                </a:cxn>
                <a:cxn ang="0">
                  <a:pos x="58" y="50"/>
                </a:cxn>
                <a:cxn ang="0">
                  <a:pos x="32" y="24"/>
                </a:cxn>
                <a:cxn ang="0">
                  <a:pos x="8" y="0"/>
                </a:cxn>
              </a:cxnLst>
              <a:rect l="0" t="0" r="r" b="b"/>
              <a:pathLst>
                <a:path w="58" h="58">
                  <a:moveTo>
                    <a:pt x="8" y="0"/>
                  </a:moveTo>
                  <a:lnTo>
                    <a:pt x="3" y="29"/>
                  </a:lnTo>
                  <a:lnTo>
                    <a:pt x="0" y="58"/>
                  </a:lnTo>
                  <a:lnTo>
                    <a:pt x="29" y="53"/>
                  </a:lnTo>
                  <a:lnTo>
                    <a:pt x="58" y="50"/>
                  </a:lnTo>
                  <a:lnTo>
                    <a:pt x="32" y="24"/>
                  </a:lnTo>
                  <a:lnTo>
                    <a:pt x="8" y="0"/>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sp>
          <p:nvSpPr>
            <p:cNvPr id="25" name="Freeform 15"/>
            <p:cNvSpPr/>
            <p:nvPr/>
          </p:nvSpPr>
          <p:spPr bwMode="auto">
            <a:xfrm>
              <a:off x="4449763" y="800100"/>
              <a:ext cx="206375" cy="209550"/>
            </a:xfrm>
            <a:custGeom>
              <a:avLst/>
              <a:gdLst/>
              <a:ahLst/>
              <a:cxnLst>
                <a:cxn ang="0">
                  <a:pos x="50" y="114"/>
                </a:cxn>
                <a:cxn ang="0">
                  <a:pos x="40" y="106"/>
                </a:cxn>
                <a:cxn ang="0">
                  <a:pos x="114" y="32"/>
                </a:cxn>
                <a:cxn ang="0">
                  <a:pos x="98" y="16"/>
                </a:cxn>
                <a:cxn ang="0">
                  <a:pos x="24" y="90"/>
                </a:cxn>
                <a:cxn ang="0">
                  <a:pos x="16" y="82"/>
                </a:cxn>
                <a:cxn ang="0">
                  <a:pos x="90" y="8"/>
                </a:cxn>
                <a:cxn ang="0">
                  <a:pos x="82" y="0"/>
                </a:cxn>
                <a:cxn ang="0">
                  <a:pos x="0" y="82"/>
                </a:cxn>
                <a:cxn ang="0">
                  <a:pos x="50" y="132"/>
                </a:cxn>
                <a:cxn ang="0">
                  <a:pos x="130" y="50"/>
                </a:cxn>
                <a:cxn ang="0">
                  <a:pos x="122" y="42"/>
                </a:cxn>
                <a:cxn ang="0">
                  <a:pos x="50" y="114"/>
                </a:cxn>
              </a:cxnLst>
              <a:rect l="0" t="0" r="r" b="b"/>
              <a:pathLst>
                <a:path w="130" h="132">
                  <a:moveTo>
                    <a:pt x="50" y="114"/>
                  </a:moveTo>
                  <a:lnTo>
                    <a:pt x="40" y="106"/>
                  </a:lnTo>
                  <a:lnTo>
                    <a:pt x="114" y="32"/>
                  </a:lnTo>
                  <a:lnTo>
                    <a:pt x="98" y="16"/>
                  </a:lnTo>
                  <a:lnTo>
                    <a:pt x="24" y="90"/>
                  </a:lnTo>
                  <a:lnTo>
                    <a:pt x="16" y="82"/>
                  </a:lnTo>
                  <a:lnTo>
                    <a:pt x="90" y="8"/>
                  </a:lnTo>
                  <a:lnTo>
                    <a:pt x="82" y="0"/>
                  </a:lnTo>
                  <a:lnTo>
                    <a:pt x="0" y="82"/>
                  </a:lnTo>
                  <a:lnTo>
                    <a:pt x="50" y="132"/>
                  </a:lnTo>
                  <a:lnTo>
                    <a:pt x="130" y="50"/>
                  </a:lnTo>
                  <a:lnTo>
                    <a:pt x="122" y="42"/>
                  </a:lnTo>
                  <a:lnTo>
                    <a:pt x="50" y="114"/>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sp>
          <p:nvSpPr>
            <p:cNvPr id="26" name="Freeform 16"/>
            <p:cNvSpPr/>
            <p:nvPr/>
          </p:nvSpPr>
          <p:spPr bwMode="auto">
            <a:xfrm>
              <a:off x="4594225" y="754063"/>
              <a:ext cx="111125" cy="112713"/>
            </a:xfrm>
            <a:custGeom>
              <a:avLst/>
              <a:gdLst/>
              <a:ahLst/>
              <a:cxnLst>
                <a:cxn ang="0">
                  <a:pos x="40" y="24"/>
                </a:cxn>
                <a:cxn ang="0">
                  <a:pos x="20" y="3"/>
                </a:cxn>
                <a:cxn ang="0">
                  <a:pos x="10" y="3"/>
                </a:cxn>
                <a:cxn ang="0">
                  <a:pos x="9" y="4"/>
                </a:cxn>
                <a:cxn ang="0">
                  <a:pos x="9" y="4"/>
                </a:cxn>
                <a:cxn ang="0">
                  <a:pos x="0" y="13"/>
                </a:cxn>
                <a:cxn ang="0">
                  <a:pos x="30" y="44"/>
                </a:cxn>
                <a:cxn ang="0">
                  <a:pos x="40" y="34"/>
                </a:cxn>
                <a:cxn ang="0">
                  <a:pos x="40" y="34"/>
                </a:cxn>
                <a:cxn ang="0">
                  <a:pos x="40" y="33"/>
                </a:cxn>
                <a:cxn ang="0">
                  <a:pos x="40" y="24"/>
                </a:cxn>
              </a:cxnLst>
              <a:rect l="0" t="0" r="r" b="b"/>
              <a:pathLst>
                <a:path w="43" h="44">
                  <a:moveTo>
                    <a:pt x="40" y="24"/>
                  </a:moveTo>
                  <a:cubicBezTo>
                    <a:pt x="20" y="3"/>
                    <a:pt x="20" y="3"/>
                    <a:pt x="20" y="3"/>
                  </a:cubicBezTo>
                  <a:cubicBezTo>
                    <a:pt x="17" y="0"/>
                    <a:pt x="13" y="0"/>
                    <a:pt x="10" y="3"/>
                  </a:cubicBezTo>
                  <a:cubicBezTo>
                    <a:pt x="9" y="4"/>
                    <a:pt x="9" y="4"/>
                    <a:pt x="9" y="4"/>
                  </a:cubicBezTo>
                  <a:cubicBezTo>
                    <a:pt x="9" y="4"/>
                    <a:pt x="9" y="4"/>
                    <a:pt x="9" y="4"/>
                  </a:cubicBezTo>
                  <a:cubicBezTo>
                    <a:pt x="0" y="13"/>
                    <a:pt x="0" y="13"/>
                    <a:pt x="0" y="13"/>
                  </a:cubicBezTo>
                  <a:cubicBezTo>
                    <a:pt x="30" y="44"/>
                    <a:pt x="30" y="44"/>
                    <a:pt x="30" y="44"/>
                  </a:cubicBezTo>
                  <a:cubicBezTo>
                    <a:pt x="40" y="34"/>
                    <a:pt x="40" y="34"/>
                    <a:pt x="40" y="34"/>
                  </a:cubicBezTo>
                  <a:cubicBezTo>
                    <a:pt x="40" y="34"/>
                    <a:pt x="40" y="34"/>
                    <a:pt x="40" y="34"/>
                  </a:cubicBezTo>
                  <a:cubicBezTo>
                    <a:pt x="40" y="33"/>
                    <a:pt x="40" y="33"/>
                    <a:pt x="40" y="33"/>
                  </a:cubicBezTo>
                  <a:cubicBezTo>
                    <a:pt x="43" y="31"/>
                    <a:pt x="43" y="26"/>
                    <a:pt x="40" y="24"/>
                  </a:cubicBez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grpSp>
      <p:grpSp>
        <p:nvGrpSpPr>
          <p:cNvPr id="27" name="Group 60"/>
          <p:cNvGrpSpPr/>
          <p:nvPr/>
        </p:nvGrpSpPr>
        <p:grpSpPr>
          <a:xfrm>
            <a:off x="7400503" y="2073228"/>
            <a:ext cx="392885" cy="419674"/>
            <a:chOff x="5630863" y="755650"/>
            <a:chExt cx="279400" cy="298451"/>
          </a:xfrm>
          <a:solidFill>
            <a:schemeClr val="bg1"/>
          </a:solidFill>
        </p:grpSpPr>
        <p:sp>
          <p:nvSpPr>
            <p:cNvPr id="28" name="Freeform 9"/>
            <p:cNvSpPr/>
            <p:nvPr/>
          </p:nvSpPr>
          <p:spPr bwMode="auto">
            <a:xfrm>
              <a:off x="5667375" y="868363"/>
              <a:ext cx="204788" cy="185738"/>
            </a:xfrm>
            <a:custGeom>
              <a:avLst/>
              <a:gdLst/>
              <a:ahLst/>
              <a:cxnLst>
                <a:cxn ang="0">
                  <a:pos x="66" y="58"/>
                </a:cxn>
                <a:cxn ang="0">
                  <a:pos x="58" y="58"/>
                </a:cxn>
                <a:cxn ang="0">
                  <a:pos x="58" y="0"/>
                </a:cxn>
                <a:cxn ang="0">
                  <a:pos x="44" y="0"/>
                </a:cxn>
                <a:cxn ang="0">
                  <a:pos x="44" y="58"/>
                </a:cxn>
                <a:cxn ang="0">
                  <a:pos x="37" y="58"/>
                </a:cxn>
                <a:cxn ang="0">
                  <a:pos x="37" y="0"/>
                </a:cxn>
                <a:cxn ang="0">
                  <a:pos x="22" y="0"/>
                </a:cxn>
                <a:cxn ang="0">
                  <a:pos x="22" y="58"/>
                </a:cxn>
                <a:cxn ang="0">
                  <a:pos x="15" y="58"/>
                </a:cxn>
                <a:cxn ang="0">
                  <a:pos x="15" y="0"/>
                </a:cxn>
                <a:cxn ang="0">
                  <a:pos x="0" y="0"/>
                </a:cxn>
                <a:cxn ang="0">
                  <a:pos x="0" y="69"/>
                </a:cxn>
                <a:cxn ang="0">
                  <a:pos x="4" y="72"/>
                </a:cxn>
                <a:cxn ang="0">
                  <a:pos x="77" y="72"/>
                </a:cxn>
                <a:cxn ang="0">
                  <a:pos x="80" y="69"/>
                </a:cxn>
                <a:cxn ang="0">
                  <a:pos x="80" y="0"/>
                </a:cxn>
                <a:cxn ang="0">
                  <a:pos x="66" y="0"/>
                </a:cxn>
                <a:cxn ang="0">
                  <a:pos x="66" y="58"/>
                </a:cxn>
              </a:cxnLst>
              <a:rect l="0" t="0" r="r" b="b"/>
              <a:pathLst>
                <a:path w="80" h="72">
                  <a:moveTo>
                    <a:pt x="66" y="58"/>
                  </a:moveTo>
                  <a:cubicBezTo>
                    <a:pt x="58" y="58"/>
                    <a:pt x="58" y="58"/>
                    <a:pt x="58" y="58"/>
                  </a:cubicBezTo>
                  <a:cubicBezTo>
                    <a:pt x="58" y="0"/>
                    <a:pt x="58" y="0"/>
                    <a:pt x="58" y="0"/>
                  </a:cubicBezTo>
                  <a:cubicBezTo>
                    <a:pt x="44" y="0"/>
                    <a:pt x="44" y="0"/>
                    <a:pt x="44" y="0"/>
                  </a:cubicBezTo>
                  <a:cubicBezTo>
                    <a:pt x="44" y="58"/>
                    <a:pt x="44" y="58"/>
                    <a:pt x="44" y="58"/>
                  </a:cubicBezTo>
                  <a:cubicBezTo>
                    <a:pt x="37" y="58"/>
                    <a:pt x="37" y="58"/>
                    <a:pt x="37" y="58"/>
                  </a:cubicBezTo>
                  <a:cubicBezTo>
                    <a:pt x="37" y="0"/>
                    <a:pt x="37" y="0"/>
                    <a:pt x="37" y="0"/>
                  </a:cubicBezTo>
                  <a:cubicBezTo>
                    <a:pt x="22" y="0"/>
                    <a:pt x="22" y="0"/>
                    <a:pt x="22" y="0"/>
                  </a:cubicBezTo>
                  <a:cubicBezTo>
                    <a:pt x="22" y="58"/>
                    <a:pt x="22" y="58"/>
                    <a:pt x="22" y="58"/>
                  </a:cubicBezTo>
                  <a:cubicBezTo>
                    <a:pt x="15" y="58"/>
                    <a:pt x="15" y="58"/>
                    <a:pt x="15" y="58"/>
                  </a:cubicBezTo>
                  <a:cubicBezTo>
                    <a:pt x="15" y="0"/>
                    <a:pt x="15" y="0"/>
                    <a:pt x="15" y="0"/>
                  </a:cubicBezTo>
                  <a:cubicBezTo>
                    <a:pt x="0" y="0"/>
                    <a:pt x="0" y="0"/>
                    <a:pt x="0" y="0"/>
                  </a:cubicBezTo>
                  <a:cubicBezTo>
                    <a:pt x="0" y="69"/>
                    <a:pt x="0" y="69"/>
                    <a:pt x="0" y="69"/>
                  </a:cubicBezTo>
                  <a:cubicBezTo>
                    <a:pt x="0" y="71"/>
                    <a:pt x="2" y="72"/>
                    <a:pt x="4" y="72"/>
                  </a:cubicBezTo>
                  <a:cubicBezTo>
                    <a:pt x="77" y="72"/>
                    <a:pt x="77" y="72"/>
                    <a:pt x="77" y="72"/>
                  </a:cubicBezTo>
                  <a:cubicBezTo>
                    <a:pt x="79" y="72"/>
                    <a:pt x="80" y="71"/>
                    <a:pt x="80" y="69"/>
                  </a:cubicBezTo>
                  <a:cubicBezTo>
                    <a:pt x="80" y="0"/>
                    <a:pt x="80" y="0"/>
                    <a:pt x="80" y="0"/>
                  </a:cubicBezTo>
                  <a:cubicBezTo>
                    <a:pt x="66" y="0"/>
                    <a:pt x="66" y="0"/>
                    <a:pt x="66" y="0"/>
                  </a:cubicBezTo>
                  <a:lnTo>
                    <a:pt x="66" y="58"/>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sp>
          <p:nvSpPr>
            <p:cNvPr id="29" name="Freeform 10"/>
            <p:cNvSpPr>
              <a:spLocks noEditPoints="1"/>
            </p:cNvSpPr>
            <p:nvPr/>
          </p:nvSpPr>
          <p:spPr bwMode="auto">
            <a:xfrm>
              <a:off x="5630863" y="755650"/>
              <a:ext cx="279400" cy="92075"/>
            </a:xfrm>
            <a:custGeom>
              <a:avLst/>
              <a:gdLst/>
              <a:ahLst/>
              <a:cxnLst>
                <a:cxn ang="0">
                  <a:pos x="101" y="15"/>
                </a:cxn>
                <a:cxn ang="0">
                  <a:pos x="72" y="15"/>
                </a:cxn>
                <a:cxn ang="0">
                  <a:pos x="72" y="4"/>
                </a:cxn>
                <a:cxn ang="0">
                  <a:pos x="69" y="0"/>
                </a:cxn>
                <a:cxn ang="0">
                  <a:pos x="40" y="0"/>
                </a:cxn>
                <a:cxn ang="0">
                  <a:pos x="36" y="4"/>
                </a:cxn>
                <a:cxn ang="0">
                  <a:pos x="36" y="15"/>
                </a:cxn>
                <a:cxn ang="0">
                  <a:pos x="7" y="15"/>
                </a:cxn>
                <a:cxn ang="0">
                  <a:pos x="0" y="22"/>
                </a:cxn>
                <a:cxn ang="0">
                  <a:pos x="0" y="29"/>
                </a:cxn>
                <a:cxn ang="0">
                  <a:pos x="7" y="36"/>
                </a:cxn>
                <a:cxn ang="0">
                  <a:pos x="101" y="36"/>
                </a:cxn>
                <a:cxn ang="0">
                  <a:pos x="109" y="29"/>
                </a:cxn>
                <a:cxn ang="0">
                  <a:pos x="109" y="22"/>
                </a:cxn>
                <a:cxn ang="0">
                  <a:pos x="101" y="15"/>
                </a:cxn>
                <a:cxn ang="0">
                  <a:pos x="43" y="15"/>
                </a:cxn>
                <a:cxn ang="0">
                  <a:pos x="43" y="7"/>
                </a:cxn>
                <a:cxn ang="0">
                  <a:pos x="65" y="7"/>
                </a:cxn>
                <a:cxn ang="0">
                  <a:pos x="65" y="15"/>
                </a:cxn>
                <a:cxn ang="0">
                  <a:pos x="43" y="15"/>
                </a:cxn>
              </a:cxnLst>
              <a:rect l="0" t="0" r="r" b="b"/>
              <a:pathLst>
                <a:path w="109" h="36">
                  <a:moveTo>
                    <a:pt x="101" y="15"/>
                  </a:moveTo>
                  <a:cubicBezTo>
                    <a:pt x="72" y="15"/>
                    <a:pt x="72" y="15"/>
                    <a:pt x="72" y="15"/>
                  </a:cubicBezTo>
                  <a:cubicBezTo>
                    <a:pt x="72" y="4"/>
                    <a:pt x="72" y="4"/>
                    <a:pt x="72" y="4"/>
                  </a:cubicBezTo>
                  <a:cubicBezTo>
                    <a:pt x="72" y="2"/>
                    <a:pt x="71" y="0"/>
                    <a:pt x="69" y="0"/>
                  </a:cubicBezTo>
                  <a:cubicBezTo>
                    <a:pt x="40" y="0"/>
                    <a:pt x="40" y="0"/>
                    <a:pt x="40" y="0"/>
                  </a:cubicBezTo>
                  <a:cubicBezTo>
                    <a:pt x="38" y="0"/>
                    <a:pt x="36" y="2"/>
                    <a:pt x="36" y="4"/>
                  </a:cubicBezTo>
                  <a:cubicBezTo>
                    <a:pt x="36" y="15"/>
                    <a:pt x="36" y="15"/>
                    <a:pt x="36" y="15"/>
                  </a:cubicBezTo>
                  <a:cubicBezTo>
                    <a:pt x="7" y="15"/>
                    <a:pt x="7" y="15"/>
                    <a:pt x="7" y="15"/>
                  </a:cubicBezTo>
                  <a:cubicBezTo>
                    <a:pt x="3" y="15"/>
                    <a:pt x="0" y="18"/>
                    <a:pt x="0" y="22"/>
                  </a:cubicBezTo>
                  <a:cubicBezTo>
                    <a:pt x="0" y="29"/>
                    <a:pt x="0" y="29"/>
                    <a:pt x="0" y="29"/>
                  </a:cubicBezTo>
                  <a:cubicBezTo>
                    <a:pt x="0" y="33"/>
                    <a:pt x="3" y="36"/>
                    <a:pt x="7" y="36"/>
                  </a:cubicBezTo>
                  <a:cubicBezTo>
                    <a:pt x="101" y="36"/>
                    <a:pt x="101" y="36"/>
                    <a:pt x="101" y="36"/>
                  </a:cubicBezTo>
                  <a:cubicBezTo>
                    <a:pt x="105" y="36"/>
                    <a:pt x="109" y="33"/>
                    <a:pt x="109" y="29"/>
                  </a:cubicBezTo>
                  <a:cubicBezTo>
                    <a:pt x="109" y="22"/>
                    <a:pt x="109" y="22"/>
                    <a:pt x="109" y="22"/>
                  </a:cubicBezTo>
                  <a:cubicBezTo>
                    <a:pt x="109" y="18"/>
                    <a:pt x="105" y="15"/>
                    <a:pt x="101" y="15"/>
                  </a:cubicBezTo>
                  <a:close/>
                  <a:moveTo>
                    <a:pt x="43" y="15"/>
                  </a:moveTo>
                  <a:cubicBezTo>
                    <a:pt x="43" y="7"/>
                    <a:pt x="43" y="7"/>
                    <a:pt x="43" y="7"/>
                  </a:cubicBezTo>
                  <a:cubicBezTo>
                    <a:pt x="65" y="7"/>
                    <a:pt x="65" y="7"/>
                    <a:pt x="65" y="7"/>
                  </a:cubicBezTo>
                  <a:cubicBezTo>
                    <a:pt x="65" y="15"/>
                    <a:pt x="65" y="15"/>
                    <a:pt x="65" y="15"/>
                  </a:cubicBezTo>
                  <a:lnTo>
                    <a:pt x="43" y="15"/>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grpSp>
      <p:sp>
        <p:nvSpPr>
          <p:cNvPr id="30" name="Freeform 18"/>
          <p:cNvSpPr>
            <a:spLocks noEditPoints="1" noChangeArrowheads="1"/>
          </p:cNvSpPr>
          <p:nvPr/>
        </p:nvSpPr>
        <p:spPr bwMode="auto">
          <a:xfrm>
            <a:off x="7998769" y="3404613"/>
            <a:ext cx="287338" cy="390525"/>
          </a:xfrm>
          <a:custGeom>
            <a:avLst/>
            <a:gdLst>
              <a:gd name="T0" fmla="*/ 262196 w 80"/>
              <a:gd name="T1" fmla="*/ 155487 h 108"/>
              <a:gd name="T2" fmla="*/ 262196 w 80"/>
              <a:gd name="T3" fmla="*/ 119327 h 108"/>
              <a:gd name="T4" fmla="*/ 143669 w 80"/>
              <a:gd name="T5" fmla="*/ 0 h 108"/>
              <a:gd name="T6" fmla="*/ 25142 w 80"/>
              <a:gd name="T7" fmla="*/ 119327 h 108"/>
              <a:gd name="T8" fmla="*/ 25142 w 80"/>
              <a:gd name="T9" fmla="*/ 155487 h 108"/>
              <a:gd name="T10" fmla="*/ 0 w 80"/>
              <a:gd name="T11" fmla="*/ 155487 h 108"/>
              <a:gd name="T12" fmla="*/ 0 w 80"/>
              <a:gd name="T13" fmla="*/ 390525 h 108"/>
              <a:gd name="T14" fmla="*/ 287338 w 80"/>
              <a:gd name="T15" fmla="*/ 390525 h 108"/>
              <a:gd name="T16" fmla="*/ 287338 w 80"/>
              <a:gd name="T17" fmla="*/ 155487 h 108"/>
              <a:gd name="T18" fmla="*/ 262196 w 80"/>
              <a:gd name="T19" fmla="*/ 155487 h 108"/>
              <a:gd name="T20" fmla="*/ 161628 w 80"/>
              <a:gd name="T21" fmla="*/ 339901 h 108"/>
              <a:gd name="T22" fmla="*/ 118527 w 80"/>
              <a:gd name="T23" fmla="*/ 339901 h 108"/>
              <a:gd name="T24" fmla="*/ 129302 w 80"/>
              <a:gd name="T25" fmla="*/ 278430 h 108"/>
              <a:gd name="T26" fmla="*/ 118527 w 80"/>
              <a:gd name="T27" fmla="*/ 260350 h 108"/>
              <a:gd name="T28" fmla="*/ 140077 w 80"/>
              <a:gd name="T29" fmla="*/ 238654 h 108"/>
              <a:gd name="T30" fmla="*/ 161628 w 80"/>
              <a:gd name="T31" fmla="*/ 260350 h 108"/>
              <a:gd name="T32" fmla="*/ 150852 w 80"/>
              <a:gd name="T33" fmla="*/ 278430 h 108"/>
              <a:gd name="T34" fmla="*/ 161628 w 80"/>
              <a:gd name="T35" fmla="*/ 339901 h 108"/>
              <a:gd name="T36" fmla="*/ 208320 w 80"/>
              <a:gd name="T37" fmla="*/ 155487 h 108"/>
              <a:gd name="T38" fmla="*/ 79018 w 80"/>
              <a:gd name="T39" fmla="*/ 155487 h 108"/>
              <a:gd name="T40" fmla="*/ 79018 w 80"/>
              <a:gd name="T41" fmla="*/ 119327 h 108"/>
              <a:gd name="T42" fmla="*/ 143669 w 80"/>
              <a:gd name="T43" fmla="*/ 54240 h 108"/>
              <a:gd name="T44" fmla="*/ 208320 w 80"/>
              <a:gd name="T45" fmla="*/ 119327 h 108"/>
              <a:gd name="T46" fmla="*/ 208320 w 80"/>
              <a:gd name="T47" fmla="*/ 155487 h 1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0" h="108">
                <a:moveTo>
                  <a:pt x="73" y="43"/>
                </a:moveTo>
                <a:cubicBezTo>
                  <a:pt x="73" y="33"/>
                  <a:pt x="73" y="33"/>
                  <a:pt x="73" y="33"/>
                </a:cubicBezTo>
                <a:cubicBezTo>
                  <a:pt x="73" y="15"/>
                  <a:pt x="58" y="0"/>
                  <a:pt x="40" y="0"/>
                </a:cubicBezTo>
                <a:cubicBezTo>
                  <a:pt x="22" y="0"/>
                  <a:pt x="7" y="15"/>
                  <a:pt x="7" y="33"/>
                </a:cubicBezTo>
                <a:cubicBezTo>
                  <a:pt x="7" y="43"/>
                  <a:pt x="7" y="43"/>
                  <a:pt x="7" y="43"/>
                </a:cubicBezTo>
                <a:cubicBezTo>
                  <a:pt x="0" y="43"/>
                  <a:pt x="0" y="43"/>
                  <a:pt x="0" y="43"/>
                </a:cubicBezTo>
                <a:cubicBezTo>
                  <a:pt x="0" y="108"/>
                  <a:pt x="0" y="108"/>
                  <a:pt x="0" y="108"/>
                </a:cubicBezTo>
                <a:cubicBezTo>
                  <a:pt x="80" y="108"/>
                  <a:pt x="80" y="108"/>
                  <a:pt x="80" y="108"/>
                </a:cubicBezTo>
                <a:cubicBezTo>
                  <a:pt x="80" y="43"/>
                  <a:pt x="80" y="43"/>
                  <a:pt x="80" y="43"/>
                </a:cubicBezTo>
                <a:lnTo>
                  <a:pt x="73" y="43"/>
                </a:lnTo>
                <a:close/>
                <a:moveTo>
                  <a:pt x="45" y="94"/>
                </a:moveTo>
                <a:cubicBezTo>
                  <a:pt x="33" y="94"/>
                  <a:pt x="33" y="94"/>
                  <a:pt x="33" y="94"/>
                </a:cubicBezTo>
                <a:cubicBezTo>
                  <a:pt x="36" y="77"/>
                  <a:pt x="36" y="77"/>
                  <a:pt x="36" y="77"/>
                </a:cubicBezTo>
                <a:cubicBezTo>
                  <a:pt x="34" y="76"/>
                  <a:pt x="33" y="74"/>
                  <a:pt x="33" y="72"/>
                </a:cubicBezTo>
                <a:cubicBezTo>
                  <a:pt x="33" y="69"/>
                  <a:pt x="36" y="66"/>
                  <a:pt x="39" y="66"/>
                </a:cubicBezTo>
                <a:cubicBezTo>
                  <a:pt x="42" y="66"/>
                  <a:pt x="45" y="69"/>
                  <a:pt x="45" y="72"/>
                </a:cubicBezTo>
                <a:cubicBezTo>
                  <a:pt x="45" y="74"/>
                  <a:pt x="44" y="76"/>
                  <a:pt x="42" y="77"/>
                </a:cubicBezTo>
                <a:lnTo>
                  <a:pt x="45" y="94"/>
                </a:lnTo>
                <a:close/>
                <a:moveTo>
                  <a:pt x="58" y="43"/>
                </a:moveTo>
                <a:cubicBezTo>
                  <a:pt x="22" y="43"/>
                  <a:pt x="22" y="43"/>
                  <a:pt x="22" y="43"/>
                </a:cubicBezTo>
                <a:cubicBezTo>
                  <a:pt x="22" y="33"/>
                  <a:pt x="22" y="33"/>
                  <a:pt x="22" y="33"/>
                </a:cubicBezTo>
                <a:cubicBezTo>
                  <a:pt x="22" y="23"/>
                  <a:pt x="30" y="15"/>
                  <a:pt x="40" y="15"/>
                </a:cubicBezTo>
                <a:cubicBezTo>
                  <a:pt x="50" y="15"/>
                  <a:pt x="58" y="23"/>
                  <a:pt x="58" y="33"/>
                </a:cubicBezTo>
                <a:lnTo>
                  <a:pt x="58"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Freeform 153"/>
          <p:cNvSpPr>
            <a:spLocks noChangeArrowheads="1"/>
          </p:cNvSpPr>
          <p:nvPr/>
        </p:nvSpPr>
        <p:spPr bwMode="auto">
          <a:xfrm>
            <a:off x="7393932" y="4712713"/>
            <a:ext cx="406400" cy="404813"/>
          </a:xfrm>
          <a:custGeom>
            <a:avLst/>
            <a:gdLst>
              <a:gd name="T0" fmla="*/ 327278 w 113"/>
              <a:gd name="T1" fmla="*/ 321682 h 112"/>
              <a:gd name="T2" fmla="*/ 287717 w 113"/>
              <a:gd name="T3" fmla="*/ 354211 h 112"/>
              <a:gd name="T4" fmla="*/ 154648 w 113"/>
              <a:gd name="T5" fmla="*/ 354211 h 112"/>
              <a:gd name="T6" fmla="*/ 136665 w 113"/>
              <a:gd name="T7" fmla="*/ 328911 h 112"/>
              <a:gd name="T8" fmla="*/ 154648 w 113"/>
              <a:gd name="T9" fmla="*/ 274695 h 112"/>
              <a:gd name="T10" fmla="*/ 363242 w 113"/>
              <a:gd name="T11" fmla="*/ 274695 h 112"/>
              <a:gd name="T12" fmla="*/ 406400 w 113"/>
              <a:gd name="T13" fmla="*/ 93974 h 112"/>
              <a:gd name="T14" fmla="*/ 75526 w 113"/>
              <a:gd name="T15" fmla="*/ 46987 h 112"/>
              <a:gd name="T16" fmla="*/ 46754 w 113"/>
              <a:gd name="T17" fmla="*/ 28915 h 112"/>
              <a:gd name="T18" fmla="*/ 50350 w 113"/>
              <a:gd name="T19" fmla="*/ 25301 h 112"/>
              <a:gd name="T20" fmla="*/ 25175 w 113"/>
              <a:gd name="T21" fmla="*/ 0 h 112"/>
              <a:gd name="T22" fmla="*/ 0 w 113"/>
              <a:gd name="T23" fmla="*/ 25301 h 112"/>
              <a:gd name="T24" fmla="*/ 25175 w 113"/>
              <a:gd name="T25" fmla="*/ 50602 h 112"/>
              <a:gd name="T26" fmla="*/ 28772 w 113"/>
              <a:gd name="T27" fmla="*/ 50602 h 112"/>
              <a:gd name="T28" fmla="*/ 61140 w 113"/>
              <a:gd name="T29" fmla="*/ 68674 h 112"/>
              <a:gd name="T30" fmla="*/ 111490 w 113"/>
              <a:gd name="T31" fmla="*/ 274695 h 112"/>
              <a:gd name="T32" fmla="*/ 125876 w 113"/>
              <a:gd name="T33" fmla="*/ 274695 h 112"/>
              <a:gd name="T34" fmla="*/ 111490 w 113"/>
              <a:gd name="T35" fmla="*/ 318067 h 112"/>
              <a:gd name="T36" fmla="*/ 111490 w 113"/>
              <a:gd name="T37" fmla="*/ 318067 h 112"/>
              <a:gd name="T38" fmla="*/ 68333 w 113"/>
              <a:gd name="T39" fmla="*/ 361440 h 112"/>
              <a:gd name="T40" fmla="*/ 111490 w 113"/>
              <a:gd name="T41" fmla="*/ 404813 h 112"/>
              <a:gd name="T42" fmla="*/ 151051 w 113"/>
              <a:gd name="T43" fmla="*/ 379512 h 112"/>
              <a:gd name="T44" fmla="*/ 287717 w 113"/>
              <a:gd name="T45" fmla="*/ 379512 h 112"/>
              <a:gd name="T46" fmla="*/ 327278 w 113"/>
              <a:gd name="T47" fmla="*/ 404813 h 112"/>
              <a:gd name="T48" fmla="*/ 370435 w 113"/>
              <a:gd name="T49" fmla="*/ 365055 h 112"/>
              <a:gd name="T50" fmla="*/ 327278 w 113"/>
              <a:gd name="T51" fmla="*/ 321682 h 1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3" h="112">
                <a:moveTo>
                  <a:pt x="91" y="89"/>
                </a:moveTo>
                <a:cubicBezTo>
                  <a:pt x="86" y="89"/>
                  <a:pt x="81" y="93"/>
                  <a:pt x="80" y="98"/>
                </a:cubicBezTo>
                <a:cubicBezTo>
                  <a:pt x="43" y="98"/>
                  <a:pt x="43" y="98"/>
                  <a:pt x="43" y="98"/>
                </a:cubicBezTo>
                <a:cubicBezTo>
                  <a:pt x="42" y="95"/>
                  <a:pt x="41" y="92"/>
                  <a:pt x="38" y="91"/>
                </a:cubicBezTo>
                <a:cubicBezTo>
                  <a:pt x="43" y="76"/>
                  <a:pt x="43" y="76"/>
                  <a:pt x="43" y="76"/>
                </a:cubicBezTo>
                <a:cubicBezTo>
                  <a:pt x="101" y="76"/>
                  <a:pt x="101" y="76"/>
                  <a:pt x="101" y="76"/>
                </a:cubicBezTo>
                <a:cubicBezTo>
                  <a:pt x="113" y="26"/>
                  <a:pt x="113" y="26"/>
                  <a:pt x="113" y="26"/>
                </a:cubicBezTo>
                <a:cubicBezTo>
                  <a:pt x="21" y="13"/>
                  <a:pt x="21" y="13"/>
                  <a:pt x="21" y="13"/>
                </a:cubicBezTo>
                <a:cubicBezTo>
                  <a:pt x="13" y="8"/>
                  <a:pt x="13" y="8"/>
                  <a:pt x="13" y="8"/>
                </a:cubicBezTo>
                <a:cubicBezTo>
                  <a:pt x="14" y="7"/>
                  <a:pt x="14" y="7"/>
                  <a:pt x="14" y="7"/>
                </a:cubicBezTo>
                <a:cubicBezTo>
                  <a:pt x="14" y="3"/>
                  <a:pt x="10" y="0"/>
                  <a:pt x="7" y="0"/>
                </a:cubicBezTo>
                <a:cubicBezTo>
                  <a:pt x="3" y="0"/>
                  <a:pt x="0" y="3"/>
                  <a:pt x="0" y="7"/>
                </a:cubicBezTo>
                <a:cubicBezTo>
                  <a:pt x="0" y="11"/>
                  <a:pt x="3" y="14"/>
                  <a:pt x="7" y="14"/>
                </a:cubicBezTo>
                <a:cubicBezTo>
                  <a:pt x="8" y="14"/>
                  <a:pt x="8" y="14"/>
                  <a:pt x="8" y="14"/>
                </a:cubicBezTo>
                <a:cubicBezTo>
                  <a:pt x="17" y="19"/>
                  <a:pt x="17" y="19"/>
                  <a:pt x="17" y="19"/>
                </a:cubicBezTo>
                <a:cubicBezTo>
                  <a:pt x="31" y="76"/>
                  <a:pt x="31" y="76"/>
                  <a:pt x="31" y="76"/>
                </a:cubicBezTo>
                <a:cubicBezTo>
                  <a:pt x="35" y="76"/>
                  <a:pt x="35" y="76"/>
                  <a:pt x="35" y="76"/>
                </a:cubicBezTo>
                <a:cubicBezTo>
                  <a:pt x="31" y="88"/>
                  <a:pt x="31" y="88"/>
                  <a:pt x="31" y="88"/>
                </a:cubicBezTo>
                <a:cubicBezTo>
                  <a:pt x="31" y="88"/>
                  <a:pt x="31" y="88"/>
                  <a:pt x="31" y="88"/>
                </a:cubicBezTo>
                <a:cubicBezTo>
                  <a:pt x="24" y="88"/>
                  <a:pt x="19" y="94"/>
                  <a:pt x="19" y="100"/>
                </a:cubicBezTo>
                <a:cubicBezTo>
                  <a:pt x="19" y="107"/>
                  <a:pt x="24" y="112"/>
                  <a:pt x="31" y="112"/>
                </a:cubicBezTo>
                <a:cubicBezTo>
                  <a:pt x="36" y="112"/>
                  <a:pt x="40" y="109"/>
                  <a:pt x="42" y="105"/>
                </a:cubicBezTo>
                <a:cubicBezTo>
                  <a:pt x="80" y="105"/>
                  <a:pt x="80" y="105"/>
                  <a:pt x="80" y="105"/>
                </a:cubicBezTo>
                <a:cubicBezTo>
                  <a:pt x="82" y="109"/>
                  <a:pt x="86" y="112"/>
                  <a:pt x="91" y="112"/>
                </a:cubicBezTo>
                <a:cubicBezTo>
                  <a:pt x="98" y="112"/>
                  <a:pt x="103" y="107"/>
                  <a:pt x="103" y="101"/>
                </a:cubicBezTo>
                <a:cubicBezTo>
                  <a:pt x="103" y="94"/>
                  <a:pt x="98" y="89"/>
                  <a:pt x="91" y="8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32" name="Group 65"/>
          <p:cNvGrpSpPr/>
          <p:nvPr/>
        </p:nvGrpSpPr>
        <p:grpSpPr>
          <a:xfrm>
            <a:off x="6072375" y="5270544"/>
            <a:ext cx="417441" cy="381724"/>
            <a:chOff x="2046288" y="3759200"/>
            <a:chExt cx="296863" cy="271463"/>
          </a:xfrm>
          <a:solidFill>
            <a:schemeClr val="bg1"/>
          </a:solidFill>
        </p:grpSpPr>
        <p:sp>
          <p:nvSpPr>
            <p:cNvPr id="33" name="Rectangle 160"/>
            <p:cNvSpPr>
              <a:spLocks noChangeArrowheads="1"/>
            </p:cNvSpPr>
            <p:nvPr/>
          </p:nvSpPr>
          <p:spPr bwMode="auto">
            <a:xfrm>
              <a:off x="2065338" y="3973513"/>
              <a:ext cx="55563" cy="57150"/>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34" name="Rectangle 161"/>
            <p:cNvSpPr>
              <a:spLocks noChangeArrowheads="1"/>
            </p:cNvSpPr>
            <p:nvPr/>
          </p:nvSpPr>
          <p:spPr bwMode="auto">
            <a:xfrm>
              <a:off x="2139950" y="3935413"/>
              <a:ext cx="55563" cy="95250"/>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35" name="Rectangle 162"/>
            <p:cNvSpPr>
              <a:spLocks noChangeArrowheads="1"/>
            </p:cNvSpPr>
            <p:nvPr/>
          </p:nvSpPr>
          <p:spPr bwMode="auto">
            <a:xfrm>
              <a:off x="2212975" y="3898900"/>
              <a:ext cx="57150" cy="131763"/>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36" name="Rectangle 163"/>
            <p:cNvSpPr>
              <a:spLocks noChangeArrowheads="1"/>
            </p:cNvSpPr>
            <p:nvPr/>
          </p:nvSpPr>
          <p:spPr bwMode="auto">
            <a:xfrm>
              <a:off x="2287588" y="3860800"/>
              <a:ext cx="55563" cy="169863"/>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37"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grpSp>
      <p:grpSp>
        <p:nvGrpSpPr>
          <p:cNvPr id="38" name="Group 71"/>
          <p:cNvGrpSpPr/>
          <p:nvPr/>
        </p:nvGrpSpPr>
        <p:grpSpPr>
          <a:xfrm>
            <a:off x="4752968" y="4731924"/>
            <a:ext cx="421905" cy="368330"/>
            <a:chOff x="1450975" y="3768725"/>
            <a:chExt cx="300038" cy="261938"/>
          </a:xfrm>
          <a:solidFill>
            <a:schemeClr val="bg1"/>
          </a:solidFill>
        </p:grpSpPr>
        <p:sp>
          <p:nvSpPr>
            <p:cNvPr id="39" name="Oval 154"/>
            <p:cNvSpPr>
              <a:spLocks noChangeArrowheads="1"/>
            </p:cNvSpPr>
            <p:nvPr/>
          </p:nvSpPr>
          <p:spPr bwMode="auto">
            <a:xfrm>
              <a:off x="1489075" y="3956050"/>
              <a:ext cx="74613" cy="74613"/>
            </a:xfrm>
            <a:prstGeom prst="ellipse">
              <a:avLst/>
            </a:pr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sp>
          <p:nvSpPr>
            <p:cNvPr id="40" name="Oval 155"/>
            <p:cNvSpPr>
              <a:spLocks noChangeArrowheads="1"/>
            </p:cNvSpPr>
            <p:nvPr/>
          </p:nvSpPr>
          <p:spPr bwMode="auto">
            <a:xfrm>
              <a:off x="1655763" y="3956050"/>
              <a:ext cx="74613" cy="74613"/>
            </a:xfrm>
            <a:prstGeom prst="ellipse">
              <a:avLst/>
            </a:pr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sp>
          <p:nvSpPr>
            <p:cNvPr id="41" name="Freeform 156"/>
            <p:cNvSpPr>
              <a:spLocks noEditPoints="1"/>
            </p:cNvSpPr>
            <p:nvPr/>
          </p:nvSpPr>
          <p:spPr bwMode="auto">
            <a:xfrm>
              <a:off x="1450975" y="3768725"/>
              <a:ext cx="300038" cy="204788"/>
            </a:xfrm>
            <a:custGeom>
              <a:avLst/>
              <a:gdLst/>
              <a:ahLst/>
              <a:cxnLst>
                <a:cxn ang="0">
                  <a:pos x="113" y="0"/>
                </a:cxn>
                <a:cxn ang="0">
                  <a:pos x="40" y="0"/>
                </a:cxn>
                <a:cxn ang="0">
                  <a:pos x="37" y="4"/>
                </a:cxn>
                <a:cxn ang="0">
                  <a:pos x="37" y="15"/>
                </a:cxn>
                <a:cxn ang="0">
                  <a:pos x="19" y="15"/>
                </a:cxn>
                <a:cxn ang="0">
                  <a:pos x="13" y="18"/>
                </a:cxn>
                <a:cxn ang="0">
                  <a:pos x="2" y="40"/>
                </a:cxn>
                <a:cxn ang="0">
                  <a:pos x="0" y="47"/>
                </a:cxn>
                <a:cxn ang="0">
                  <a:pos x="0" y="69"/>
                </a:cxn>
                <a:cxn ang="0">
                  <a:pos x="3" y="75"/>
                </a:cxn>
                <a:cxn ang="0">
                  <a:pos x="5" y="77"/>
                </a:cxn>
                <a:cxn ang="0">
                  <a:pos x="9" y="79"/>
                </a:cxn>
                <a:cxn ang="0">
                  <a:pos x="29" y="65"/>
                </a:cxn>
                <a:cxn ang="0">
                  <a:pos x="50" y="80"/>
                </a:cxn>
                <a:cxn ang="0">
                  <a:pos x="74" y="80"/>
                </a:cxn>
                <a:cxn ang="0">
                  <a:pos x="95" y="65"/>
                </a:cxn>
                <a:cxn ang="0">
                  <a:pos x="115" y="79"/>
                </a:cxn>
                <a:cxn ang="0">
                  <a:pos x="117" y="76"/>
                </a:cxn>
                <a:cxn ang="0">
                  <a:pos x="117" y="4"/>
                </a:cxn>
                <a:cxn ang="0">
                  <a:pos x="113" y="0"/>
                </a:cxn>
                <a:cxn ang="0">
                  <a:pos x="37" y="44"/>
                </a:cxn>
                <a:cxn ang="0">
                  <a:pos x="15" y="44"/>
                </a:cxn>
                <a:cxn ang="0">
                  <a:pos x="22" y="22"/>
                </a:cxn>
                <a:cxn ang="0">
                  <a:pos x="37" y="22"/>
                </a:cxn>
                <a:cxn ang="0">
                  <a:pos x="37" y="44"/>
                </a:cxn>
              </a:cxnLst>
              <a:rect l="0" t="0" r="r" b="b"/>
              <a:pathLst>
                <a:path w="117" h="80">
                  <a:moveTo>
                    <a:pt x="113" y="0"/>
                  </a:moveTo>
                  <a:cubicBezTo>
                    <a:pt x="40" y="0"/>
                    <a:pt x="40" y="0"/>
                    <a:pt x="40" y="0"/>
                  </a:cubicBezTo>
                  <a:cubicBezTo>
                    <a:pt x="38" y="0"/>
                    <a:pt x="37" y="2"/>
                    <a:pt x="37" y="4"/>
                  </a:cubicBezTo>
                  <a:cubicBezTo>
                    <a:pt x="37" y="15"/>
                    <a:pt x="37" y="15"/>
                    <a:pt x="37" y="15"/>
                  </a:cubicBezTo>
                  <a:cubicBezTo>
                    <a:pt x="19" y="15"/>
                    <a:pt x="19" y="15"/>
                    <a:pt x="19" y="15"/>
                  </a:cubicBezTo>
                  <a:cubicBezTo>
                    <a:pt x="17" y="15"/>
                    <a:pt x="14" y="16"/>
                    <a:pt x="13" y="18"/>
                  </a:cubicBezTo>
                  <a:cubicBezTo>
                    <a:pt x="2" y="40"/>
                    <a:pt x="2" y="40"/>
                    <a:pt x="2" y="40"/>
                  </a:cubicBezTo>
                  <a:cubicBezTo>
                    <a:pt x="1" y="42"/>
                    <a:pt x="0" y="45"/>
                    <a:pt x="0" y="47"/>
                  </a:cubicBezTo>
                  <a:cubicBezTo>
                    <a:pt x="0" y="69"/>
                    <a:pt x="0" y="69"/>
                    <a:pt x="0" y="69"/>
                  </a:cubicBezTo>
                  <a:cubicBezTo>
                    <a:pt x="0" y="71"/>
                    <a:pt x="2" y="74"/>
                    <a:pt x="3" y="75"/>
                  </a:cubicBezTo>
                  <a:cubicBezTo>
                    <a:pt x="5" y="77"/>
                    <a:pt x="5" y="77"/>
                    <a:pt x="5" y="77"/>
                  </a:cubicBezTo>
                  <a:cubicBezTo>
                    <a:pt x="6" y="78"/>
                    <a:pt x="8" y="79"/>
                    <a:pt x="9" y="79"/>
                  </a:cubicBezTo>
                  <a:cubicBezTo>
                    <a:pt x="12" y="71"/>
                    <a:pt x="20" y="65"/>
                    <a:pt x="29" y="65"/>
                  </a:cubicBezTo>
                  <a:cubicBezTo>
                    <a:pt x="39" y="65"/>
                    <a:pt x="47" y="71"/>
                    <a:pt x="50" y="80"/>
                  </a:cubicBezTo>
                  <a:cubicBezTo>
                    <a:pt x="74" y="80"/>
                    <a:pt x="74" y="80"/>
                    <a:pt x="74" y="80"/>
                  </a:cubicBezTo>
                  <a:cubicBezTo>
                    <a:pt x="77" y="71"/>
                    <a:pt x="85" y="65"/>
                    <a:pt x="95" y="65"/>
                  </a:cubicBezTo>
                  <a:cubicBezTo>
                    <a:pt x="104" y="65"/>
                    <a:pt x="112" y="71"/>
                    <a:pt x="115" y="79"/>
                  </a:cubicBezTo>
                  <a:cubicBezTo>
                    <a:pt x="116" y="78"/>
                    <a:pt x="117" y="77"/>
                    <a:pt x="117" y="76"/>
                  </a:cubicBezTo>
                  <a:cubicBezTo>
                    <a:pt x="117" y="4"/>
                    <a:pt x="117" y="4"/>
                    <a:pt x="117" y="4"/>
                  </a:cubicBezTo>
                  <a:cubicBezTo>
                    <a:pt x="117" y="2"/>
                    <a:pt x="115" y="0"/>
                    <a:pt x="113" y="0"/>
                  </a:cubicBezTo>
                  <a:close/>
                  <a:moveTo>
                    <a:pt x="37" y="44"/>
                  </a:moveTo>
                  <a:cubicBezTo>
                    <a:pt x="15" y="44"/>
                    <a:pt x="15" y="44"/>
                    <a:pt x="15" y="44"/>
                  </a:cubicBezTo>
                  <a:cubicBezTo>
                    <a:pt x="22" y="22"/>
                    <a:pt x="22" y="22"/>
                    <a:pt x="22" y="22"/>
                  </a:cubicBezTo>
                  <a:cubicBezTo>
                    <a:pt x="37" y="22"/>
                    <a:pt x="37" y="22"/>
                    <a:pt x="37" y="22"/>
                  </a:cubicBezTo>
                  <a:lnTo>
                    <a:pt x="37" y="44"/>
                  </a:ln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grpSp>
      <p:sp>
        <p:nvSpPr>
          <p:cNvPr id="42" name="Freeform 133"/>
          <p:cNvSpPr>
            <a:spLocks noChangeArrowheads="1"/>
          </p:cNvSpPr>
          <p:nvPr/>
        </p:nvSpPr>
        <p:spPr bwMode="auto">
          <a:xfrm>
            <a:off x="4210994" y="3390326"/>
            <a:ext cx="415925" cy="419100"/>
          </a:xfrm>
          <a:custGeom>
            <a:avLst/>
            <a:gdLst>
              <a:gd name="T0" fmla="*/ 405075 w 115"/>
              <a:gd name="T1" fmla="*/ 321551 h 116"/>
              <a:gd name="T2" fmla="*/ 311040 w 115"/>
              <a:gd name="T3" fmla="*/ 270970 h 116"/>
              <a:gd name="T4" fmla="*/ 260405 w 115"/>
              <a:gd name="T5" fmla="*/ 249292 h 116"/>
              <a:gd name="T6" fmla="*/ 260405 w 115"/>
              <a:gd name="T7" fmla="*/ 209550 h 116"/>
              <a:gd name="T8" fmla="*/ 278489 w 115"/>
              <a:gd name="T9" fmla="*/ 162582 h 116"/>
              <a:gd name="T10" fmla="*/ 300189 w 115"/>
              <a:gd name="T11" fmla="*/ 137291 h 116"/>
              <a:gd name="T12" fmla="*/ 285722 w 115"/>
              <a:gd name="T13" fmla="*/ 108388 h 116"/>
              <a:gd name="T14" fmla="*/ 289339 w 115"/>
              <a:gd name="T15" fmla="*/ 65033 h 116"/>
              <a:gd name="T16" fmla="*/ 209771 w 115"/>
              <a:gd name="T17" fmla="*/ 0 h 116"/>
              <a:gd name="T18" fmla="*/ 126586 w 115"/>
              <a:gd name="T19" fmla="*/ 65033 h 116"/>
              <a:gd name="T20" fmla="*/ 130203 w 115"/>
              <a:gd name="T21" fmla="*/ 108388 h 116"/>
              <a:gd name="T22" fmla="*/ 119352 w 115"/>
              <a:gd name="T23" fmla="*/ 137291 h 116"/>
              <a:gd name="T24" fmla="*/ 137436 w 115"/>
              <a:gd name="T25" fmla="*/ 162582 h 116"/>
              <a:gd name="T26" fmla="*/ 159137 w 115"/>
              <a:gd name="T27" fmla="*/ 209550 h 116"/>
              <a:gd name="T28" fmla="*/ 159137 w 115"/>
              <a:gd name="T29" fmla="*/ 249292 h 116"/>
              <a:gd name="T30" fmla="*/ 108502 w 115"/>
              <a:gd name="T31" fmla="*/ 270970 h 116"/>
              <a:gd name="T32" fmla="*/ 14467 w 115"/>
              <a:gd name="T33" fmla="*/ 321551 h 116"/>
              <a:gd name="T34" fmla="*/ 3617 w 115"/>
              <a:gd name="T35" fmla="*/ 419100 h 116"/>
              <a:gd name="T36" fmla="*/ 412308 w 115"/>
              <a:gd name="T37" fmla="*/ 419100 h 116"/>
              <a:gd name="T38" fmla="*/ 405075 w 115"/>
              <a:gd name="T39" fmla="*/ 321551 h 1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5" h="116">
                <a:moveTo>
                  <a:pt x="112" y="89"/>
                </a:moveTo>
                <a:cubicBezTo>
                  <a:pt x="109" y="83"/>
                  <a:pt x="97" y="80"/>
                  <a:pt x="86" y="75"/>
                </a:cubicBezTo>
                <a:cubicBezTo>
                  <a:pt x="75" y="71"/>
                  <a:pt x="72" y="69"/>
                  <a:pt x="72" y="69"/>
                </a:cubicBezTo>
                <a:cubicBezTo>
                  <a:pt x="72" y="58"/>
                  <a:pt x="72" y="58"/>
                  <a:pt x="72" y="58"/>
                </a:cubicBezTo>
                <a:cubicBezTo>
                  <a:pt x="72" y="58"/>
                  <a:pt x="76" y="55"/>
                  <a:pt x="77" y="45"/>
                </a:cubicBezTo>
                <a:cubicBezTo>
                  <a:pt x="80" y="45"/>
                  <a:pt x="83" y="41"/>
                  <a:pt x="83" y="38"/>
                </a:cubicBezTo>
                <a:cubicBezTo>
                  <a:pt x="83" y="36"/>
                  <a:pt x="83" y="29"/>
                  <a:pt x="79" y="30"/>
                </a:cubicBezTo>
                <a:cubicBezTo>
                  <a:pt x="80" y="25"/>
                  <a:pt x="81" y="20"/>
                  <a:pt x="80" y="18"/>
                </a:cubicBezTo>
                <a:cubicBezTo>
                  <a:pt x="80" y="9"/>
                  <a:pt x="71" y="0"/>
                  <a:pt x="58" y="0"/>
                </a:cubicBezTo>
                <a:cubicBezTo>
                  <a:pt x="45" y="0"/>
                  <a:pt x="36" y="9"/>
                  <a:pt x="35" y="18"/>
                </a:cubicBezTo>
                <a:cubicBezTo>
                  <a:pt x="35" y="20"/>
                  <a:pt x="35" y="25"/>
                  <a:pt x="36" y="30"/>
                </a:cubicBezTo>
                <a:cubicBezTo>
                  <a:pt x="33" y="29"/>
                  <a:pt x="32" y="36"/>
                  <a:pt x="33" y="38"/>
                </a:cubicBezTo>
                <a:cubicBezTo>
                  <a:pt x="33" y="41"/>
                  <a:pt x="35" y="45"/>
                  <a:pt x="38" y="45"/>
                </a:cubicBezTo>
                <a:cubicBezTo>
                  <a:pt x="39" y="55"/>
                  <a:pt x="44" y="58"/>
                  <a:pt x="44" y="58"/>
                </a:cubicBezTo>
                <a:cubicBezTo>
                  <a:pt x="44" y="69"/>
                  <a:pt x="44" y="69"/>
                  <a:pt x="44" y="69"/>
                </a:cubicBezTo>
                <a:cubicBezTo>
                  <a:pt x="44" y="69"/>
                  <a:pt x="41" y="71"/>
                  <a:pt x="30" y="75"/>
                </a:cubicBezTo>
                <a:cubicBezTo>
                  <a:pt x="18" y="80"/>
                  <a:pt x="7" y="83"/>
                  <a:pt x="4" y="89"/>
                </a:cubicBezTo>
                <a:cubicBezTo>
                  <a:pt x="0" y="93"/>
                  <a:pt x="1" y="116"/>
                  <a:pt x="1" y="116"/>
                </a:cubicBezTo>
                <a:cubicBezTo>
                  <a:pt x="114" y="116"/>
                  <a:pt x="114" y="116"/>
                  <a:pt x="114" y="116"/>
                </a:cubicBezTo>
                <a:cubicBezTo>
                  <a:pt x="114" y="116"/>
                  <a:pt x="115" y="93"/>
                  <a:pt x="112" y="8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43" name="Group 76"/>
          <p:cNvGrpSpPr/>
          <p:nvPr/>
        </p:nvGrpSpPr>
        <p:grpSpPr>
          <a:xfrm>
            <a:off x="4770825" y="2074799"/>
            <a:ext cx="386188" cy="415208"/>
            <a:chOff x="2670176" y="1254125"/>
            <a:chExt cx="274638" cy="295275"/>
          </a:xfrm>
          <a:solidFill>
            <a:schemeClr val="bg1"/>
          </a:solidFill>
        </p:grpSpPr>
        <p:sp>
          <p:nvSpPr>
            <p:cNvPr id="44" name="Rectangle 218"/>
            <p:cNvSpPr>
              <a:spLocks noChangeArrowheads="1"/>
            </p:cNvSpPr>
            <p:nvPr/>
          </p:nvSpPr>
          <p:spPr bwMode="auto">
            <a:xfrm>
              <a:off x="2687638" y="1438275"/>
              <a:ext cx="111125" cy="111125"/>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45" name="Rectangle 219"/>
            <p:cNvSpPr>
              <a:spLocks noChangeArrowheads="1"/>
            </p:cNvSpPr>
            <p:nvPr/>
          </p:nvSpPr>
          <p:spPr bwMode="auto">
            <a:xfrm>
              <a:off x="2816226" y="1438275"/>
              <a:ext cx="111125" cy="111125"/>
            </a:xfrm>
            <a:prstGeom prst="rect">
              <a:avLst/>
            </a:prstGeom>
            <a:grpFill/>
            <a:ln w="9525">
              <a:noFill/>
              <a:miter lim="800000"/>
            </a:ln>
          </p:spPr>
          <p:txBody>
            <a:bodyPr lIns="128580" tIns="64290" rIns="128580" bIns="64290"/>
            <a:lstStyle/>
            <a:p>
              <a:pPr eaLnBrk="1" hangingPunct="1">
                <a:buFont typeface="Arial" panose="020B0604020202020204" pitchFamily="34" charset="0"/>
                <a:buNone/>
                <a:defRPr/>
              </a:pPr>
              <a:endParaRPr lang="en-US" noProof="1"/>
            </a:p>
          </p:txBody>
        </p:sp>
        <p:sp>
          <p:nvSpPr>
            <p:cNvPr id="46" name="Freeform 220"/>
            <p:cNvSpPr>
              <a:spLocks noEditPoints="1"/>
            </p:cNvSpPr>
            <p:nvPr/>
          </p:nvSpPr>
          <p:spPr bwMode="auto">
            <a:xfrm>
              <a:off x="2670176" y="1254125"/>
              <a:ext cx="274638" cy="166688"/>
            </a:xfrm>
            <a:custGeom>
              <a:avLst/>
              <a:gdLst/>
              <a:ahLst/>
              <a:cxnLst>
                <a:cxn ang="0">
                  <a:pos x="65" y="37"/>
                </a:cxn>
                <a:cxn ang="0">
                  <a:pos x="65" y="36"/>
                </a:cxn>
                <a:cxn ang="0">
                  <a:pos x="94" y="19"/>
                </a:cxn>
                <a:cxn ang="0">
                  <a:pos x="76" y="0"/>
                </a:cxn>
                <a:cxn ang="0">
                  <a:pos x="58" y="29"/>
                </a:cxn>
                <a:cxn ang="0">
                  <a:pos x="58" y="29"/>
                </a:cxn>
                <a:cxn ang="0">
                  <a:pos x="51" y="29"/>
                </a:cxn>
                <a:cxn ang="0">
                  <a:pos x="51" y="29"/>
                </a:cxn>
                <a:cxn ang="0">
                  <a:pos x="33" y="0"/>
                </a:cxn>
                <a:cxn ang="0">
                  <a:pos x="15" y="19"/>
                </a:cxn>
                <a:cxn ang="0">
                  <a:pos x="44" y="36"/>
                </a:cxn>
                <a:cxn ang="0">
                  <a:pos x="44" y="37"/>
                </a:cxn>
                <a:cxn ang="0">
                  <a:pos x="0" y="37"/>
                </a:cxn>
                <a:cxn ang="0">
                  <a:pos x="0" y="66"/>
                </a:cxn>
                <a:cxn ang="0">
                  <a:pos x="51" y="66"/>
                </a:cxn>
                <a:cxn ang="0">
                  <a:pos x="51" y="37"/>
                </a:cxn>
                <a:cxn ang="0">
                  <a:pos x="58" y="37"/>
                </a:cxn>
                <a:cxn ang="0">
                  <a:pos x="58" y="66"/>
                </a:cxn>
                <a:cxn ang="0">
                  <a:pos x="109" y="66"/>
                </a:cxn>
                <a:cxn ang="0">
                  <a:pos x="109" y="37"/>
                </a:cxn>
                <a:cxn ang="0">
                  <a:pos x="65" y="37"/>
                </a:cxn>
                <a:cxn ang="0">
                  <a:pos x="22" y="19"/>
                </a:cxn>
                <a:cxn ang="0">
                  <a:pos x="33" y="8"/>
                </a:cxn>
                <a:cxn ang="0">
                  <a:pos x="43" y="29"/>
                </a:cxn>
                <a:cxn ang="0">
                  <a:pos x="22" y="19"/>
                </a:cxn>
                <a:cxn ang="0">
                  <a:pos x="76" y="8"/>
                </a:cxn>
                <a:cxn ang="0">
                  <a:pos x="87" y="19"/>
                </a:cxn>
                <a:cxn ang="0">
                  <a:pos x="66" y="29"/>
                </a:cxn>
                <a:cxn ang="0">
                  <a:pos x="76" y="8"/>
                </a:cxn>
              </a:cxnLst>
              <a:rect l="0" t="0" r="r" b="b"/>
              <a:pathLst>
                <a:path w="109" h="66">
                  <a:moveTo>
                    <a:pt x="65" y="37"/>
                  </a:moveTo>
                  <a:cubicBezTo>
                    <a:pt x="65" y="36"/>
                    <a:pt x="65" y="36"/>
                    <a:pt x="65" y="36"/>
                  </a:cubicBezTo>
                  <a:cubicBezTo>
                    <a:pt x="76" y="35"/>
                    <a:pt x="94" y="31"/>
                    <a:pt x="94" y="19"/>
                  </a:cubicBezTo>
                  <a:cubicBezTo>
                    <a:pt x="94" y="9"/>
                    <a:pt x="85" y="0"/>
                    <a:pt x="76" y="0"/>
                  </a:cubicBezTo>
                  <a:cubicBezTo>
                    <a:pt x="68" y="0"/>
                    <a:pt x="60" y="8"/>
                    <a:pt x="58" y="29"/>
                  </a:cubicBezTo>
                  <a:cubicBezTo>
                    <a:pt x="58" y="29"/>
                    <a:pt x="58" y="29"/>
                    <a:pt x="58" y="29"/>
                  </a:cubicBezTo>
                  <a:cubicBezTo>
                    <a:pt x="51" y="29"/>
                    <a:pt x="51" y="29"/>
                    <a:pt x="51" y="29"/>
                  </a:cubicBezTo>
                  <a:cubicBezTo>
                    <a:pt x="51" y="29"/>
                    <a:pt x="51" y="29"/>
                    <a:pt x="51" y="29"/>
                  </a:cubicBezTo>
                  <a:cubicBezTo>
                    <a:pt x="49" y="8"/>
                    <a:pt x="41" y="0"/>
                    <a:pt x="33" y="0"/>
                  </a:cubicBezTo>
                  <a:cubicBezTo>
                    <a:pt x="24" y="0"/>
                    <a:pt x="15" y="9"/>
                    <a:pt x="15" y="19"/>
                  </a:cubicBezTo>
                  <a:cubicBezTo>
                    <a:pt x="15" y="31"/>
                    <a:pt x="33" y="35"/>
                    <a:pt x="44" y="36"/>
                  </a:cubicBezTo>
                  <a:cubicBezTo>
                    <a:pt x="44" y="37"/>
                    <a:pt x="44" y="37"/>
                    <a:pt x="44" y="37"/>
                  </a:cubicBezTo>
                  <a:cubicBezTo>
                    <a:pt x="0" y="37"/>
                    <a:pt x="0" y="37"/>
                    <a:pt x="0" y="37"/>
                  </a:cubicBezTo>
                  <a:cubicBezTo>
                    <a:pt x="0" y="66"/>
                    <a:pt x="0" y="66"/>
                    <a:pt x="0" y="66"/>
                  </a:cubicBezTo>
                  <a:cubicBezTo>
                    <a:pt x="51" y="66"/>
                    <a:pt x="51" y="66"/>
                    <a:pt x="51" y="66"/>
                  </a:cubicBezTo>
                  <a:cubicBezTo>
                    <a:pt x="51" y="37"/>
                    <a:pt x="51" y="37"/>
                    <a:pt x="51" y="37"/>
                  </a:cubicBezTo>
                  <a:cubicBezTo>
                    <a:pt x="58" y="37"/>
                    <a:pt x="58" y="37"/>
                    <a:pt x="58" y="37"/>
                  </a:cubicBezTo>
                  <a:cubicBezTo>
                    <a:pt x="58" y="66"/>
                    <a:pt x="58" y="66"/>
                    <a:pt x="58" y="66"/>
                  </a:cubicBezTo>
                  <a:cubicBezTo>
                    <a:pt x="109" y="66"/>
                    <a:pt x="109" y="66"/>
                    <a:pt x="109" y="66"/>
                  </a:cubicBezTo>
                  <a:cubicBezTo>
                    <a:pt x="109" y="37"/>
                    <a:pt x="109" y="37"/>
                    <a:pt x="109" y="37"/>
                  </a:cubicBezTo>
                  <a:lnTo>
                    <a:pt x="65" y="37"/>
                  </a:lnTo>
                  <a:close/>
                  <a:moveTo>
                    <a:pt x="22" y="19"/>
                  </a:moveTo>
                  <a:cubicBezTo>
                    <a:pt x="22" y="13"/>
                    <a:pt x="28" y="8"/>
                    <a:pt x="33" y="8"/>
                  </a:cubicBezTo>
                  <a:cubicBezTo>
                    <a:pt x="38" y="8"/>
                    <a:pt x="42" y="16"/>
                    <a:pt x="43" y="29"/>
                  </a:cubicBezTo>
                  <a:cubicBezTo>
                    <a:pt x="33" y="28"/>
                    <a:pt x="22" y="25"/>
                    <a:pt x="22" y="19"/>
                  </a:cubicBezTo>
                  <a:close/>
                  <a:moveTo>
                    <a:pt x="76" y="8"/>
                  </a:moveTo>
                  <a:cubicBezTo>
                    <a:pt x="81" y="8"/>
                    <a:pt x="87" y="13"/>
                    <a:pt x="87" y="19"/>
                  </a:cubicBezTo>
                  <a:cubicBezTo>
                    <a:pt x="87" y="24"/>
                    <a:pt x="76" y="28"/>
                    <a:pt x="66" y="29"/>
                  </a:cubicBezTo>
                  <a:cubicBezTo>
                    <a:pt x="67" y="16"/>
                    <a:pt x="71" y="8"/>
                    <a:pt x="76" y="8"/>
                  </a:cubicBezTo>
                  <a:close/>
                </a:path>
              </a:pathLst>
            </a:custGeom>
            <a:grpFill/>
            <a:ln w="9525">
              <a:noFill/>
              <a:round/>
            </a:ln>
          </p:spPr>
          <p:txBody>
            <a:bodyPr lIns="128580" tIns="64290" rIns="128580" bIns="64290"/>
            <a:lstStyle/>
            <a:p>
              <a:pPr eaLnBrk="1" hangingPunct="1">
                <a:buFont typeface="Arial" panose="020B0604020202020204" pitchFamily="34" charset="0"/>
                <a:buNone/>
                <a:defRPr/>
              </a:pPr>
              <a:endParaRPr lang="en-US" noProof="1"/>
            </a:p>
          </p:txBody>
        </p:sp>
      </p:grpSp>
      <p:sp>
        <p:nvSpPr>
          <p:cNvPr id="47" name="Freeform 5"/>
          <p:cNvSpPr>
            <a:spLocks noEditPoints="1" noChangeArrowheads="1"/>
          </p:cNvSpPr>
          <p:nvPr/>
        </p:nvSpPr>
        <p:spPr bwMode="auto">
          <a:xfrm>
            <a:off x="5819132" y="3106163"/>
            <a:ext cx="977900" cy="917575"/>
          </a:xfrm>
          <a:custGeom>
            <a:avLst/>
            <a:gdLst>
              <a:gd name="T0" fmla="*/ 639633 w 954"/>
              <a:gd name="T1" fmla="*/ 847860 h 895"/>
              <a:gd name="T2" fmla="*/ 492025 w 954"/>
              <a:gd name="T3" fmla="*/ 835557 h 895"/>
              <a:gd name="T4" fmla="*/ 545328 w 954"/>
              <a:gd name="T5" fmla="*/ 736110 h 895"/>
              <a:gd name="T6" fmla="*/ 441798 w 954"/>
              <a:gd name="T7" fmla="*/ 616159 h 895"/>
              <a:gd name="T8" fmla="*/ 479725 w 954"/>
              <a:gd name="T9" fmla="*/ 564898 h 895"/>
              <a:gd name="T10" fmla="*/ 366969 w 954"/>
              <a:gd name="T11" fmla="*/ 606932 h 895"/>
              <a:gd name="T12" fmla="*/ 221411 w 954"/>
              <a:gd name="T13" fmla="*/ 606932 h 895"/>
              <a:gd name="T14" fmla="*/ 62528 w 954"/>
              <a:gd name="T15" fmla="*/ 642815 h 895"/>
              <a:gd name="T16" fmla="*/ 674484 w 954"/>
              <a:gd name="T17" fmla="*/ 917575 h 895"/>
              <a:gd name="T18" fmla="*/ 209111 w 954"/>
              <a:gd name="T19" fmla="*/ 414190 h 895"/>
              <a:gd name="T20" fmla="*/ 276764 w 954"/>
              <a:gd name="T21" fmla="*/ 541318 h 895"/>
              <a:gd name="T22" fmla="*/ 366969 w 954"/>
              <a:gd name="T23" fmla="*/ 573100 h 895"/>
              <a:gd name="T24" fmla="*/ 458198 w 954"/>
              <a:gd name="T25" fmla="*/ 541318 h 895"/>
              <a:gd name="T26" fmla="*/ 524827 w 954"/>
              <a:gd name="T27" fmla="*/ 415216 h 895"/>
              <a:gd name="T28" fmla="*/ 576079 w 954"/>
              <a:gd name="T29" fmla="*/ 357803 h 895"/>
              <a:gd name="T30" fmla="*/ 187585 w 954"/>
              <a:gd name="T31" fmla="*/ 311668 h 895"/>
              <a:gd name="T32" fmla="*/ 209111 w 954"/>
              <a:gd name="T33" fmla="*/ 414190 h 895"/>
              <a:gd name="T34" fmla="*/ 977900 w 954"/>
              <a:gd name="T35" fmla="*/ 643840 h 895"/>
              <a:gd name="T36" fmla="*/ 867194 w 954"/>
              <a:gd name="T37" fmla="*/ 580276 h 895"/>
              <a:gd name="T38" fmla="*/ 888720 w 954"/>
              <a:gd name="T39" fmla="*/ 472628 h 895"/>
              <a:gd name="T40" fmla="*/ 764689 w 954"/>
              <a:gd name="T41" fmla="*/ 505435 h 895"/>
              <a:gd name="T42" fmla="*/ 704211 w 954"/>
              <a:gd name="T43" fmla="*/ 414190 h 895"/>
              <a:gd name="T44" fmla="*/ 640658 w 954"/>
              <a:gd name="T45" fmla="*/ 525940 h 895"/>
              <a:gd name="T46" fmla="*/ 533027 w 954"/>
              <a:gd name="T47" fmla="*/ 503385 h 895"/>
              <a:gd name="T48" fmla="*/ 566854 w 954"/>
              <a:gd name="T49" fmla="*/ 627437 h 895"/>
              <a:gd name="T50" fmla="*/ 474599 w 954"/>
              <a:gd name="T51" fmla="*/ 687925 h 895"/>
              <a:gd name="T52" fmla="*/ 586330 w 954"/>
              <a:gd name="T53" fmla="*/ 752514 h 895"/>
              <a:gd name="T54" fmla="*/ 563779 w 954"/>
              <a:gd name="T55" fmla="*/ 859137 h 895"/>
              <a:gd name="T56" fmla="*/ 687810 w 954"/>
              <a:gd name="T57" fmla="*/ 826330 h 895"/>
              <a:gd name="T58" fmla="*/ 748288 w 954"/>
              <a:gd name="T59" fmla="*/ 917575 h 895"/>
              <a:gd name="T60" fmla="*/ 812867 w 954"/>
              <a:gd name="T61" fmla="*/ 805826 h 895"/>
              <a:gd name="T62" fmla="*/ 920497 w 954"/>
              <a:gd name="T63" fmla="*/ 828381 h 895"/>
              <a:gd name="T64" fmla="*/ 886670 w 954"/>
              <a:gd name="T65" fmla="*/ 704329 h 895"/>
              <a:gd name="T66" fmla="*/ 726762 w 954"/>
              <a:gd name="T67" fmla="*/ 734060 h 895"/>
              <a:gd name="T68" fmla="*/ 726762 w 954"/>
              <a:gd name="T69" fmla="*/ 597705 h 895"/>
              <a:gd name="T70" fmla="*/ 726762 w 954"/>
              <a:gd name="T71" fmla="*/ 734060 h 895"/>
              <a:gd name="T72" fmla="*/ 182459 w 954"/>
              <a:gd name="T73" fmla="*/ 205045 h 895"/>
              <a:gd name="T74" fmla="*/ 148633 w 954"/>
              <a:gd name="T75" fmla="*/ 216322 h 895"/>
              <a:gd name="T76" fmla="*/ 594530 w 954"/>
              <a:gd name="T77" fmla="*/ 282962 h 895"/>
              <a:gd name="T78" fmla="*/ 564804 w 954"/>
              <a:gd name="T79" fmla="*/ 216322 h 895"/>
              <a:gd name="T80" fmla="*/ 445898 w 954"/>
              <a:gd name="T81" fmla="*/ 66640 h 895"/>
              <a:gd name="T82" fmla="*/ 441798 w 954"/>
              <a:gd name="T83" fmla="*/ 226574 h 895"/>
              <a:gd name="T84" fmla="*/ 338267 w 954"/>
              <a:gd name="T85" fmla="*/ 249129 h 895"/>
              <a:gd name="T86" fmla="*/ 298290 w 954"/>
              <a:gd name="T87" fmla="*/ 214272 h 895"/>
              <a:gd name="T88" fmla="*/ 297265 w 954"/>
              <a:gd name="T89" fmla="*/ 65614 h 895"/>
              <a:gd name="T90" fmla="*/ 404896 w 954"/>
              <a:gd name="T91" fmla="*/ 231701 h 895"/>
              <a:gd name="T92" fmla="*/ 429497 w 954"/>
              <a:gd name="T93" fmla="*/ 207095 h 895"/>
              <a:gd name="T94" fmla="*/ 427447 w 954"/>
              <a:gd name="T95" fmla="*/ 21530 h 895"/>
              <a:gd name="T96" fmla="*/ 338267 w 954"/>
              <a:gd name="T97" fmla="*/ 0 h 895"/>
              <a:gd name="T98" fmla="*/ 313666 w 954"/>
              <a:gd name="T99" fmla="*/ 24605 h 895"/>
              <a:gd name="T100" fmla="*/ 317766 w 954"/>
              <a:gd name="T101" fmla="*/ 221448 h 895"/>
              <a:gd name="T102" fmla="*/ 338267 w 954"/>
              <a:gd name="T103" fmla="*/ 231701 h 8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54" h="895">
                <a:moveTo>
                  <a:pt x="647" y="837"/>
                </a:moveTo>
                <a:cubicBezTo>
                  <a:pt x="642" y="834"/>
                  <a:pt x="628" y="830"/>
                  <a:pt x="624" y="827"/>
                </a:cubicBezTo>
                <a:cubicBezTo>
                  <a:pt x="545" y="880"/>
                  <a:pt x="545" y="880"/>
                  <a:pt x="545" y="880"/>
                </a:cubicBezTo>
                <a:cubicBezTo>
                  <a:pt x="480" y="815"/>
                  <a:pt x="480" y="815"/>
                  <a:pt x="480" y="815"/>
                </a:cubicBezTo>
                <a:cubicBezTo>
                  <a:pt x="536" y="727"/>
                  <a:pt x="536" y="727"/>
                  <a:pt x="536" y="727"/>
                </a:cubicBezTo>
                <a:cubicBezTo>
                  <a:pt x="534" y="723"/>
                  <a:pt x="534" y="722"/>
                  <a:pt x="532" y="718"/>
                </a:cubicBezTo>
                <a:cubicBezTo>
                  <a:pt x="430" y="700"/>
                  <a:pt x="430" y="700"/>
                  <a:pt x="430" y="700"/>
                </a:cubicBezTo>
                <a:cubicBezTo>
                  <a:pt x="431" y="601"/>
                  <a:pt x="431" y="601"/>
                  <a:pt x="431" y="601"/>
                </a:cubicBezTo>
                <a:cubicBezTo>
                  <a:pt x="505" y="588"/>
                  <a:pt x="505" y="588"/>
                  <a:pt x="505" y="588"/>
                </a:cubicBezTo>
                <a:cubicBezTo>
                  <a:pt x="468" y="551"/>
                  <a:pt x="468" y="551"/>
                  <a:pt x="468" y="551"/>
                </a:cubicBezTo>
                <a:cubicBezTo>
                  <a:pt x="437" y="577"/>
                  <a:pt x="399" y="592"/>
                  <a:pt x="358" y="592"/>
                </a:cubicBezTo>
                <a:cubicBezTo>
                  <a:pt x="358" y="592"/>
                  <a:pt x="358" y="592"/>
                  <a:pt x="358" y="592"/>
                </a:cubicBezTo>
                <a:cubicBezTo>
                  <a:pt x="320" y="592"/>
                  <a:pt x="284" y="578"/>
                  <a:pt x="254" y="555"/>
                </a:cubicBezTo>
                <a:cubicBezTo>
                  <a:pt x="216" y="592"/>
                  <a:pt x="216" y="592"/>
                  <a:pt x="216" y="592"/>
                </a:cubicBezTo>
                <a:cubicBezTo>
                  <a:pt x="142" y="592"/>
                  <a:pt x="142" y="592"/>
                  <a:pt x="142" y="592"/>
                </a:cubicBezTo>
                <a:cubicBezTo>
                  <a:pt x="108" y="592"/>
                  <a:pt x="81" y="603"/>
                  <a:pt x="61" y="627"/>
                </a:cubicBezTo>
                <a:cubicBezTo>
                  <a:pt x="0" y="698"/>
                  <a:pt x="10" y="849"/>
                  <a:pt x="15" y="895"/>
                </a:cubicBezTo>
                <a:cubicBezTo>
                  <a:pt x="658" y="895"/>
                  <a:pt x="658" y="895"/>
                  <a:pt x="658" y="895"/>
                </a:cubicBezTo>
                <a:lnTo>
                  <a:pt x="647" y="837"/>
                </a:lnTo>
                <a:close/>
                <a:moveTo>
                  <a:pt x="204" y="404"/>
                </a:moveTo>
                <a:cubicBezTo>
                  <a:pt x="209" y="447"/>
                  <a:pt x="227" y="484"/>
                  <a:pt x="253" y="512"/>
                </a:cubicBezTo>
                <a:cubicBezTo>
                  <a:pt x="258" y="517"/>
                  <a:pt x="264" y="523"/>
                  <a:pt x="270" y="528"/>
                </a:cubicBezTo>
                <a:cubicBezTo>
                  <a:pt x="278" y="534"/>
                  <a:pt x="286" y="539"/>
                  <a:pt x="295" y="544"/>
                </a:cubicBezTo>
                <a:cubicBezTo>
                  <a:pt x="314" y="554"/>
                  <a:pt x="335" y="559"/>
                  <a:pt x="358" y="559"/>
                </a:cubicBezTo>
                <a:cubicBezTo>
                  <a:pt x="381" y="559"/>
                  <a:pt x="403" y="554"/>
                  <a:pt x="422" y="544"/>
                </a:cubicBezTo>
                <a:cubicBezTo>
                  <a:pt x="431" y="539"/>
                  <a:pt x="439" y="534"/>
                  <a:pt x="447" y="528"/>
                </a:cubicBezTo>
                <a:cubicBezTo>
                  <a:pt x="453" y="523"/>
                  <a:pt x="459" y="517"/>
                  <a:pt x="464" y="512"/>
                </a:cubicBezTo>
                <a:cubicBezTo>
                  <a:pt x="490" y="484"/>
                  <a:pt x="507" y="447"/>
                  <a:pt x="512" y="405"/>
                </a:cubicBezTo>
                <a:cubicBezTo>
                  <a:pt x="513" y="405"/>
                  <a:pt x="513" y="405"/>
                  <a:pt x="514" y="405"/>
                </a:cubicBezTo>
                <a:cubicBezTo>
                  <a:pt x="541" y="405"/>
                  <a:pt x="562" y="380"/>
                  <a:pt x="562" y="349"/>
                </a:cubicBezTo>
                <a:cubicBezTo>
                  <a:pt x="562" y="330"/>
                  <a:pt x="554" y="314"/>
                  <a:pt x="542" y="304"/>
                </a:cubicBezTo>
                <a:cubicBezTo>
                  <a:pt x="183" y="304"/>
                  <a:pt x="183" y="304"/>
                  <a:pt x="183" y="304"/>
                </a:cubicBezTo>
                <a:cubicBezTo>
                  <a:pt x="171" y="314"/>
                  <a:pt x="163" y="330"/>
                  <a:pt x="163" y="349"/>
                </a:cubicBezTo>
                <a:cubicBezTo>
                  <a:pt x="163" y="378"/>
                  <a:pt x="181" y="401"/>
                  <a:pt x="204" y="404"/>
                </a:cubicBezTo>
                <a:close/>
                <a:moveTo>
                  <a:pt x="954" y="671"/>
                </a:moveTo>
                <a:cubicBezTo>
                  <a:pt x="954" y="628"/>
                  <a:pt x="954" y="628"/>
                  <a:pt x="954" y="628"/>
                </a:cubicBezTo>
                <a:cubicBezTo>
                  <a:pt x="865" y="612"/>
                  <a:pt x="865" y="612"/>
                  <a:pt x="865" y="612"/>
                </a:cubicBezTo>
                <a:cubicBezTo>
                  <a:pt x="861" y="595"/>
                  <a:pt x="854" y="580"/>
                  <a:pt x="846" y="566"/>
                </a:cubicBezTo>
                <a:cubicBezTo>
                  <a:pt x="898" y="491"/>
                  <a:pt x="898" y="491"/>
                  <a:pt x="898" y="491"/>
                </a:cubicBezTo>
                <a:cubicBezTo>
                  <a:pt x="867" y="461"/>
                  <a:pt x="867" y="461"/>
                  <a:pt x="867" y="461"/>
                </a:cubicBezTo>
                <a:cubicBezTo>
                  <a:pt x="793" y="513"/>
                  <a:pt x="793" y="513"/>
                  <a:pt x="793" y="513"/>
                </a:cubicBezTo>
                <a:cubicBezTo>
                  <a:pt x="778" y="504"/>
                  <a:pt x="763" y="497"/>
                  <a:pt x="746" y="493"/>
                </a:cubicBezTo>
                <a:cubicBezTo>
                  <a:pt x="730" y="404"/>
                  <a:pt x="730" y="404"/>
                  <a:pt x="730" y="404"/>
                </a:cubicBezTo>
                <a:cubicBezTo>
                  <a:pt x="687" y="404"/>
                  <a:pt x="687" y="404"/>
                  <a:pt x="687" y="404"/>
                </a:cubicBezTo>
                <a:cubicBezTo>
                  <a:pt x="671" y="494"/>
                  <a:pt x="671" y="494"/>
                  <a:pt x="671" y="494"/>
                </a:cubicBezTo>
                <a:cubicBezTo>
                  <a:pt x="655" y="498"/>
                  <a:pt x="639" y="504"/>
                  <a:pt x="625" y="513"/>
                </a:cubicBezTo>
                <a:cubicBezTo>
                  <a:pt x="550" y="461"/>
                  <a:pt x="550" y="461"/>
                  <a:pt x="550" y="461"/>
                </a:cubicBezTo>
                <a:cubicBezTo>
                  <a:pt x="520" y="491"/>
                  <a:pt x="520" y="491"/>
                  <a:pt x="520" y="491"/>
                </a:cubicBezTo>
                <a:cubicBezTo>
                  <a:pt x="572" y="566"/>
                  <a:pt x="572" y="566"/>
                  <a:pt x="572" y="566"/>
                </a:cubicBezTo>
                <a:cubicBezTo>
                  <a:pt x="563" y="580"/>
                  <a:pt x="557" y="596"/>
                  <a:pt x="553" y="612"/>
                </a:cubicBezTo>
                <a:cubicBezTo>
                  <a:pt x="463" y="628"/>
                  <a:pt x="463" y="628"/>
                  <a:pt x="463" y="628"/>
                </a:cubicBezTo>
                <a:cubicBezTo>
                  <a:pt x="463" y="671"/>
                  <a:pt x="463" y="671"/>
                  <a:pt x="463" y="671"/>
                </a:cubicBezTo>
                <a:cubicBezTo>
                  <a:pt x="553" y="687"/>
                  <a:pt x="553" y="687"/>
                  <a:pt x="553" y="687"/>
                </a:cubicBezTo>
                <a:cubicBezTo>
                  <a:pt x="557" y="704"/>
                  <a:pt x="564" y="719"/>
                  <a:pt x="572" y="734"/>
                </a:cubicBezTo>
                <a:cubicBezTo>
                  <a:pt x="520" y="808"/>
                  <a:pt x="520" y="808"/>
                  <a:pt x="520" y="808"/>
                </a:cubicBezTo>
                <a:cubicBezTo>
                  <a:pt x="550" y="838"/>
                  <a:pt x="550" y="838"/>
                  <a:pt x="550" y="838"/>
                </a:cubicBezTo>
                <a:cubicBezTo>
                  <a:pt x="625" y="787"/>
                  <a:pt x="625" y="787"/>
                  <a:pt x="625" y="787"/>
                </a:cubicBezTo>
                <a:cubicBezTo>
                  <a:pt x="639" y="795"/>
                  <a:pt x="655" y="802"/>
                  <a:pt x="671" y="806"/>
                </a:cubicBezTo>
                <a:cubicBezTo>
                  <a:pt x="687" y="895"/>
                  <a:pt x="687" y="895"/>
                  <a:pt x="687" y="895"/>
                </a:cubicBezTo>
                <a:cubicBezTo>
                  <a:pt x="730" y="895"/>
                  <a:pt x="730" y="895"/>
                  <a:pt x="730" y="895"/>
                </a:cubicBezTo>
                <a:cubicBezTo>
                  <a:pt x="746" y="806"/>
                  <a:pt x="746" y="806"/>
                  <a:pt x="746" y="806"/>
                </a:cubicBezTo>
                <a:cubicBezTo>
                  <a:pt x="763" y="802"/>
                  <a:pt x="779" y="795"/>
                  <a:pt x="793" y="786"/>
                </a:cubicBezTo>
                <a:cubicBezTo>
                  <a:pt x="867" y="838"/>
                  <a:pt x="867" y="838"/>
                  <a:pt x="867" y="838"/>
                </a:cubicBezTo>
                <a:cubicBezTo>
                  <a:pt x="898" y="808"/>
                  <a:pt x="898" y="808"/>
                  <a:pt x="898" y="808"/>
                </a:cubicBezTo>
                <a:cubicBezTo>
                  <a:pt x="846" y="733"/>
                  <a:pt x="846" y="733"/>
                  <a:pt x="846" y="733"/>
                </a:cubicBezTo>
                <a:cubicBezTo>
                  <a:pt x="854" y="719"/>
                  <a:pt x="861" y="703"/>
                  <a:pt x="865" y="687"/>
                </a:cubicBezTo>
                <a:lnTo>
                  <a:pt x="954" y="671"/>
                </a:lnTo>
                <a:close/>
                <a:moveTo>
                  <a:pt x="709" y="716"/>
                </a:moveTo>
                <a:cubicBezTo>
                  <a:pt x="672" y="716"/>
                  <a:pt x="642" y="686"/>
                  <a:pt x="642" y="650"/>
                </a:cubicBezTo>
                <a:cubicBezTo>
                  <a:pt x="642" y="613"/>
                  <a:pt x="672" y="583"/>
                  <a:pt x="709" y="583"/>
                </a:cubicBezTo>
                <a:cubicBezTo>
                  <a:pt x="745" y="583"/>
                  <a:pt x="775" y="613"/>
                  <a:pt x="775" y="650"/>
                </a:cubicBezTo>
                <a:cubicBezTo>
                  <a:pt x="775" y="686"/>
                  <a:pt x="745" y="716"/>
                  <a:pt x="709" y="716"/>
                </a:cubicBezTo>
                <a:close/>
                <a:moveTo>
                  <a:pt x="290" y="64"/>
                </a:moveTo>
                <a:cubicBezTo>
                  <a:pt x="236" y="92"/>
                  <a:pt x="194" y="146"/>
                  <a:pt x="178" y="200"/>
                </a:cubicBezTo>
                <a:cubicBezTo>
                  <a:pt x="174" y="211"/>
                  <a:pt x="174" y="211"/>
                  <a:pt x="174" y="211"/>
                </a:cubicBezTo>
                <a:cubicBezTo>
                  <a:pt x="145" y="211"/>
                  <a:pt x="145" y="211"/>
                  <a:pt x="145" y="211"/>
                </a:cubicBezTo>
                <a:cubicBezTo>
                  <a:pt x="145" y="276"/>
                  <a:pt x="145" y="276"/>
                  <a:pt x="145" y="276"/>
                </a:cubicBezTo>
                <a:cubicBezTo>
                  <a:pt x="580" y="276"/>
                  <a:pt x="580" y="276"/>
                  <a:pt x="580" y="276"/>
                </a:cubicBezTo>
                <a:cubicBezTo>
                  <a:pt x="580" y="211"/>
                  <a:pt x="580" y="211"/>
                  <a:pt x="580" y="211"/>
                </a:cubicBezTo>
                <a:cubicBezTo>
                  <a:pt x="551" y="211"/>
                  <a:pt x="551" y="211"/>
                  <a:pt x="551" y="211"/>
                </a:cubicBezTo>
                <a:cubicBezTo>
                  <a:pt x="547" y="200"/>
                  <a:pt x="547" y="200"/>
                  <a:pt x="547" y="200"/>
                </a:cubicBezTo>
                <a:cubicBezTo>
                  <a:pt x="531" y="146"/>
                  <a:pt x="489" y="92"/>
                  <a:pt x="435" y="65"/>
                </a:cubicBezTo>
                <a:cubicBezTo>
                  <a:pt x="435" y="205"/>
                  <a:pt x="435" y="205"/>
                  <a:pt x="435" y="205"/>
                </a:cubicBezTo>
                <a:cubicBezTo>
                  <a:pt x="435" y="211"/>
                  <a:pt x="434" y="216"/>
                  <a:pt x="431" y="221"/>
                </a:cubicBezTo>
                <a:cubicBezTo>
                  <a:pt x="424" y="234"/>
                  <a:pt x="411" y="243"/>
                  <a:pt x="396" y="243"/>
                </a:cubicBezTo>
                <a:cubicBezTo>
                  <a:pt x="330" y="243"/>
                  <a:pt x="330" y="243"/>
                  <a:pt x="330" y="243"/>
                </a:cubicBezTo>
                <a:cubicBezTo>
                  <a:pt x="316" y="243"/>
                  <a:pt x="303" y="236"/>
                  <a:pt x="296" y="224"/>
                </a:cubicBezTo>
                <a:cubicBezTo>
                  <a:pt x="293" y="220"/>
                  <a:pt x="292" y="215"/>
                  <a:pt x="291" y="209"/>
                </a:cubicBezTo>
                <a:cubicBezTo>
                  <a:pt x="290" y="207"/>
                  <a:pt x="290" y="205"/>
                  <a:pt x="290" y="203"/>
                </a:cubicBezTo>
                <a:lnTo>
                  <a:pt x="290" y="64"/>
                </a:lnTo>
                <a:close/>
                <a:moveTo>
                  <a:pt x="330" y="226"/>
                </a:moveTo>
                <a:cubicBezTo>
                  <a:pt x="395" y="226"/>
                  <a:pt x="395" y="226"/>
                  <a:pt x="395" y="226"/>
                </a:cubicBezTo>
                <a:cubicBezTo>
                  <a:pt x="404" y="226"/>
                  <a:pt x="412" y="221"/>
                  <a:pt x="416" y="214"/>
                </a:cubicBezTo>
                <a:cubicBezTo>
                  <a:pt x="418" y="210"/>
                  <a:pt x="419" y="206"/>
                  <a:pt x="419" y="202"/>
                </a:cubicBezTo>
                <a:cubicBezTo>
                  <a:pt x="419" y="32"/>
                  <a:pt x="419" y="32"/>
                  <a:pt x="419" y="32"/>
                </a:cubicBezTo>
                <a:cubicBezTo>
                  <a:pt x="419" y="28"/>
                  <a:pt x="418" y="24"/>
                  <a:pt x="417" y="21"/>
                </a:cubicBezTo>
                <a:cubicBezTo>
                  <a:pt x="413" y="9"/>
                  <a:pt x="401" y="0"/>
                  <a:pt x="387" y="0"/>
                </a:cubicBezTo>
                <a:cubicBezTo>
                  <a:pt x="330" y="0"/>
                  <a:pt x="330" y="0"/>
                  <a:pt x="330" y="0"/>
                </a:cubicBezTo>
                <a:cubicBezTo>
                  <a:pt x="318" y="0"/>
                  <a:pt x="308" y="10"/>
                  <a:pt x="307" y="21"/>
                </a:cubicBezTo>
                <a:cubicBezTo>
                  <a:pt x="307" y="22"/>
                  <a:pt x="306" y="23"/>
                  <a:pt x="306" y="24"/>
                </a:cubicBezTo>
                <a:cubicBezTo>
                  <a:pt x="306" y="202"/>
                  <a:pt x="306" y="202"/>
                  <a:pt x="306" y="202"/>
                </a:cubicBezTo>
                <a:cubicBezTo>
                  <a:pt x="306" y="207"/>
                  <a:pt x="308" y="212"/>
                  <a:pt x="310" y="216"/>
                </a:cubicBezTo>
                <a:cubicBezTo>
                  <a:pt x="315" y="222"/>
                  <a:pt x="322" y="226"/>
                  <a:pt x="330" y="226"/>
                </a:cubicBezTo>
                <a:close/>
                <a:moveTo>
                  <a:pt x="330" y="226"/>
                </a:moveTo>
                <a:cubicBezTo>
                  <a:pt x="330" y="226"/>
                  <a:pt x="330" y="226"/>
                  <a:pt x="330" y="226"/>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ooter Text"/>
          <p:cNvSpPr txBox="1"/>
          <p:nvPr/>
        </p:nvSpPr>
        <p:spPr>
          <a:xfrm>
            <a:off x="8181332" y="1874263"/>
            <a:ext cx="3725862"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3"/>
                </a:solidFill>
              </a:rPr>
              <a:t>Title Goes Here</a:t>
            </a:r>
            <a:br>
              <a:rPr lang="en-US" sz="1405" dirty="0">
                <a:solidFill>
                  <a:schemeClr val="tx1">
                    <a:lumMod val="75000"/>
                    <a:lumOff val="25000"/>
                  </a:schemeClr>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9" name="Footer Text"/>
          <p:cNvSpPr txBox="1"/>
          <p:nvPr/>
        </p:nvSpPr>
        <p:spPr>
          <a:xfrm>
            <a:off x="8717907" y="3253801"/>
            <a:ext cx="3385193" cy="997966"/>
          </a:xfrm>
          <a:prstGeom prst="rect">
            <a:avLst/>
          </a:prstGeom>
          <a:noFill/>
        </p:spPr>
        <p:txBody>
          <a:bodyPr wrap="square" lIns="0" tIns="0" rIns="0" bIns="0">
            <a:spAutoFit/>
          </a:bodyPr>
          <a:lstStyle/>
          <a:p>
            <a:pPr eaLnBrk="1" hangingPunct="1">
              <a:buFont typeface="Arial" panose="020B0604020202020204" pitchFamily="34" charset="0"/>
              <a:buNone/>
              <a:defRPr/>
            </a:pPr>
            <a:r>
              <a:rPr lang="en-US" sz="1685" b="1" noProof="1">
                <a:solidFill>
                  <a:schemeClr val="accent4"/>
                </a:solidFill>
              </a:rPr>
              <a:t>Title Goes Here</a:t>
            </a:r>
            <a:br>
              <a:rPr lang="en-US" sz="1405" dirty="0">
                <a:solidFill>
                  <a:schemeClr val="tx1">
                    <a:lumMod val="75000"/>
                    <a:lumOff val="25000"/>
                  </a:schemeClr>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0" name="Footer Text"/>
          <p:cNvSpPr txBox="1"/>
          <p:nvPr/>
        </p:nvSpPr>
        <p:spPr>
          <a:xfrm>
            <a:off x="8154344" y="4604763"/>
            <a:ext cx="3725863"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5"/>
                </a:solidFill>
              </a:rPr>
              <a:t>Title Goes Here</a:t>
            </a:r>
            <a:br>
              <a:rPr lang="en-US" sz="1405" dirty="0">
                <a:solidFill>
                  <a:schemeClr val="tx1">
                    <a:lumMod val="75000"/>
                    <a:lumOff val="25000"/>
                  </a:schemeClr>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1" name="Footer Text"/>
          <p:cNvSpPr txBox="1"/>
          <p:nvPr/>
        </p:nvSpPr>
        <p:spPr>
          <a:xfrm>
            <a:off x="632769" y="1874263"/>
            <a:ext cx="3725863"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1"/>
                </a:solidFill>
              </a:rPr>
              <a:t>Title Goes Here</a:t>
            </a:r>
            <a:br>
              <a:rPr lang="en-US" sz="1405" dirty="0">
                <a:solidFill>
                  <a:schemeClr val="accent1"/>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2" name="Footer Text"/>
          <p:cNvSpPr txBox="1"/>
          <p:nvPr/>
        </p:nvSpPr>
        <p:spPr>
          <a:xfrm>
            <a:off x="91432" y="3253801"/>
            <a:ext cx="3725862"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4"/>
                </a:solidFill>
              </a:rPr>
              <a:t>Title Goes Here</a:t>
            </a:r>
            <a:br>
              <a:rPr lang="en-US" sz="1405" dirty="0">
                <a:solidFill>
                  <a:schemeClr val="tx1">
                    <a:lumMod val="75000"/>
                    <a:lumOff val="25000"/>
                  </a:schemeClr>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3" name="Footer Text"/>
          <p:cNvSpPr txBox="1"/>
          <p:nvPr/>
        </p:nvSpPr>
        <p:spPr>
          <a:xfrm>
            <a:off x="605782" y="4604763"/>
            <a:ext cx="3725862"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3"/>
                </a:solidFill>
              </a:rPr>
              <a:t>Title Goes Here</a:t>
            </a:r>
            <a:br>
              <a:rPr lang="en-US" sz="1405" dirty="0">
                <a:solidFill>
                  <a:schemeClr val="accent3"/>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4" name="Footer Text"/>
          <p:cNvSpPr txBox="1"/>
          <p:nvPr/>
        </p:nvSpPr>
        <p:spPr>
          <a:xfrm>
            <a:off x="1913882" y="972563"/>
            <a:ext cx="3724275"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2"/>
                </a:solidFill>
              </a:rPr>
              <a:t>Title Goes Here</a:t>
            </a:r>
            <a:br>
              <a:rPr lang="en-US" sz="1405" dirty="0">
                <a:solidFill>
                  <a:schemeClr val="accent2"/>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5" name="Footer Text"/>
          <p:cNvSpPr txBox="1"/>
          <p:nvPr/>
        </p:nvSpPr>
        <p:spPr>
          <a:xfrm>
            <a:off x="6854182" y="5636638"/>
            <a:ext cx="3725862" cy="752475"/>
          </a:xfrm>
          <a:prstGeom prst="rect">
            <a:avLst/>
          </a:prstGeom>
          <a:noFill/>
        </p:spPr>
        <p:txBody>
          <a:bodyPr lIns="0" tIns="0" rIns="0" bIns="0">
            <a:spAutoFit/>
          </a:bodyPr>
          <a:lstStyle/>
          <a:p>
            <a:pPr eaLnBrk="1" hangingPunct="1">
              <a:buFont typeface="Arial" panose="020B0604020202020204" pitchFamily="34" charset="0"/>
              <a:buNone/>
              <a:defRPr/>
            </a:pPr>
            <a:r>
              <a:rPr lang="en-US" sz="1685" b="1" noProof="1">
                <a:solidFill>
                  <a:schemeClr val="accent6"/>
                </a:solidFill>
              </a:rPr>
              <a:t>Title Goes Here</a:t>
            </a:r>
            <a:br>
              <a:rPr lang="en-US" sz="1405" dirty="0">
                <a:solidFill>
                  <a:schemeClr val="tx1">
                    <a:lumMod val="75000"/>
                    <a:lumOff val="25000"/>
                  </a:schemeClr>
                </a:solidFill>
              </a:rPr>
            </a:br>
            <a:r>
              <a:rPr lang="zh-CN" altLang="en-US" sz="1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6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 calcmode="lin" valueType="num">
                                      <p:cBhvr>
                                        <p:cTn id="33" dur="500" fill="hold"/>
                                        <p:tgtEl>
                                          <p:spTgt spid="51"/>
                                        </p:tgtEl>
                                        <p:attrNameLst>
                                          <p:attrName>ppt_x</p:attrName>
                                        </p:attrNameLst>
                                      </p:cBhvr>
                                      <p:tavLst>
                                        <p:tav tm="0">
                                          <p:val>
                                            <p:strVal val="0-#ppt_w/2"/>
                                          </p:val>
                                        </p:tav>
                                        <p:tav tm="100000">
                                          <p:val>
                                            <p:strVal val="#ppt_x"/>
                                          </p:val>
                                        </p:tav>
                                      </p:tavLst>
                                    </p:anim>
                                    <p:anim calcmode="lin" valueType="num">
                                      <p:cBhvr>
                                        <p:cTn id="34" dur="500" fill="hold"/>
                                        <p:tgtEl>
                                          <p:spTgt spid="51"/>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par>
                          <p:cTn id="44" fill="hold">
                            <p:stCondLst>
                              <p:cond delay="2500"/>
                            </p:stCondLst>
                            <p:childTnLst>
                              <p:par>
                                <p:cTn id="45" presetID="53" presetClass="entr" presetSubtype="16"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par>
                                <p:cTn id="50" presetID="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ppt_x</p:attrName>
                                        </p:attrNameLst>
                                      </p:cBhvr>
                                      <p:tavLst>
                                        <p:tav tm="0">
                                          <p:val>
                                            <p:strVal val="0-#ppt_w/2"/>
                                          </p:val>
                                        </p:tav>
                                        <p:tav tm="100000">
                                          <p:val>
                                            <p:strVal val="#ppt_x"/>
                                          </p:val>
                                        </p:tav>
                                      </p:tavLst>
                                    </p:anim>
                                    <p:anim calcmode="lin" valueType="num">
                                      <p:cBhvr>
                                        <p:cTn id="53" dur="500" fill="hold"/>
                                        <p:tgtEl>
                                          <p:spTgt spid="54"/>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22" presetClass="entr" presetSubtype="4" fill="hold"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00"/>
                                        <p:tgtEl>
                                          <p:spTgt spid="12"/>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childTnLst>
                          </p:cTn>
                        </p:par>
                        <p:par>
                          <p:cTn id="63" fill="hold">
                            <p:stCondLst>
                              <p:cond delay="3500"/>
                            </p:stCondLst>
                            <p:childTnLst>
                              <p:par>
                                <p:cTn id="64" presetID="53" presetClass="entr" presetSubtype="16" fill="hold" nodeType="after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p:cTn id="66" dur="500" fill="hold"/>
                                        <p:tgtEl>
                                          <p:spTgt spid="27"/>
                                        </p:tgtEl>
                                        <p:attrNameLst>
                                          <p:attrName>ppt_w</p:attrName>
                                        </p:attrNameLst>
                                      </p:cBhvr>
                                      <p:tavLst>
                                        <p:tav tm="0">
                                          <p:val>
                                            <p:fltVal val="0"/>
                                          </p:val>
                                        </p:tav>
                                        <p:tav tm="100000">
                                          <p:val>
                                            <p:strVal val="#ppt_w"/>
                                          </p:val>
                                        </p:tav>
                                      </p:tavLst>
                                    </p:anim>
                                    <p:anim calcmode="lin" valueType="num">
                                      <p:cBhvr>
                                        <p:cTn id="67" dur="500" fill="hold"/>
                                        <p:tgtEl>
                                          <p:spTgt spid="27"/>
                                        </p:tgtEl>
                                        <p:attrNameLst>
                                          <p:attrName>ppt_h</p:attrName>
                                        </p:attrNameLst>
                                      </p:cBhvr>
                                      <p:tavLst>
                                        <p:tav tm="0">
                                          <p:val>
                                            <p:fltVal val="0"/>
                                          </p:val>
                                        </p:tav>
                                        <p:tav tm="100000">
                                          <p:val>
                                            <p:strVal val="#ppt_h"/>
                                          </p:val>
                                        </p:tav>
                                      </p:tavLst>
                                    </p:anim>
                                    <p:animEffect transition="in" filter="fade">
                                      <p:cBhvr>
                                        <p:cTn id="68" dur="500"/>
                                        <p:tgtEl>
                                          <p:spTgt spid="27"/>
                                        </p:tgtEl>
                                      </p:cBhvr>
                                    </p:animEffect>
                                  </p:childTnLst>
                                </p:cTn>
                              </p:par>
                              <p:par>
                                <p:cTn id="69" presetID="2" presetClass="entr" presetSubtype="2"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p:cTn id="71" dur="500" fill="hold"/>
                                        <p:tgtEl>
                                          <p:spTgt spid="48"/>
                                        </p:tgtEl>
                                        <p:attrNameLst>
                                          <p:attrName>ppt_x</p:attrName>
                                        </p:attrNameLst>
                                      </p:cBhvr>
                                      <p:tavLst>
                                        <p:tav tm="0">
                                          <p:val>
                                            <p:strVal val="1+#ppt_w/2"/>
                                          </p:val>
                                        </p:tav>
                                        <p:tav tm="100000">
                                          <p:val>
                                            <p:strVal val="#ppt_x"/>
                                          </p:val>
                                        </p:tav>
                                      </p:tavLst>
                                    </p:anim>
                                    <p:anim calcmode="lin" valueType="num">
                                      <p:cBhvr>
                                        <p:cTn id="72" dur="500" fill="hold"/>
                                        <p:tgtEl>
                                          <p:spTgt spid="48"/>
                                        </p:tgtEl>
                                        <p:attrNameLst>
                                          <p:attrName>ppt_y</p:attrName>
                                        </p:attrNameLst>
                                      </p:cBhvr>
                                      <p:tavLst>
                                        <p:tav tm="0">
                                          <p:val>
                                            <p:strVal val="#ppt_y"/>
                                          </p:val>
                                        </p:tav>
                                        <p:tav tm="100000">
                                          <p:val>
                                            <p:strVal val="#ppt_y"/>
                                          </p:val>
                                        </p:tav>
                                      </p:tavLst>
                                    </p:anim>
                                  </p:childTnLst>
                                </p:cTn>
                              </p:par>
                            </p:childTnLst>
                          </p:cTn>
                        </p:par>
                        <p:par>
                          <p:cTn id="73" fill="hold">
                            <p:stCondLst>
                              <p:cond delay="4000"/>
                            </p:stCondLst>
                            <p:childTnLst>
                              <p:par>
                                <p:cTn id="74" presetID="22" presetClass="entr" presetSubtype="8" fill="hold"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wipe(left)">
                                      <p:cBhvr>
                                        <p:cTn id="76" dur="500"/>
                                        <p:tgtEl>
                                          <p:spTgt spid="1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500" fill="hold"/>
                                        <p:tgtEl>
                                          <p:spTgt spid="15"/>
                                        </p:tgtEl>
                                        <p:attrNameLst>
                                          <p:attrName>ppt_w</p:attrName>
                                        </p:attrNameLst>
                                      </p:cBhvr>
                                      <p:tavLst>
                                        <p:tav tm="0">
                                          <p:val>
                                            <p:fltVal val="0"/>
                                          </p:val>
                                        </p:tav>
                                        <p:tav tm="100000">
                                          <p:val>
                                            <p:strVal val="#ppt_w"/>
                                          </p:val>
                                        </p:tav>
                                      </p:tavLst>
                                    </p:anim>
                                    <p:anim calcmode="lin" valueType="num">
                                      <p:cBhvr>
                                        <p:cTn id="80" dur="500" fill="hold"/>
                                        <p:tgtEl>
                                          <p:spTgt spid="15"/>
                                        </p:tgtEl>
                                        <p:attrNameLst>
                                          <p:attrName>ppt_h</p:attrName>
                                        </p:attrNameLst>
                                      </p:cBhvr>
                                      <p:tavLst>
                                        <p:tav tm="0">
                                          <p:val>
                                            <p:fltVal val="0"/>
                                          </p:val>
                                        </p:tav>
                                        <p:tav tm="100000">
                                          <p:val>
                                            <p:strVal val="#ppt_h"/>
                                          </p:val>
                                        </p:tav>
                                      </p:tavLst>
                                    </p:anim>
                                    <p:animEffect transition="in" filter="fade">
                                      <p:cBhvr>
                                        <p:cTn id="81" dur="500"/>
                                        <p:tgtEl>
                                          <p:spTgt spid="15"/>
                                        </p:tgtEl>
                                      </p:cBhvr>
                                    </p:animEffect>
                                  </p:childTnLst>
                                </p:cTn>
                              </p:par>
                            </p:childTnLst>
                          </p:cTn>
                        </p:par>
                        <p:par>
                          <p:cTn id="82" fill="hold">
                            <p:stCondLst>
                              <p:cond delay="4500"/>
                            </p:stCondLst>
                            <p:childTnLst>
                              <p:par>
                                <p:cTn id="83" presetID="53" presetClass="entr" presetSubtype="16"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500" fill="hold"/>
                                        <p:tgtEl>
                                          <p:spTgt spid="30"/>
                                        </p:tgtEl>
                                        <p:attrNameLst>
                                          <p:attrName>ppt_w</p:attrName>
                                        </p:attrNameLst>
                                      </p:cBhvr>
                                      <p:tavLst>
                                        <p:tav tm="0">
                                          <p:val>
                                            <p:fltVal val="0"/>
                                          </p:val>
                                        </p:tav>
                                        <p:tav tm="100000">
                                          <p:val>
                                            <p:strVal val="#ppt_w"/>
                                          </p:val>
                                        </p:tav>
                                      </p:tavLst>
                                    </p:anim>
                                    <p:anim calcmode="lin" valueType="num">
                                      <p:cBhvr>
                                        <p:cTn id="86" dur="500" fill="hold"/>
                                        <p:tgtEl>
                                          <p:spTgt spid="30"/>
                                        </p:tgtEl>
                                        <p:attrNameLst>
                                          <p:attrName>ppt_h</p:attrName>
                                        </p:attrNameLst>
                                      </p:cBhvr>
                                      <p:tavLst>
                                        <p:tav tm="0">
                                          <p:val>
                                            <p:fltVal val="0"/>
                                          </p:val>
                                        </p:tav>
                                        <p:tav tm="100000">
                                          <p:val>
                                            <p:strVal val="#ppt_h"/>
                                          </p:val>
                                        </p:tav>
                                      </p:tavLst>
                                    </p:anim>
                                    <p:animEffect transition="in" filter="fade">
                                      <p:cBhvr>
                                        <p:cTn id="87" dur="500"/>
                                        <p:tgtEl>
                                          <p:spTgt spid="30"/>
                                        </p:tgtEl>
                                      </p:cBhvr>
                                    </p:animEffect>
                                  </p:childTnLst>
                                </p:cTn>
                              </p:par>
                              <p:par>
                                <p:cTn id="88" presetID="2" presetClass="entr" presetSubtype="2" fill="hold" grpId="0" nodeType="with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p:cTn id="90" dur="500" fill="hold"/>
                                        <p:tgtEl>
                                          <p:spTgt spid="49"/>
                                        </p:tgtEl>
                                        <p:attrNameLst>
                                          <p:attrName>ppt_x</p:attrName>
                                        </p:attrNameLst>
                                      </p:cBhvr>
                                      <p:tavLst>
                                        <p:tav tm="0">
                                          <p:val>
                                            <p:strVal val="1+#ppt_w/2"/>
                                          </p:val>
                                        </p:tav>
                                        <p:tav tm="100000">
                                          <p:val>
                                            <p:strVal val="#ppt_x"/>
                                          </p:val>
                                        </p:tav>
                                      </p:tavLst>
                                    </p:anim>
                                    <p:anim calcmode="lin" valueType="num">
                                      <p:cBhvr>
                                        <p:cTn id="91" dur="500" fill="hold"/>
                                        <p:tgtEl>
                                          <p:spTgt spid="49"/>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22" presetClass="entr" presetSubtype="1" fill="hold"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wipe(up)">
                                      <p:cBhvr>
                                        <p:cTn id="95" dur="500"/>
                                        <p:tgtEl>
                                          <p:spTgt spid="20"/>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p:cTn id="98" dur="500" fill="hold"/>
                                        <p:tgtEl>
                                          <p:spTgt spid="19"/>
                                        </p:tgtEl>
                                        <p:attrNameLst>
                                          <p:attrName>ppt_w</p:attrName>
                                        </p:attrNameLst>
                                      </p:cBhvr>
                                      <p:tavLst>
                                        <p:tav tm="0">
                                          <p:val>
                                            <p:fltVal val="0"/>
                                          </p:val>
                                        </p:tav>
                                        <p:tav tm="100000">
                                          <p:val>
                                            <p:strVal val="#ppt_w"/>
                                          </p:val>
                                        </p:tav>
                                      </p:tavLst>
                                    </p:anim>
                                    <p:anim calcmode="lin" valueType="num">
                                      <p:cBhvr>
                                        <p:cTn id="99" dur="500" fill="hold"/>
                                        <p:tgtEl>
                                          <p:spTgt spid="19"/>
                                        </p:tgtEl>
                                        <p:attrNameLst>
                                          <p:attrName>ppt_h</p:attrName>
                                        </p:attrNameLst>
                                      </p:cBhvr>
                                      <p:tavLst>
                                        <p:tav tm="0">
                                          <p:val>
                                            <p:fltVal val="0"/>
                                          </p:val>
                                        </p:tav>
                                        <p:tav tm="100000">
                                          <p:val>
                                            <p:strVal val="#ppt_h"/>
                                          </p:val>
                                        </p:tav>
                                      </p:tavLst>
                                    </p:anim>
                                    <p:animEffect transition="in" filter="fade">
                                      <p:cBhvr>
                                        <p:cTn id="100" dur="500"/>
                                        <p:tgtEl>
                                          <p:spTgt spid="19"/>
                                        </p:tgtEl>
                                      </p:cBhvr>
                                    </p:animEffect>
                                  </p:childTnLst>
                                </p:cTn>
                              </p:par>
                            </p:childTnLst>
                          </p:cTn>
                        </p:par>
                        <p:par>
                          <p:cTn id="101" fill="hold">
                            <p:stCondLst>
                              <p:cond delay="5500"/>
                            </p:stCondLst>
                            <p:childTnLst>
                              <p:par>
                                <p:cTn id="102" presetID="53" presetClass="entr" presetSubtype="16" fill="hold" grpId="0" nodeType="afterEffect">
                                  <p:stCondLst>
                                    <p:cond delay="0"/>
                                  </p:stCondLst>
                                  <p:childTnLst>
                                    <p:set>
                                      <p:cBhvr>
                                        <p:cTn id="103" dur="1" fill="hold">
                                          <p:stCondLst>
                                            <p:cond delay="0"/>
                                          </p:stCondLst>
                                        </p:cTn>
                                        <p:tgtEl>
                                          <p:spTgt spid="31"/>
                                        </p:tgtEl>
                                        <p:attrNameLst>
                                          <p:attrName>style.visibility</p:attrName>
                                        </p:attrNameLst>
                                      </p:cBhvr>
                                      <p:to>
                                        <p:strVal val="visible"/>
                                      </p:to>
                                    </p:set>
                                    <p:anim calcmode="lin" valueType="num">
                                      <p:cBhvr>
                                        <p:cTn id="104" dur="500" fill="hold"/>
                                        <p:tgtEl>
                                          <p:spTgt spid="31"/>
                                        </p:tgtEl>
                                        <p:attrNameLst>
                                          <p:attrName>ppt_w</p:attrName>
                                        </p:attrNameLst>
                                      </p:cBhvr>
                                      <p:tavLst>
                                        <p:tav tm="0">
                                          <p:val>
                                            <p:fltVal val="0"/>
                                          </p:val>
                                        </p:tav>
                                        <p:tav tm="100000">
                                          <p:val>
                                            <p:strVal val="#ppt_w"/>
                                          </p:val>
                                        </p:tav>
                                      </p:tavLst>
                                    </p:anim>
                                    <p:anim calcmode="lin" valueType="num">
                                      <p:cBhvr>
                                        <p:cTn id="105" dur="500" fill="hold"/>
                                        <p:tgtEl>
                                          <p:spTgt spid="31"/>
                                        </p:tgtEl>
                                        <p:attrNameLst>
                                          <p:attrName>ppt_h</p:attrName>
                                        </p:attrNameLst>
                                      </p:cBhvr>
                                      <p:tavLst>
                                        <p:tav tm="0">
                                          <p:val>
                                            <p:fltVal val="0"/>
                                          </p:val>
                                        </p:tav>
                                        <p:tav tm="100000">
                                          <p:val>
                                            <p:strVal val="#ppt_h"/>
                                          </p:val>
                                        </p:tav>
                                      </p:tavLst>
                                    </p:anim>
                                    <p:animEffect transition="in" filter="fade">
                                      <p:cBhvr>
                                        <p:cTn id="106" dur="500"/>
                                        <p:tgtEl>
                                          <p:spTgt spid="31"/>
                                        </p:tgtEl>
                                      </p:cBhvr>
                                    </p:animEffect>
                                  </p:childTnLst>
                                </p:cTn>
                              </p:par>
                              <p:par>
                                <p:cTn id="107" presetID="2" presetClass="entr" presetSubtype="2" fill="hold" grpId="0" nodeType="withEffect">
                                  <p:stCondLst>
                                    <p:cond delay="0"/>
                                  </p:stCondLst>
                                  <p:childTnLst>
                                    <p:set>
                                      <p:cBhvr>
                                        <p:cTn id="108" dur="1" fill="hold">
                                          <p:stCondLst>
                                            <p:cond delay="0"/>
                                          </p:stCondLst>
                                        </p:cTn>
                                        <p:tgtEl>
                                          <p:spTgt spid="50"/>
                                        </p:tgtEl>
                                        <p:attrNameLst>
                                          <p:attrName>style.visibility</p:attrName>
                                        </p:attrNameLst>
                                      </p:cBhvr>
                                      <p:to>
                                        <p:strVal val="visible"/>
                                      </p:to>
                                    </p:set>
                                    <p:anim calcmode="lin" valueType="num">
                                      <p:cBhvr>
                                        <p:cTn id="109" dur="500" fill="hold"/>
                                        <p:tgtEl>
                                          <p:spTgt spid="50"/>
                                        </p:tgtEl>
                                        <p:attrNameLst>
                                          <p:attrName>ppt_x</p:attrName>
                                        </p:attrNameLst>
                                      </p:cBhvr>
                                      <p:tavLst>
                                        <p:tav tm="0">
                                          <p:val>
                                            <p:strVal val="1+#ppt_w/2"/>
                                          </p:val>
                                        </p:tav>
                                        <p:tav tm="100000">
                                          <p:val>
                                            <p:strVal val="#ppt_x"/>
                                          </p:val>
                                        </p:tav>
                                      </p:tavLst>
                                    </p:anim>
                                    <p:anim calcmode="lin" valueType="num">
                                      <p:cBhvr>
                                        <p:cTn id="110" dur="500" fill="hold"/>
                                        <p:tgtEl>
                                          <p:spTgt spid="50"/>
                                        </p:tgtEl>
                                        <p:attrNameLst>
                                          <p:attrName>ppt_y</p:attrName>
                                        </p:attrNameLst>
                                      </p:cBhvr>
                                      <p:tavLst>
                                        <p:tav tm="0">
                                          <p:val>
                                            <p:strVal val="#ppt_y"/>
                                          </p:val>
                                        </p:tav>
                                        <p:tav tm="100000">
                                          <p:val>
                                            <p:strVal val="#ppt_y"/>
                                          </p:val>
                                        </p:tav>
                                      </p:tavLst>
                                    </p:anim>
                                  </p:childTnLst>
                                </p:cTn>
                              </p:par>
                            </p:childTnLst>
                          </p:cTn>
                        </p:par>
                        <p:par>
                          <p:cTn id="111" fill="hold">
                            <p:stCondLst>
                              <p:cond delay="6000"/>
                            </p:stCondLst>
                            <p:childTnLst>
                              <p:par>
                                <p:cTn id="112" presetID="22" presetClass="entr" presetSubtype="1" fill="hold" nodeType="afterEffect">
                                  <p:stCondLst>
                                    <p:cond delay="0"/>
                                  </p:stCondLst>
                                  <p:childTnLst>
                                    <p:set>
                                      <p:cBhvr>
                                        <p:cTn id="113" dur="1" fill="hold">
                                          <p:stCondLst>
                                            <p:cond delay="0"/>
                                          </p:stCondLst>
                                        </p:cTn>
                                        <p:tgtEl>
                                          <p:spTgt spid="9"/>
                                        </p:tgtEl>
                                        <p:attrNameLst>
                                          <p:attrName>style.visibility</p:attrName>
                                        </p:attrNameLst>
                                      </p:cBhvr>
                                      <p:to>
                                        <p:strVal val="visible"/>
                                      </p:to>
                                    </p:set>
                                    <p:animEffect transition="in" filter="wipe(up)">
                                      <p:cBhvr>
                                        <p:cTn id="114" dur="500"/>
                                        <p:tgtEl>
                                          <p:spTgt spid="9"/>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p:cTn id="117" dur="500" fill="hold"/>
                                        <p:tgtEl>
                                          <p:spTgt spid="10"/>
                                        </p:tgtEl>
                                        <p:attrNameLst>
                                          <p:attrName>ppt_w</p:attrName>
                                        </p:attrNameLst>
                                      </p:cBhvr>
                                      <p:tavLst>
                                        <p:tav tm="0">
                                          <p:val>
                                            <p:fltVal val="0"/>
                                          </p:val>
                                        </p:tav>
                                        <p:tav tm="100000">
                                          <p:val>
                                            <p:strVal val="#ppt_w"/>
                                          </p:val>
                                        </p:tav>
                                      </p:tavLst>
                                    </p:anim>
                                    <p:anim calcmode="lin" valueType="num">
                                      <p:cBhvr>
                                        <p:cTn id="118" dur="500" fill="hold"/>
                                        <p:tgtEl>
                                          <p:spTgt spid="10"/>
                                        </p:tgtEl>
                                        <p:attrNameLst>
                                          <p:attrName>ppt_h</p:attrName>
                                        </p:attrNameLst>
                                      </p:cBhvr>
                                      <p:tavLst>
                                        <p:tav tm="0">
                                          <p:val>
                                            <p:fltVal val="0"/>
                                          </p:val>
                                        </p:tav>
                                        <p:tav tm="100000">
                                          <p:val>
                                            <p:strVal val="#ppt_h"/>
                                          </p:val>
                                        </p:tav>
                                      </p:tavLst>
                                    </p:anim>
                                    <p:animEffect transition="in" filter="fade">
                                      <p:cBhvr>
                                        <p:cTn id="119" dur="500"/>
                                        <p:tgtEl>
                                          <p:spTgt spid="10"/>
                                        </p:tgtEl>
                                      </p:cBhvr>
                                    </p:animEffect>
                                  </p:childTnLst>
                                </p:cTn>
                              </p:par>
                            </p:childTnLst>
                          </p:cTn>
                        </p:par>
                        <p:par>
                          <p:cTn id="120" fill="hold">
                            <p:stCondLst>
                              <p:cond delay="6500"/>
                            </p:stCondLst>
                            <p:childTnLst>
                              <p:par>
                                <p:cTn id="121" presetID="53" presetClass="entr" presetSubtype="16" fill="hold" nodeType="afterEffect">
                                  <p:stCondLst>
                                    <p:cond delay="0"/>
                                  </p:stCondLst>
                                  <p:childTnLst>
                                    <p:set>
                                      <p:cBhvr>
                                        <p:cTn id="122" dur="1" fill="hold">
                                          <p:stCondLst>
                                            <p:cond delay="0"/>
                                          </p:stCondLst>
                                        </p:cTn>
                                        <p:tgtEl>
                                          <p:spTgt spid="32"/>
                                        </p:tgtEl>
                                        <p:attrNameLst>
                                          <p:attrName>style.visibility</p:attrName>
                                        </p:attrNameLst>
                                      </p:cBhvr>
                                      <p:to>
                                        <p:strVal val="visible"/>
                                      </p:to>
                                    </p:set>
                                    <p:anim calcmode="lin" valueType="num">
                                      <p:cBhvr>
                                        <p:cTn id="123" dur="500" fill="hold"/>
                                        <p:tgtEl>
                                          <p:spTgt spid="32"/>
                                        </p:tgtEl>
                                        <p:attrNameLst>
                                          <p:attrName>ppt_w</p:attrName>
                                        </p:attrNameLst>
                                      </p:cBhvr>
                                      <p:tavLst>
                                        <p:tav tm="0">
                                          <p:val>
                                            <p:fltVal val="0"/>
                                          </p:val>
                                        </p:tav>
                                        <p:tav tm="100000">
                                          <p:val>
                                            <p:strVal val="#ppt_w"/>
                                          </p:val>
                                        </p:tav>
                                      </p:tavLst>
                                    </p:anim>
                                    <p:anim calcmode="lin" valueType="num">
                                      <p:cBhvr>
                                        <p:cTn id="124" dur="500" fill="hold"/>
                                        <p:tgtEl>
                                          <p:spTgt spid="32"/>
                                        </p:tgtEl>
                                        <p:attrNameLst>
                                          <p:attrName>ppt_h</p:attrName>
                                        </p:attrNameLst>
                                      </p:cBhvr>
                                      <p:tavLst>
                                        <p:tav tm="0">
                                          <p:val>
                                            <p:fltVal val="0"/>
                                          </p:val>
                                        </p:tav>
                                        <p:tav tm="100000">
                                          <p:val>
                                            <p:strVal val="#ppt_h"/>
                                          </p:val>
                                        </p:tav>
                                      </p:tavLst>
                                    </p:anim>
                                    <p:animEffect transition="in" filter="fade">
                                      <p:cBhvr>
                                        <p:cTn id="125" dur="500"/>
                                        <p:tgtEl>
                                          <p:spTgt spid="32"/>
                                        </p:tgtEl>
                                      </p:cBhvr>
                                    </p:animEffect>
                                  </p:childTnLst>
                                </p:cTn>
                              </p:par>
                              <p:par>
                                <p:cTn id="126" presetID="2" presetClass="entr" presetSubtype="2" fill="hold" grpId="0" nodeType="withEffect">
                                  <p:stCondLst>
                                    <p:cond delay="0"/>
                                  </p:stCondLst>
                                  <p:childTnLst>
                                    <p:set>
                                      <p:cBhvr>
                                        <p:cTn id="127" dur="1" fill="hold">
                                          <p:stCondLst>
                                            <p:cond delay="0"/>
                                          </p:stCondLst>
                                        </p:cTn>
                                        <p:tgtEl>
                                          <p:spTgt spid="55"/>
                                        </p:tgtEl>
                                        <p:attrNameLst>
                                          <p:attrName>style.visibility</p:attrName>
                                        </p:attrNameLst>
                                      </p:cBhvr>
                                      <p:to>
                                        <p:strVal val="visible"/>
                                      </p:to>
                                    </p:set>
                                    <p:anim calcmode="lin" valueType="num">
                                      <p:cBhvr>
                                        <p:cTn id="128" dur="500" fill="hold"/>
                                        <p:tgtEl>
                                          <p:spTgt spid="55"/>
                                        </p:tgtEl>
                                        <p:attrNameLst>
                                          <p:attrName>ppt_x</p:attrName>
                                        </p:attrNameLst>
                                      </p:cBhvr>
                                      <p:tavLst>
                                        <p:tav tm="0">
                                          <p:val>
                                            <p:strVal val="1+#ppt_w/2"/>
                                          </p:val>
                                        </p:tav>
                                        <p:tav tm="100000">
                                          <p:val>
                                            <p:strVal val="#ppt_x"/>
                                          </p:val>
                                        </p:tav>
                                      </p:tavLst>
                                    </p:anim>
                                    <p:anim calcmode="lin" valueType="num">
                                      <p:cBhvr>
                                        <p:cTn id="129" dur="500" fill="hold"/>
                                        <p:tgtEl>
                                          <p:spTgt spid="55"/>
                                        </p:tgtEl>
                                        <p:attrNameLst>
                                          <p:attrName>ppt_y</p:attrName>
                                        </p:attrNameLst>
                                      </p:cBhvr>
                                      <p:tavLst>
                                        <p:tav tm="0">
                                          <p:val>
                                            <p:strVal val="#ppt_y"/>
                                          </p:val>
                                        </p:tav>
                                        <p:tav tm="100000">
                                          <p:val>
                                            <p:strVal val="#ppt_y"/>
                                          </p:val>
                                        </p:tav>
                                      </p:tavLst>
                                    </p:anim>
                                  </p:childTnLst>
                                </p:cTn>
                              </p:par>
                            </p:childTnLst>
                          </p:cTn>
                        </p:par>
                        <p:par>
                          <p:cTn id="130" fill="hold">
                            <p:stCondLst>
                              <p:cond delay="7000"/>
                            </p:stCondLst>
                            <p:childTnLst>
                              <p:par>
                                <p:cTn id="131" presetID="22" presetClass="entr" presetSubtype="1" fill="hold" nodeType="afterEffect">
                                  <p:stCondLst>
                                    <p:cond delay="0"/>
                                  </p:stCondLst>
                                  <p:childTnLst>
                                    <p:set>
                                      <p:cBhvr>
                                        <p:cTn id="132" dur="1" fill="hold">
                                          <p:stCondLst>
                                            <p:cond delay="0"/>
                                          </p:stCondLst>
                                        </p:cTn>
                                        <p:tgtEl>
                                          <p:spTgt spid="13"/>
                                        </p:tgtEl>
                                        <p:attrNameLst>
                                          <p:attrName>style.visibility</p:attrName>
                                        </p:attrNameLst>
                                      </p:cBhvr>
                                      <p:to>
                                        <p:strVal val="visible"/>
                                      </p:to>
                                    </p:set>
                                    <p:animEffect transition="in" filter="wipe(up)">
                                      <p:cBhvr>
                                        <p:cTn id="133" dur="500"/>
                                        <p:tgtEl>
                                          <p:spTgt spid="13"/>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4"/>
                                        </p:tgtEl>
                                        <p:attrNameLst>
                                          <p:attrName>style.visibility</p:attrName>
                                        </p:attrNameLst>
                                      </p:cBhvr>
                                      <p:to>
                                        <p:strVal val="visible"/>
                                      </p:to>
                                    </p:set>
                                    <p:anim calcmode="lin" valueType="num">
                                      <p:cBhvr>
                                        <p:cTn id="136" dur="500" fill="hold"/>
                                        <p:tgtEl>
                                          <p:spTgt spid="14"/>
                                        </p:tgtEl>
                                        <p:attrNameLst>
                                          <p:attrName>ppt_w</p:attrName>
                                        </p:attrNameLst>
                                      </p:cBhvr>
                                      <p:tavLst>
                                        <p:tav tm="0">
                                          <p:val>
                                            <p:fltVal val="0"/>
                                          </p:val>
                                        </p:tav>
                                        <p:tav tm="100000">
                                          <p:val>
                                            <p:strVal val="#ppt_w"/>
                                          </p:val>
                                        </p:tav>
                                      </p:tavLst>
                                    </p:anim>
                                    <p:anim calcmode="lin" valueType="num">
                                      <p:cBhvr>
                                        <p:cTn id="137" dur="500" fill="hold"/>
                                        <p:tgtEl>
                                          <p:spTgt spid="14"/>
                                        </p:tgtEl>
                                        <p:attrNameLst>
                                          <p:attrName>ppt_h</p:attrName>
                                        </p:attrNameLst>
                                      </p:cBhvr>
                                      <p:tavLst>
                                        <p:tav tm="0">
                                          <p:val>
                                            <p:fltVal val="0"/>
                                          </p:val>
                                        </p:tav>
                                        <p:tav tm="100000">
                                          <p:val>
                                            <p:strVal val="#ppt_h"/>
                                          </p:val>
                                        </p:tav>
                                      </p:tavLst>
                                    </p:anim>
                                    <p:animEffect transition="in" filter="fade">
                                      <p:cBhvr>
                                        <p:cTn id="138" dur="500"/>
                                        <p:tgtEl>
                                          <p:spTgt spid="14"/>
                                        </p:tgtEl>
                                      </p:cBhvr>
                                    </p:animEffect>
                                  </p:childTnLst>
                                </p:cTn>
                              </p:par>
                            </p:childTnLst>
                          </p:cTn>
                        </p:par>
                        <p:par>
                          <p:cTn id="139" fill="hold">
                            <p:stCondLst>
                              <p:cond delay="7500"/>
                            </p:stCondLst>
                            <p:childTnLst>
                              <p:par>
                                <p:cTn id="140" presetID="53" presetClass="entr" presetSubtype="16" fill="hold" nodeType="afterEffect">
                                  <p:stCondLst>
                                    <p:cond delay="0"/>
                                  </p:stCondLst>
                                  <p:childTnLst>
                                    <p:set>
                                      <p:cBhvr>
                                        <p:cTn id="141" dur="1" fill="hold">
                                          <p:stCondLst>
                                            <p:cond delay="0"/>
                                          </p:stCondLst>
                                        </p:cTn>
                                        <p:tgtEl>
                                          <p:spTgt spid="38"/>
                                        </p:tgtEl>
                                        <p:attrNameLst>
                                          <p:attrName>style.visibility</p:attrName>
                                        </p:attrNameLst>
                                      </p:cBhvr>
                                      <p:to>
                                        <p:strVal val="visible"/>
                                      </p:to>
                                    </p:set>
                                    <p:anim calcmode="lin" valueType="num">
                                      <p:cBhvr>
                                        <p:cTn id="142" dur="500" fill="hold"/>
                                        <p:tgtEl>
                                          <p:spTgt spid="38"/>
                                        </p:tgtEl>
                                        <p:attrNameLst>
                                          <p:attrName>ppt_w</p:attrName>
                                        </p:attrNameLst>
                                      </p:cBhvr>
                                      <p:tavLst>
                                        <p:tav tm="0">
                                          <p:val>
                                            <p:fltVal val="0"/>
                                          </p:val>
                                        </p:tav>
                                        <p:tav tm="100000">
                                          <p:val>
                                            <p:strVal val="#ppt_w"/>
                                          </p:val>
                                        </p:tav>
                                      </p:tavLst>
                                    </p:anim>
                                    <p:anim calcmode="lin" valueType="num">
                                      <p:cBhvr>
                                        <p:cTn id="143" dur="500" fill="hold"/>
                                        <p:tgtEl>
                                          <p:spTgt spid="38"/>
                                        </p:tgtEl>
                                        <p:attrNameLst>
                                          <p:attrName>ppt_h</p:attrName>
                                        </p:attrNameLst>
                                      </p:cBhvr>
                                      <p:tavLst>
                                        <p:tav tm="0">
                                          <p:val>
                                            <p:fltVal val="0"/>
                                          </p:val>
                                        </p:tav>
                                        <p:tav tm="100000">
                                          <p:val>
                                            <p:strVal val="#ppt_h"/>
                                          </p:val>
                                        </p:tav>
                                      </p:tavLst>
                                    </p:anim>
                                    <p:animEffect transition="in" filter="fade">
                                      <p:cBhvr>
                                        <p:cTn id="144" dur="500"/>
                                        <p:tgtEl>
                                          <p:spTgt spid="38"/>
                                        </p:tgtEl>
                                      </p:cBhvr>
                                    </p:animEffect>
                                  </p:childTnLst>
                                </p:cTn>
                              </p:par>
                              <p:par>
                                <p:cTn id="145" presetID="2" presetClass="entr" presetSubtype="8" fill="hold" grpId="0" nodeType="withEffect">
                                  <p:stCondLst>
                                    <p:cond delay="0"/>
                                  </p:stCondLst>
                                  <p:childTnLst>
                                    <p:set>
                                      <p:cBhvr>
                                        <p:cTn id="146" dur="1" fill="hold">
                                          <p:stCondLst>
                                            <p:cond delay="0"/>
                                          </p:stCondLst>
                                        </p:cTn>
                                        <p:tgtEl>
                                          <p:spTgt spid="53"/>
                                        </p:tgtEl>
                                        <p:attrNameLst>
                                          <p:attrName>style.visibility</p:attrName>
                                        </p:attrNameLst>
                                      </p:cBhvr>
                                      <p:to>
                                        <p:strVal val="visible"/>
                                      </p:to>
                                    </p:set>
                                    <p:anim calcmode="lin" valueType="num">
                                      <p:cBhvr>
                                        <p:cTn id="147" dur="500" fill="hold"/>
                                        <p:tgtEl>
                                          <p:spTgt spid="53"/>
                                        </p:tgtEl>
                                        <p:attrNameLst>
                                          <p:attrName>ppt_x</p:attrName>
                                        </p:attrNameLst>
                                      </p:cBhvr>
                                      <p:tavLst>
                                        <p:tav tm="0">
                                          <p:val>
                                            <p:strVal val="0-#ppt_w/2"/>
                                          </p:val>
                                        </p:tav>
                                        <p:tav tm="100000">
                                          <p:val>
                                            <p:strVal val="#ppt_x"/>
                                          </p:val>
                                        </p:tav>
                                      </p:tavLst>
                                    </p:anim>
                                    <p:anim calcmode="lin" valueType="num">
                                      <p:cBhvr>
                                        <p:cTn id="148" dur="500" fill="hold"/>
                                        <p:tgtEl>
                                          <p:spTgt spid="53"/>
                                        </p:tgtEl>
                                        <p:attrNameLst>
                                          <p:attrName>ppt_y</p:attrName>
                                        </p:attrNameLst>
                                      </p:cBhvr>
                                      <p:tavLst>
                                        <p:tav tm="0">
                                          <p:val>
                                            <p:strVal val="#ppt_y"/>
                                          </p:val>
                                        </p:tav>
                                        <p:tav tm="100000">
                                          <p:val>
                                            <p:strVal val="#ppt_y"/>
                                          </p:val>
                                        </p:tav>
                                      </p:tavLst>
                                    </p:anim>
                                  </p:childTnLst>
                                </p:cTn>
                              </p:par>
                            </p:childTnLst>
                          </p:cTn>
                        </p:par>
                        <p:par>
                          <p:cTn id="149" fill="hold">
                            <p:stCondLst>
                              <p:cond delay="8000"/>
                            </p:stCondLst>
                            <p:childTnLst>
                              <p:par>
                                <p:cTn id="150" presetID="22" presetClass="entr" presetSubtype="2" fill="hold" nodeType="afterEffect">
                                  <p:stCondLst>
                                    <p:cond delay="0"/>
                                  </p:stCondLst>
                                  <p:childTnLst>
                                    <p:set>
                                      <p:cBhvr>
                                        <p:cTn id="151" dur="1" fill="hold">
                                          <p:stCondLst>
                                            <p:cond delay="0"/>
                                          </p:stCondLst>
                                        </p:cTn>
                                        <p:tgtEl>
                                          <p:spTgt spid="17"/>
                                        </p:tgtEl>
                                        <p:attrNameLst>
                                          <p:attrName>style.visibility</p:attrName>
                                        </p:attrNameLst>
                                      </p:cBhvr>
                                      <p:to>
                                        <p:strVal val="visible"/>
                                      </p:to>
                                    </p:set>
                                    <p:animEffect transition="in" filter="wipe(right)">
                                      <p:cBhvr>
                                        <p:cTn id="152" dur="500"/>
                                        <p:tgtEl>
                                          <p:spTgt spid="17"/>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500" fill="hold"/>
                                        <p:tgtEl>
                                          <p:spTgt spid="18"/>
                                        </p:tgtEl>
                                        <p:attrNameLst>
                                          <p:attrName>ppt_w</p:attrName>
                                        </p:attrNameLst>
                                      </p:cBhvr>
                                      <p:tavLst>
                                        <p:tav tm="0">
                                          <p:val>
                                            <p:fltVal val="0"/>
                                          </p:val>
                                        </p:tav>
                                        <p:tav tm="100000">
                                          <p:val>
                                            <p:strVal val="#ppt_w"/>
                                          </p:val>
                                        </p:tav>
                                      </p:tavLst>
                                    </p:anim>
                                    <p:anim calcmode="lin" valueType="num">
                                      <p:cBhvr>
                                        <p:cTn id="156" dur="500" fill="hold"/>
                                        <p:tgtEl>
                                          <p:spTgt spid="18"/>
                                        </p:tgtEl>
                                        <p:attrNameLst>
                                          <p:attrName>ppt_h</p:attrName>
                                        </p:attrNameLst>
                                      </p:cBhvr>
                                      <p:tavLst>
                                        <p:tav tm="0">
                                          <p:val>
                                            <p:fltVal val="0"/>
                                          </p:val>
                                        </p:tav>
                                        <p:tav tm="100000">
                                          <p:val>
                                            <p:strVal val="#ppt_h"/>
                                          </p:val>
                                        </p:tav>
                                      </p:tavLst>
                                    </p:anim>
                                    <p:animEffect transition="in" filter="fade">
                                      <p:cBhvr>
                                        <p:cTn id="157" dur="500"/>
                                        <p:tgtEl>
                                          <p:spTgt spid="18"/>
                                        </p:tgtEl>
                                      </p:cBhvr>
                                    </p:animEffect>
                                  </p:childTnLst>
                                </p:cTn>
                              </p:par>
                            </p:childTnLst>
                          </p:cTn>
                        </p:par>
                        <p:par>
                          <p:cTn id="158" fill="hold">
                            <p:stCondLst>
                              <p:cond delay="8500"/>
                            </p:stCondLst>
                            <p:childTnLst>
                              <p:par>
                                <p:cTn id="159" presetID="53" presetClass="entr" presetSubtype="16" fill="hold" grpId="0" nodeType="afterEffect">
                                  <p:stCondLst>
                                    <p:cond delay="0"/>
                                  </p:stCondLst>
                                  <p:childTnLst>
                                    <p:set>
                                      <p:cBhvr>
                                        <p:cTn id="160" dur="1" fill="hold">
                                          <p:stCondLst>
                                            <p:cond delay="0"/>
                                          </p:stCondLst>
                                        </p:cTn>
                                        <p:tgtEl>
                                          <p:spTgt spid="42"/>
                                        </p:tgtEl>
                                        <p:attrNameLst>
                                          <p:attrName>style.visibility</p:attrName>
                                        </p:attrNameLst>
                                      </p:cBhvr>
                                      <p:to>
                                        <p:strVal val="visible"/>
                                      </p:to>
                                    </p:set>
                                    <p:anim calcmode="lin" valueType="num">
                                      <p:cBhvr>
                                        <p:cTn id="161" dur="500" fill="hold"/>
                                        <p:tgtEl>
                                          <p:spTgt spid="42"/>
                                        </p:tgtEl>
                                        <p:attrNameLst>
                                          <p:attrName>ppt_w</p:attrName>
                                        </p:attrNameLst>
                                      </p:cBhvr>
                                      <p:tavLst>
                                        <p:tav tm="0">
                                          <p:val>
                                            <p:fltVal val="0"/>
                                          </p:val>
                                        </p:tav>
                                        <p:tav tm="100000">
                                          <p:val>
                                            <p:strVal val="#ppt_w"/>
                                          </p:val>
                                        </p:tav>
                                      </p:tavLst>
                                    </p:anim>
                                    <p:anim calcmode="lin" valueType="num">
                                      <p:cBhvr>
                                        <p:cTn id="162" dur="500" fill="hold"/>
                                        <p:tgtEl>
                                          <p:spTgt spid="42"/>
                                        </p:tgtEl>
                                        <p:attrNameLst>
                                          <p:attrName>ppt_h</p:attrName>
                                        </p:attrNameLst>
                                      </p:cBhvr>
                                      <p:tavLst>
                                        <p:tav tm="0">
                                          <p:val>
                                            <p:fltVal val="0"/>
                                          </p:val>
                                        </p:tav>
                                        <p:tav tm="100000">
                                          <p:val>
                                            <p:strVal val="#ppt_h"/>
                                          </p:val>
                                        </p:tav>
                                      </p:tavLst>
                                    </p:anim>
                                    <p:animEffect transition="in" filter="fade">
                                      <p:cBhvr>
                                        <p:cTn id="163" dur="500"/>
                                        <p:tgtEl>
                                          <p:spTgt spid="42"/>
                                        </p:tgtEl>
                                      </p:cBhvr>
                                    </p:animEffect>
                                  </p:childTnLst>
                                </p:cTn>
                              </p:par>
                              <p:par>
                                <p:cTn id="164" presetID="2" presetClass="entr" presetSubtype="8" fill="hold" grpId="0" nodeType="withEffect">
                                  <p:stCondLst>
                                    <p:cond delay="0"/>
                                  </p:stCondLst>
                                  <p:childTnLst>
                                    <p:set>
                                      <p:cBhvr>
                                        <p:cTn id="165" dur="1" fill="hold">
                                          <p:stCondLst>
                                            <p:cond delay="0"/>
                                          </p:stCondLst>
                                        </p:cTn>
                                        <p:tgtEl>
                                          <p:spTgt spid="52"/>
                                        </p:tgtEl>
                                        <p:attrNameLst>
                                          <p:attrName>style.visibility</p:attrName>
                                        </p:attrNameLst>
                                      </p:cBhvr>
                                      <p:to>
                                        <p:strVal val="visible"/>
                                      </p:to>
                                    </p:set>
                                    <p:anim calcmode="lin" valueType="num">
                                      <p:cBhvr>
                                        <p:cTn id="166" dur="500" fill="hold"/>
                                        <p:tgtEl>
                                          <p:spTgt spid="52"/>
                                        </p:tgtEl>
                                        <p:attrNameLst>
                                          <p:attrName>ppt_x</p:attrName>
                                        </p:attrNameLst>
                                      </p:cBhvr>
                                      <p:tavLst>
                                        <p:tav tm="0">
                                          <p:val>
                                            <p:strVal val="0-#ppt_w/2"/>
                                          </p:val>
                                        </p:tav>
                                        <p:tav tm="100000">
                                          <p:val>
                                            <p:strVal val="#ppt_x"/>
                                          </p:val>
                                        </p:tav>
                                      </p:tavLst>
                                    </p:anim>
                                    <p:anim calcmode="lin" valueType="num">
                                      <p:cBhvr>
                                        <p:cTn id="167"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4" grpId="0" animBg="1"/>
      <p:bldP spid="15" grpId="0" animBg="1"/>
      <p:bldP spid="18" grpId="0" animBg="1"/>
      <p:bldP spid="19" grpId="0" animBg="1"/>
      <p:bldP spid="22" grpId="0" animBg="1"/>
      <p:bldP spid="30" grpId="0" animBg="1"/>
      <p:bldP spid="31" grpId="0" animBg="1"/>
      <p:bldP spid="42" grpId="0" animBg="1"/>
      <p:bldP spid="47" grpId="0" animBg="1"/>
      <p:bldP spid="48" grpId="0"/>
      <p:bldP spid="49" grpId="0"/>
      <p:bldP spid="50" grpId="0"/>
      <p:bldP spid="51" grpId="0"/>
      <p:bldP spid="52" grpId="0"/>
      <p:bldP spid="53" grpId="0"/>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32"/>
          <p:cNvGrpSpPr/>
          <p:nvPr/>
        </p:nvGrpSpPr>
        <p:grpSpPr bwMode="auto">
          <a:xfrm>
            <a:off x="1313881" y="3179792"/>
            <a:ext cx="2967608" cy="506412"/>
            <a:chOff x="-1032447" y="0"/>
            <a:chExt cx="2967616" cy="506624"/>
          </a:xfrm>
          <a:solidFill>
            <a:schemeClr val="accent1"/>
          </a:solidFill>
        </p:grpSpPr>
        <p:sp>
          <p:nvSpPr>
            <p:cNvPr id="7" name="圆角矩形 33"/>
            <p:cNvSpPr>
              <a:spLocks noChangeArrowheads="1"/>
            </p:cNvSpPr>
            <p:nvPr/>
          </p:nvSpPr>
          <p:spPr bwMode="auto">
            <a:xfrm>
              <a:off x="-1032447" y="73989"/>
              <a:ext cx="2967616" cy="432635"/>
            </a:xfrm>
            <a:prstGeom prst="roundRect">
              <a:avLst>
                <a:gd name="adj" fmla="val 16667"/>
              </a:avLst>
            </a:prstGeom>
            <a:solidFill>
              <a:schemeClr val="accent1"/>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 name="等腰三角形 34"/>
            <p:cNvSpPr>
              <a:spLocks noChangeArrowheads="1"/>
            </p:cNvSpPr>
            <p:nvPr/>
          </p:nvSpPr>
          <p:spPr bwMode="auto">
            <a:xfrm>
              <a:off x="902659" y="0"/>
              <a:ext cx="129852" cy="95220"/>
            </a:xfrm>
            <a:prstGeom prst="triangle">
              <a:avLst>
                <a:gd name="adj" fmla="val 50000"/>
              </a:avLst>
            </a:prstGeom>
            <a:solidFill>
              <a:schemeClr val="accent1"/>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9" name="组合 36"/>
          <p:cNvGrpSpPr/>
          <p:nvPr/>
        </p:nvGrpSpPr>
        <p:grpSpPr bwMode="auto">
          <a:xfrm flipV="1">
            <a:off x="4165600" y="3254404"/>
            <a:ext cx="1935163" cy="506413"/>
            <a:chOff x="0" y="0"/>
            <a:chExt cx="1935168" cy="506624"/>
          </a:xfrm>
          <a:solidFill>
            <a:schemeClr val="accent2"/>
          </a:solidFill>
        </p:grpSpPr>
        <p:sp>
          <p:nvSpPr>
            <p:cNvPr id="10" name="圆角矩形 37"/>
            <p:cNvSpPr>
              <a:spLocks noChangeArrowheads="1"/>
            </p:cNvSpPr>
            <p:nvPr/>
          </p:nvSpPr>
          <p:spPr bwMode="auto">
            <a:xfrm>
              <a:off x="0" y="73989"/>
              <a:ext cx="1935168" cy="432635"/>
            </a:xfrm>
            <a:prstGeom prst="roundRect">
              <a:avLst>
                <a:gd name="adj" fmla="val 16667"/>
              </a:avLst>
            </a:prstGeom>
            <a:solidFill>
              <a:schemeClr val="accent2"/>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 name="等腰三角形 38"/>
            <p:cNvSpPr>
              <a:spLocks noChangeArrowheads="1"/>
            </p:cNvSpPr>
            <p:nvPr/>
          </p:nvSpPr>
          <p:spPr bwMode="auto">
            <a:xfrm>
              <a:off x="902659" y="0"/>
              <a:ext cx="129852" cy="95220"/>
            </a:xfrm>
            <a:prstGeom prst="triangle">
              <a:avLst>
                <a:gd name="adj" fmla="val 50000"/>
              </a:avLst>
            </a:prstGeom>
            <a:solidFill>
              <a:schemeClr val="accent2"/>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12" name="组合 40"/>
          <p:cNvGrpSpPr/>
          <p:nvPr/>
        </p:nvGrpSpPr>
        <p:grpSpPr bwMode="auto">
          <a:xfrm>
            <a:off x="5988050" y="3179792"/>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solidFill>
              <a:schemeClr val="accent3"/>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solidFill>
              <a:schemeClr val="accent3"/>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TextBox 46"/>
          <p:cNvSpPr>
            <a:spLocks noChangeArrowheads="1"/>
          </p:cNvSpPr>
          <p:nvPr/>
        </p:nvSpPr>
        <p:spPr bwMode="auto">
          <a:xfrm>
            <a:off x="2614613" y="4279929"/>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extBox 47"/>
          <p:cNvSpPr>
            <a:spLocks noChangeArrowheads="1"/>
          </p:cNvSpPr>
          <p:nvPr/>
        </p:nvSpPr>
        <p:spPr bwMode="auto">
          <a:xfrm>
            <a:off x="2716213" y="39878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17" name="TextBox 50"/>
          <p:cNvSpPr>
            <a:spLocks noChangeArrowheads="1"/>
          </p:cNvSpPr>
          <p:nvPr/>
        </p:nvSpPr>
        <p:spPr bwMode="auto">
          <a:xfrm>
            <a:off x="2716213" y="33782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18" name="TextBox 51"/>
          <p:cNvSpPr>
            <a:spLocks noChangeArrowheads="1"/>
          </p:cNvSpPr>
          <p:nvPr/>
        </p:nvSpPr>
        <p:spPr bwMode="auto">
          <a:xfrm>
            <a:off x="4535488" y="33782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19" name="TextBox 52"/>
          <p:cNvSpPr>
            <a:spLocks noChangeArrowheads="1"/>
          </p:cNvSpPr>
          <p:nvPr/>
        </p:nvSpPr>
        <p:spPr bwMode="auto">
          <a:xfrm>
            <a:off x="6438900" y="3378229"/>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20" name="组合 53"/>
          <p:cNvGrpSpPr/>
          <p:nvPr/>
        </p:nvGrpSpPr>
        <p:grpSpPr bwMode="auto">
          <a:xfrm flipV="1">
            <a:off x="7807324" y="3254403"/>
            <a:ext cx="2867595" cy="506414"/>
            <a:chOff x="-1" y="0"/>
            <a:chExt cx="2865253" cy="506625"/>
          </a:xfrm>
          <a:solidFill>
            <a:schemeClr val="accent2"/>
          </a:solidFill>
        </p:grpSpPr>
        <p:sp>
          <p:nvSpPr>
            <p:cNvPr id="21" name="圆角矩形 54"/>
            <p:cNvSpPr>
              <a:spLocks noChangeArrowheads="1"/>
            </p:cNvSpPr>
            <p:nvPr/>
          </p:nvSpPr>
          <p:spPr bwMode="auto">
            <a:xfrm>
              <a:off x="-1" y="73990"/>
              <a:ext cx="2865253" cy="432635"/>
            </a:xfrm>
            <a:prstGeom prst="roundRect">
              <a:avLst>
                <a:gd name="adj" fmla="val 16667"/>
              </a:avLst>
            </a:prstGeom>
            <a:solidFill>
              <a:schemeClr val="accent4"/>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 name="等腰三角形 55"/>
            <p:cNvSpPr>
              <a:spLocks noChangeArrowheads="1"/>
            </p:cNvSpPr>
            <p:nvPr/>
          </p:nvSpPr>
          <p:spPr bwMode="auto">
            <a:xfrm>
              <a:off x="902659" y="0"/>
              <a:ext cx="129852" cy="95220"/>
            </a:xfrm>
            <a:prstGeom prst="triangle">
              <a:avLst>
                <a:gd name="adj" fmla="val 50000"/>
              </a:avLst>
            </a:prstGeom>
            <a:solidFill>
              <a:schemeClr val="accent4"/>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3" name="TextBox 56"/>
          <p:cNvSpPr>
            <a:spLocks noChangeArrowheads="1"/>
          </p:cNvSpPr>
          <p:nvPr/>
        </p:nvSpPr>
        <p:spPr bwMode="auto">
          <a:xfrm>
            <a:off x="8112125" y="3378229"/>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4" name="TextBox 57"/>
          <p:cNvSpPr>
            <a:spLocks noChangeArrowheads="1"/>
          </p:cNvSpPr>
          <p:nvPr/>
        </p:nvSpPr>
        <p:spPr bwMode="auto">
          <a:xfrm>
            <a:off x="4498975" y="2055842"/>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TextBox 58"/>
          <p:cNvSpPr>
            <a:spLocks noChangeArrowheads="1"/>
          </p:cNvSpPr>
          <p:nvPr/>
        </p:nvSpPr>
        <p:spPr bwMode="auto">
          <a:xfrm>
            <a:off x="4600575" y="1762154"/>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6" name="TextBox 59"/>
          <p:cNvSpPr>
            <a:spLocks noChangeArrowheads="1"/>
          </p:cNvSpPr>
          <p:nvPr/>
        </p:nvSpPr>
        <p:spPr bwMode="auto">
          <a:xfrm>
            <a:off x="6257925" y="4292629"/>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62"/>
          <p:cNvSpPr>
            <a:spLocks noChangeArrowheads="1"/>
          </p:cNvSpPr>
          <p:nvPr/>
        </p:nvSpPr>
        <p:spPr bwMode="auto">
          <a:xfrm>
            <a:off x="6357938" y="3998942"/>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8" name="TextBox 63"/>
          <p:cNvSpPr>
            <a:spLocks noChangeArrowheads="1"/>
          </p:cNvSpPr>
          <p:nvPr/>
        </p:nvSpPr>
        <p:spPr bwMode="auto">
          <a:xfrm>
            <a:off x="8012113" y="2055842"/>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6"/>
          <p:cNvSpPr>
            <a:spLocks noChangeArrowheads="1"/>
          </p:cNvSpPr>
          <p:nvPr/>
        </p:nvSpPr>
        <p:spPr bwMode="auto">
          <a:xfrm>
            <a:off x="8112125" y="1762154"/>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grpSp>
        <p:nvGrpSpPr>
          <p:cNvPr id="30" name="组合 29"/>
          <p:cNvGrpSpPr/>
          <p:nvPr/>
        </p:nvGrpSpPr>
        <p:grpSpPr>
          <a:xfrm>
            <a:off x="2577070" y="1663011"/>
            <a:ext cx="1465428" cy="1465428"/>
            <a:chOff x="4184106" y="2952206"/>
            <a:chExt cx="3823790" cy="3823790"/>
          </a:xfrm>
        </p:grpSpPr>
        <p:sp>
          <p:nvSpPr>
            <p:cNvPr id="31" name="椭圆 30"/>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32" name="组合 31"/>
            <p:cNvGrpSpPr/>
            <p:nvPr/>
          </p:nvGrpSpPr>
          <p:grpSpPr>
            <a:xfrm>
              <a:off x="4710169" y="3478269"/>
              <a:ext cx="2771663" cy="2771663"/>
              <a:chOff x="2193191" y="1899415"/>
              <a:chExt cx="2421376" cy="2421376"/>
            </a:xfrm>
            <a:effectLst/>
          </p:grpSpPr>
          <p:sp>
            <p:nvSpPr>
              <p:cNvPr id="33" name="椭圆 32"/>
              <p:cNvSpPr/>
              <p:nvPr/>
            </p:nvSpPr>
            <p:spPr>
              <a:xfrm>
                <a:off x="2193191" y="1899415"/>
                <a:ext cx="2421376" cy="2421376"/>
              </a:xfrm>
              <a:prstGeom prst="ellipse">
                <a:avLst/>
              </a:pr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34" name="椭圆 33"/>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35" name="组合 34"/>
          <p:cNvGrpSpPr/>
          <p:nvPr/>
        </p:nvGrpSpPr>
        <p:grpSpPr>
          <a:xfrm>
            <a:off x="4465395" y="3713227"/>
            <a:ext cx="1465428" cy="1465428"/>
            <a:chOff x="4184106" y="2952206"/>
            <a:chExt cx="3823790" cy="3823790"/>
          </a:xfrm>
        </p:grpSpPr>
        <p:sp>
          <p:nvSpPr>
            <p:cNvPr id="36" name="椭圆 35"/>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37" name="组合 36"/>
            <p:cNvGrpSpPr/>
            <p:nvPr/>
          </p:nvGrpSpPr>
          <p:grpSpPr>
            <a:xfrm>
              <a:off x="4710169" y="3478269"/>
              <a:ext cx="2771663" cy="2771663"/>
              <a:chOff x="2193191" y="1899415"/>
              <a:chExt cx="2421376" cy="2421376"/>
            </a:xfrm>
            <a:effectLst/>
          </p:grpSpPr>
          <p:sp>
            <p:nvSpPr>
              <p:cNvPr id="38" name="椭圆 37"/>
              <p:cNvSpPr/>
              <p:nvPr/>
            </p:nvSpPr>
            <p:spPr>
              <a:xfrm>
                <a:off x="2193191" y="1899415"/>
                <a:ext cx="2421376" cy="2421376"/>
              </a:xfrm>
              <a:prstGeom prst="ellipse">
                <a:avLst/>
              </a:prstGeom>
              <a:solidFill>
                <a:schemeClr val="accent2"/>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39" name="椭圆 38"/>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2">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40" name="组合 39"/>
          <p:cNvGrpSpPr/>
          <p:nvPr/>
        </p:nvGrpSpPr>
        <p:grpSpPr>
          <a:xfrm>
            <a:off x="6223712" y="1649563"/>
            <a:ext cx="1465428" cy="1465428"/>
            <a:chOff x="4184106" y="2952206"/>
            <a:chExt cx="3823790" cy="3823790"/>
          </a:xfrm>
        </p:grpSpPr>
        <p:sp>
          <p:nvSpPr>
            <p:cNvPr id="41" name="椭圆 40"/>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42" name="组合 41"/>
            <p:cNvGrpSpPr/>
            <p:nvPr/>
          </p:nvGrpSpPr>
          <p:grpSpPr>
            <a:xfrm>
              <a:off x="4710169" y="3478269"/>
              <a:ext cx="2771663" cy="2771663"/>
              <a:chOff x="2193191" y="1899415"/>
              <a:chExt cx="2421376" cy="2421376"/>
            </a:xfrm>
            <a:effectLst/>
          </p:grpSpPr>
          <p:sp>
            <p:nvSpPr>
              <p:cNvPr id="43" name="椭圆 42"/>
              <p:cNvSpPr/>
              <p:nvPr/>
            </p:nvSpPr>
            <p:spPr>
              <a:xfrm>
                <a:off x="2193191" y="1899415"/>
                <a:ext cx="2421376" cy="2421376"/>
              </a:xfrm>
              <a:prstGeom prst="ellipse">
                <a:avLst/>
              </a:pr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44" name="椭圆 43"/>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3">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45" name="组合 44"/>
          <p:cNvGrpSpPr/>
          <p:nvPr/>
        </p:nvGrpSpPr>
        <p:grpSpPr>
          <a:xfrm>
            <a:off x="8042987" y="3724139"/>
            <a:ext cx="1465428" cy="1465428"/>
            <a:chOff x="4184106" y="2952206"/>
            <a:chExt cx="3823790" cy="3823790"/>
          </a:xfrm>
        </p:grpSpPr>
        <p:sp>
          <p:nvSpPr>
            <p:cNvPr id="46" name="椭圆 45"/>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4710167" y="3478267"/>
              <a:ext cx="2771663" cy="2771663"/>
              <a:chOff x="2193190" y="1899413"/>
              <a:chExt cx="2421376" cy="2421376"/>
            </a:xfrm>
            <a:effectLst/>
          </p:grpSpPr>
          <p:sp>
            <p:nvSpPr>
              <p:cNvPr id="48" name="椭圆 47"/>
              <p:cNvSpPr/>
              <p:nvPr/>
            </p:nvSpPr>
            <p:spPr>
              <a:xfrm>
                <a:off x="2193190" y="1899413"/>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4">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49" name="椭圆 48"/>
              <p:cNvSpPr/>
              <p:nvPr/>
            </p:nvSpPr>
            <p:spPr>
              <a:xfrm>
                <a:off x="2386802" y="2093027"/>
                <a:ext cx="2034160" cy="2034159"/>
              </a:xfrm>
              <a:prstGeom prst="ellipse">
                <a:avLst/>
              </a:prstGeom>
              <a:solidFill>
                <a:schemeClr val="bg1">
                  <a:lumMod val="95000"/>
                </a:schemeClr>
              </a:solidFill>
              <a:ln w="50800">
                <a:noFill/>
              </a:ln>
              <a:effectLst>
                <a:outerShdw blurRad="76200" dist="38100" dir="2700000" algn="tl" rotWithShape="0">
                  <a:schemeClr val="accent4">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sp>
        <p:nvSpPr>
          <p:cNvPr id="50" name="TextBox 78"/>
          <p:cNvSpPr txBox="1"/>
          <p:nvPr/>
        </p:nvSpPr>
        <p:spPr>
          <a:xfrm>
            <a:off x="2859468" y="2113130"/>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1" name="TextBox 79"/>
          <p:cNvSpPr txBox="1"/>
          <p:nvPr/>
        </p:nvSpPr>
        <p:spPr>
          <a:xfrm>
            <a:off x="4747793" y="4163346"/>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2" name="TextBox 80"/>
          <p:cNvSpPr txBox="1"/>
          <p:nvPr/>
        </p:nvSpPr>
        <p:spPr>
          <a:xfrm>
            <a:off x="6506110" y="2099682"/>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3" name="TextBox 81"/>
          <p:cNvSpPr txBox="1"/>
          <p:nvPr/>
        </p:nvSpPr>
        <p:spPr>
          <a:xfrm>
            <a:off x="8325385" y="4174258"/>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300" fill="hold"/>
                                        <p:tgtEl>
                                          <p:spTgt spid="17"/>
                                        </p:tgtEl>
                                        <p:attrNameLst>
                                          <p:attrName>ppt_w</p:attrName>
                                        </p:attrNameLst>
                                      </p:cBhvr>
                                      <p:tavLst>
                                        <p:tav tm="0">
                                          <p:val>
                                            <p:fltVal val="0"/>
                                          </p:val>
                                        </p:tav>
                                        <p:tav tm="100000">
                                          <p:val>
                                            <p:strVal val="#ppt_w"/>
                                          </p:val>
                                        </p:tav>
                                      </p:tavLst>
                                    </p:anim>
                                    <p:anim calcmode="lin" valueType="num">
                                      <p:cBhvr>
                                        <p:cTn id="8" dur="300" fill="hold"/>
                                        <p:tgtEl>
                                          <p:spTgt spid="17"/>
                                        </p:tgtEl>
                                        <p:attrNameLst>
                                          <p:attrName>ppt_h</p:attrName>
                                        </p:attrNameLst>
                                      </p:cBhvr>
                                      <p:tavLst>
                                        <p:tav tm="0">
                                          <p:val>
                                            <p:fltVal val="0"/>
                                          </p:val>
                                        </p:tav>
                                        <p:tav tm="100000">
                                          <p:val>
                                            <p:strVal val="#ppt_h"/>
                                          </p:val>
                                        </p:tav>
                                      </p:tavLst>
                                    </p:anim>
                                    <p:animEffect>
                                      <p:cBhvr>
                                        <p:cTn id="9" dur="300"/>
                                        <p:tgtEl>
                                          <p:spTgt spid="17"/>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300" fill="hold"/>
                                        <p:tgtEl>
                                          <p:spTgt spid="6"/>
                                        </p:tgtEl>
                                        <p:attrNameLst>
                                          <p:attrName>ppt_w</p:attrName>
                                        </p:attrNameLst>
                                      </p:cBhvr>
                                      <p:tavLst>
                                        <p:tav tm="0">
                                          <p:val>
                                            <p:fltVal val="0"/>
                                          </p:val>
                                        </p:tav>
                                        <p:tav tm="100000">
                                          <p:val>
                                            <p:strVal val="#ppt_w"/>
                                          </p:val>
                                        </p:tav>
                                      </p:tavLst>
                                    </p:anim>
                                    <p:anim calcmode="lin" valueType="num">
                                      <p:cBhvr>
                                        <p:cTn id="13" dur="300" fill="hold"/>
                                        <p:tgtEl>
                                          <p:spTgt spid="6"/>
                                        </p:tgtEl>
                                        <p:attrNameLst>
                                          <p:attrName>ppt_h</p:attrName>
                                        </p:attrNameLst>
                                      </p:cBhvr>
                                      <p:tavLst>
                                        <p:tav tm="0">
                                          <p:val>
                                            <p:fltVal val="0"/>
                                          </p:val>
                                        </p:tav>
                                        <p:tav tm="100000">
                                          <p:val>
                                            <p:strVal val="#ppt_h"/>
                                          </p:val>
                                        </p:tav>
                                      </p:tavLst>
                                    </p:anim>
                                    <p:animEffect>
                                      <p:cBhvr>
                                        <p:cTn id="14" dur="300"/>
                                        <p:tgtEl>
                                          <p:spTgt spid="6"/>
                                        </p:tgtEl>
                                      </p:cBhvr>
                                    </p:animEffect>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p:cTn id="18" dur="500" fill="hold"/>
                                        <p:tgtEl>
                                          <p:spTgt spid="30"/>
                                        </p:tgtEl>
                                        <p:attrNameLst>
                                          <p:attrName>ppt_w</p:attrName>
                                        </p:attrNameLst>
                                      </p:cBhvr>
                                      <p:tavLst>
                                        <p:tav tm="0">
                                          <p:val>
                                            <p:fltVal val="0"/>
                                          </p:val>
                                        </p:tav>
                                        <p:tav tm="100000">
                                          <p:val>
                                            <p:strVal val="#ppt_w"/>
                                          </p:val>
                                        </p:tav>
                                      </p:tavLst>
                                    </p:anim>
                                    <p:anim calcmode="lin" valueType="num">
                                      <p:cBhvr>
                                        <p:cTn id="19" dur="500" fill="hold"/>
                                        <p:tgtEl>
                                          <p:spTgt spid="30"/>
                                        </p:tgtEl>
                                        <p:attrNameLst>
                                          <p:attrName>ppt_h</p:attrName>
                                        </p:attrNameLst>
                                      </p:cBhvr>
                                      <p:tavLst>
                                        <p:tav tm="0">
                                          <p:val>
                                            <p:fltVal val="0"/>
                                          </p:val>
                                        </p:tav>
                                        <p:tav tm="100000">
                                          <p:val>
                                            <p:strVal val="#ppt_h"/>
                                          </p:val>
                                        </p:tav>
                                      </p:tavLst>
                                    </p:anim>
                                    <p:animEffect transition="in" filter="fade">
                                      <p:cBhvr>
                                        <p:cTn id="20" dur="500"/>
                                        <p:tgtEl>
                                          <p:spTgt spid="3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p:cBhvr>
                                        <p:cTn id="29" dur="600"/>
                                        <p:tgtEl>
                                          <p:spTgt spid="16"/>
                                        </p:tgtEl>
                                      </p:cBhvr>
                                    </p:animEffect>
                                    <p:anim calcmode="lin" valueType="num">
                                      <p:cBhvr>
                                        <p:cTn id="30" dur="600" fill="hold"/>
                                        <p:tgtEl>
                                          <p:spTgt spid="16"/>
                                        </p:tgtEl>
                                        <p:attrNameLst>
                                          <p:attrName>ppt_x</p:attrName>
                                        </p:attrNameLst>
                                      </p:cBhvr>
                                      <p:tavLst>
                                        <p:tav tm="0">
                                          <p:val>
                                            <p:strVal val="#ppt_x"/>
                                          </p:val>
                                        </p:tav>
                                        <p:tav tm="100000">
                                          <p:val>
                                            <p:strVal val="#ppt_x"/>
                                          </p:val>
                                        </p:tav>
                                      </p:tavLst>
                                    </p:anim>
                                    <p:anim calcmode="lin" valueType="num">
                                      <p:cBhvr>
                                        <p:cTn id="31" dur="6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p:cBhvr>
                                        <p:cTn id="34" dur="600"/>
                                        <p:tgtEl>
                                          <p:spTgt spid="15"/>
                                        </p:tgtEl>
                                      </p:cBhvr>
                                    </p:animEffect>
                                    <p:anim calcmode="lin" valueType="num">
                                      <p:cBhvr>
                                        <p:cTn id="35" dur="600" fill="hold"/>
                                        <p:tgtEl>
                                          <p:spTgt spid="15"/>
                                        </p:tgtEl>
                                        <p:attrNameLst>
                                          <p:attrName>ppt_x</p:attrName>
                                        </p:attrNameLst>
                                      </p:cBhvr>
                                      <p:tavLst>
                                        <p:tav tm="0">
                                          <p:val>
                                            <p:strVal val="#ppt_x"/>
                                          </p:val>
                                        </p:tav>
                                        <p:tav tm="100000">
                                          <p:val>
                                            <p:strVal val="#ppt_x"/>
                                          </p:val>
                                        </p:tav>
                                      </p:tavLst>
                                    </p:anim>
                                    <p:anim calcmode="lin" valueType="num">
                                      <p:cBhvr>
                                        <p:cTn id="36" dur="600" fill="hold"/>
                                        <p:tgtEl>
                                          <p:spTgt spid="15"/>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300" fill="hold"/>
                                        <p:tgtEl>
                                          <p:spTgt spid="18"/>
                                        </p:tgtEl>
                                        <p:attrNameLst>
                                          <p:attrName>ppt_w</p:attrName>
                                        </p:attrNameLst>
                                      </p:cBhvr>
                                      <p:tavLst>
                                        <p:tav tm="0">
                                          <p:val>
                                            <p:fltVal val="0"/>
                                          </p:val>
                                        </p:tav>
                                        <p:tav tm="100000">
                                          <p:val>
                                            <p:strVal val="#ppt_w"/>
                                          </p:val>
                                        </p:tav>
                                      </p:tavLst>
                                    </p:anim>
                                    <p:anim calcmode="lin" valueType="num">
                                      <p:cBhvr>
                                        <p:cTn id="41" dur="300" fill="hold"/>
                                        <p:tgtEl>
                                          <p:spTgt spid="18"/>
                                        </p:tgtEl>
                                        <p:attrNameLst>
                                          <p:attrName>ppt_h</p:attrName>
                                        </p:attrNameLst>
                                      </p:cBhvr>
                                      <p:tavLst>
                                        <p:tav tm="0">
                                          <p:val>
                                            <p:fltVal val="0"/>
                                          </p:val>
                                        </p:tav>
                                        <p:tav tm="100000">
                                          <p:val>
                                            <p:strVal val="#ppt_h"/>
                                          </p:val>
                                        </p:tav>
                                      </p:tavLst>
                                    </p:anim>
                                    <p:animEffect>
                                      <p:cBhvr>
                                        <p:cTn id="42" dur="3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300" fill="hold"/>
                                        <p:tgtEl>
                                          <p:spTgt spid="9"/>
                                        </p:tgtEl>
                                        <p:attrNameLst>
                                          <p:attrName>ppt_w</p:attrName>
                                        </p:attrNameLst>
                                      </p:cBhvr>
                                      <p:tavLst>
                                        <p:tav tm="0">
                                          <p:val>
                                            <p:fltVal val="0"/>
                                          </p:val>
                                        </p:tav>
                                        <p:tav tm="100000">
                                          <p:val>
                                            <p:strVal val="#ppt_w"/>
                                          </p:val>
                                        </p:tav>
                                      </p:tavLst>
                                    </p:anim>
                                    <p:anim calcmode="lin" valueType="num">
                                      <p:cBhvr>
                                        <p:cTn id="46" dur="300" fill="hold"/>
                                        <p:tgtEl>
                                          <p:spTgt spid="9"/>
                                        </p:tgtEl>
                                        <p:attrNameLst>
                                          <p:attrName>ppt_h</p:attrName>
                                        </p:attrNameLst>
                                      </p:cBhvr>
                                      <p:tavLst>
                                        <p:tav tm="0">
                                          <p:val>
                                            <p:fltVal val="0"/>
                                          </p:val>
                                        </p:tav>
                                        <p:tav tm="100000">
                                          <p:val>
                                            <p:strVal val="#ppt_h"/>
                                          </p:val>
                                        </p:tav>
                                      </p:tavLst>
                                    </p:anim>
                                    <p:animEffect>
                                      <p:cBhvr>
                                        <p:cTn id="47" dur="300"/>
                                        <p:tgtEl>
                                          <p:spTgt spid="9"/>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1"/>
                                        </p:tgtEl>
                                        <p:attrNameLst>
                                          <p:attrName>style.visibility</p:attrName>
                                        </p:attrNameLst>
                                      </p:cBhvr>
                                      <p:to>
                                        <p:strVal val="visible"/>
                                      </p:to>
                                    </p:set>
                                    <p:anim calcmode="lin" valueType="num">
                                      <p:cBhvr>
                                        <p:cTn id="56" dur="500" fill="hold"/>
                                        <p:tgtEl>
                                          <p:spTgt spid="51"/>
                                        </p:tgtEl>
                                        <p:attrNameLst>
                                          <p:attrName>ppt_w</p:attrName>
                                        </p:attrNameLst>
                                      </p:cBhvr>
                                      <p:tavLst>
                                        <p:tav tm="0">
                                          <p:val>
                                            <p:fltVal val="0"/>
                                          </p:val>
                                        </p:tav>
                                        <p:tav tm="100000">
                                          <p:val>
                                            <p:strVal val="#ppt_w"/>
                                          </p:val>
                                        </p:tav>
                                      </p:tavLst>
                                    </p:anim>
                                    <p:anim calcmode="lin" valueType="num">
                                      <p:cBhvr>
                                        <p:cTn id="57" dur="500" fill="hold"/>
                                        <p:tgtEl>
                                          <p:spTgt spid="51"/>
                                        </p:tgtEl>
                                        <p:attrNameLst>
                                          <p:attrName>ppt_h</p:attrName>
                                        </p:attrNameLst>
                                      </p:cBhvr>
                                      <p:tavLst>
                                        <p:tav tm="0">
                                          <p:val>
                                            <p:fltVal val="0"/>
                                          </p:val>
                                        </p:tav>
                                        <p:tav tm="100000">
                                          <p:val>
                                            <p:strVal val="#ppt_h"/>
                                          </p:val>
                                        </p:tav>
                                      </p:tavLst>
                                    </p:anim>
                                    <p:animEffect transition="in" filter="fade">
                                      <p:cBhvr>
                                        <p:cTn id="58" dur="500"/>
                                        <p:tgtEl>
                                          <p:spTgt spid="51"/>
                                        </p:tgtEl>
                                      </p:cBhvr>
                                    </p:animEffect>
                                  </p:childTnLst>
                                </p:cTn>
                              </p:par>
                            </p:childTnLst>
                          </p:cTn>
                        </p:par>
                        <p:par>
                          <p:cTn id="59" fill="hold">
                            <p:stCondLst>
                              <p:cond delay="3000"/>
                            </p:stCondLst>
                            <p:childTnLst>
                              <p:par>
                                <p:cTn id="60" presetID="47"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p:cBhvr>
                                        <p:cTn id="62" dur="600"/>
                                        <p:tgtEl>
                                          <p:spTgt spid="25"/>
                                        </p:tgtEl>
                                      </p:cBhvr>
                                    </p:animEffect>
                                    <p:anim calcmode="lin" valueType="num">
                                      <p:cBhvr>
                                        <p:cTn id="63" dur="600" fill="hold"/>
                                        <p:tgtEl>
                                          <p:spTgt spid="25"/>
                                        </p:tgtEl>
                                        <p:attrNameLst>
                                          <p:attrName>ppt_x</p:attrName>
                                        </p:attrNameLst>
                                      </p:cBhvr>
                                      <p:tavLst>
                                        <p:tav tm="0">
                                          <p:val>
                                            <p:strVal val="#ppt_x"/>
                                          </p:val>
                                        </p:tav>
                                        <p:tav tm="100000">
                                          <p:val>
                                            <p:strVal val="#ppt_x"/>
                                          </p:val>
                                        </p:tav>
                                      </p:tavLst>
                                    </p:anim>
                                    <p:anim calcmode="lin" valueType="num">
                                      <p:cBhvr>
                                        <p:cTn id="64" dur="600" fill="hold"/>
                                        <p:tgtEl>
                                          <p:spTgt spid="25"/>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p:cBhvr>
                                        <p:cTn id="67" dur="600"/>
                                        <p:tgtEl>
                                          <p:spTgt spid="24"/>
                                        </p:tgtEl>
                                      </p:cBhvr>
                                    </p:animEffect>
                                    <p:anim calcmode="lin" valueType="num">
                                      <p:cBhvr>
                                        <p:cTn id="68" dur="600" fill="hold"/>
                                        <p:tgtEl>
                                          <p:spTgt spid="24"/>
                                        </p:tgtEl>
                                        <p:attrNameLst>
                                          <p:attrName>ppt_x</p:attrName>
                                        </p:attrNameLst>
                                      </p:cBhvr>
                                      <p:tavLst>
                                        <p:tav tm="0">
                                          <p:val>
                                            <p:strVal val="#ppt_x"/>
                                          </p:val>
                                        </p:tav>
                                        <p:tav tm="100000">
                                          <p:val>
                                            <p:strVal val="#ppt_x"/>
                                          </p:val>
                                        </p:tav>
                                      </p:tavLst>
                                    </p:anim>
                                    <p:anim calcmode="lin" valueType="num">
                                      <p:cBhvr>
                                        <p:cTn id="69" dur="600" fill="hold"/>
                                        <p:tgtEl>
                                          <p:spTgt spid="24"/>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10"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300" fill="hold"/>
                                        <p:tgtEl>
                                          <p:spTgt spid="19"/>
                                        </p:tgtEl>
                                        <p:attrNameLst>
                                          <p:attrName>ppt_w</p:attrName>
                                        </p:attrNameLst>
                                      </p:cBhvr>
                                      <p:tavLst>
                                        <p:tav tm="0">
                                          <p:val>
                                            <p:fltVal val="0"/>
                                          </p:val>
                                        </p:tav>
                                        <p:tav tm="100000">
                                          <p:val>
                                            <p:strVal val="#ppt_w"/>
                                          </p:val>
                                        </p:tav>
                                      </p:tavLst>
                                    </p:anim>
                                    <p:anim calcmode="lin" valueType="num">
                                      <p:cBhvr>
                                        <p:cTn id="74" dur="300" fill="hold"/>
                                        <p:tgtEl>
                                          <p:spTgt spid="19"/>
                                        </p:tgtEl>
                                        <p:attrNameLst>
                                          <p:attrName>ppt_h</p:attrName>
                                        </p:attrNameLst>
                                      </p:cBhvr>
                                      <p:tavLst>
                                        <p:tav tm="0">
                                          <p:val>
                                            <p:fltVal val="0"/>
                                          </p:val>
                                        </p:tav>
                                        <p:tav tm="100000">
                                          <p:val>
                                            <p:strVal val="#ppt_h"/>
                                          </p:val>
                                        </p:tav>
                                      </p:tavLst>
                                    </p:anim>
                                    <p:animEffect>
                                      <p:cBhvr>
                                        <p:cTn id="75" dur="300"/>
                                        <p:tgtEl>
                                          <p:spTgt spid="19"/>
                                        </p:tgtEl>
                                      </p:cBhvr>
                                    </p:animEffect>
                                  </p:childTnLst>
                                </p:cTn>
                              </p:par>
                              <p:par>
                                <p:cTn id="76" presetID="10" presetClass="entr" presetSubtype="0" fill="hold"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300" fill="hold"/>
                                        <p:tgtEl>
                                          <p:spTgt spid="12"/>
                                        </p:tgtEl>
                                        <p:attrNameLst>
                                          <p:attrName>ppt_w</p:attrName>
                                        </p:attrNameLst>
                                      </p:cBhvr>
                                      <p:tavLst>
                                        <p:tav tm="0">
                                          <p:val>
                                            <p:fltVal val="0"/>
                                          </p:val>
                                        </p:tav>
                                        <p:tav tm="100000">
                                          <p:val>
                                            <p:strVal val="#ppt_w"/>
                                          </p:val>
                                        </p:tav>
                                      </p:tavLst>
                                    </p:anim>
                                    <p:anim calcmode="lin" valueType="num">
                                      <p:cBhvr>
                                        <p:cTn id="79" dur="300" fill="hold"/>
                                        <p:tgtEl>
                                          <p:spTgt spid="12"/>
                                        </p:tgtEl>
                                        <p:attrNameLst>
                                          <p:attrName>ppt_h</p:attrName>
                                        </p:attrNameLst>
                                      </p:cBhvr>
                                      <p:tavLst>
                                        <p:tav tm="0">
                                          <p:val>
                                            <p:fltVal val="0"/>
                                          </p:val>
                                        </p:tav>
                                        <p:tav tm="100000">
                                          <p:val>
                                            <p:strVal val="#ppt_h"/>
                                          </p:val>
                                        </p:tav>
                                      </p:tavLst>
                                    </p:anim>
                                    <p:animEffect>
                                      <p:cBhvr>
                                        <p:cTn id="80" dur="300"/>
                                        <p:tgtEl>
                                          <p:spTgt spid="12"/>
                                        </p:tgtEl>
                                      </p:cBhvr>
                                    </p:animEffect>
                                  </p:childTnLst>
                                </p:cTn>
                              </p:par>
                            </p:childTnLst>
                          </p:cTn>
                        </p:par>
                        <p:par>
                          <p:cTn id="81" fill="hold">
                            <p:stCondLst>
                              <p:cond delay="4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52"/>
                                        </p:tgtEl>
                                        <p:attrNameLst>
                                          <p:attrName>style.visibility</p:attrName>
                                        </p:attrNameLst>
                                      </p:cBhvr>
                                      <p:to>
                                        <p:strVal val="visible"/>
                                      </p:to>
                                    </p:set>
                                    <p:anim calcmode="lin" valueType="num">
                                      <p:cBhvr>
                                        <p:cTn id="89" dur="500" fill="hold"/>
                                        <p:tgtEl>
                                          <p:spTgt spid="52"/>
                                        </p:tgtEl>
                                        <p:attrNameLst>
                                          <p:attrName>ppt_w</p:attrName>
                                        </p:attrNameLst>
                                      </p:cBhvr>
                                      <p:tavLst>
                                        <p:tav tm="0">
                                          <p:val>
                                            <p:fltVal val="0"/>
                                          </p:val>
                                        </p:tav>
                                        <p:tav tm="100000">
                                          <p:val>
                                            <p:strVal val="#ppt_w"/>
                                          </p:val>
                                        </p:tav>
                                      </p:tavLst>
                                    </p:anim>
                                    <p:anim calcmode="lin" valueType="num">
                                      <p:cBhvr>
                                        <p:cTn id="90" dur="500" fill="hold"/>
                                        <p:tgtEl>
                                          <p:spTgt spid="52"/>
                                        </p:tgtEl>
                                        <p:attrNameLst>
                                          <p:attrName>ppt_h</p:attrName>
                                        </p:attrNameLst>
                                      </p:cBhvr>
                                      <p:tavLst>
                                        <p:tav tm="0">
                                          <p:val>
                                            <p:fltVal val="0"/>
                                          </p:val>
                                        </p:tav>
                                        <p:tav tm="100000">
                                          <p:val>
                                            <p:strVal val="#ppt_h"/>
                                          </p:val>
                                        </p:tav>
                                      </p:tavLst>
                                    </p:anim>
                                    <p:animEffect transition="in" filter="fade">
                                      <p:cBhvr>
                                        <p:cTn id="91" dur="500"/>
                                        <p:tgtEl>
                                          <p:spTgt spid="52"/>
                                        </p:tgtEl>
                                      </p:cBhvr>
                                    </p:animEffect>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Effect>
                                      <p:cBhvr>
                                        <p:cTn id="95" dur="600"/>
                                        <p:tgtEl>
                                          <p:spTgt spid="27"/>
                                        </p:tgtEl>
                                      </p:cBhvr>
                                    </p:animEffect>
                                    <p:anim calcmode="lin" valueType="num">
                                      <p:cBhvr>
                                        <p:cTn id="96" dur="600" fill="hold"/>
                                        <p:tgtEl>
                                          <p:spTgt spid="27"/>
                                        </p:tgtEl>
                                        <p:attrNameLst>
                                          <p:attrName>ppt_x</p:attrName>
                                        </p:attrNameLst>
                                      </p:cBhvr>
                                      <p:tavLst>
                                        <p:tav tm="0">
                                          <p:val>
                                            <p:strVal val="#ppt_x"/>
                                          </p:val>
                                        </p:tav>
                                        <p:tav tm="100000">
                                          <p:val>
                                            <p:strVal val="#ppt_x"/>
                                          </p:val>
                                        </p:tav>
                                      </p:tavLst>
                                    </p:anim>
                                    <p:anim calcmode="lin" valueType="num">
                                      <p:cBhvr>
                                        <p:cTn id="97" dur="600" fill="hold"/>
                                        <p:tgtEl>
                                          <p:spTgt spid="27"/>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p:cBhvr>
                                        <p:cTn id="100" dur="600"/>
                                        <p:tgtEl>
                                          <p:spTgt spid="26"/>
                                        </p:tgtEl>
                                      </p:cBhvr>
                                    </p:animEffect>
                                    <p:anim calcmode="lin" valueType="num">
                                      <p:cBhvr>
                                        <p:cTn id="101" dur="600" fill="hold"/>
                                        <p:tgtEl>
                                          <p:spTgt spid="26"/>
                                        </p:tgtEl>
                                        <p:attrNameLst>
                                          <p:attrName>ppt_x</p:attrName>
                                        </p:attrNameLst>
                                      </p:cBhvr>
                                      <p:tavLst>
                                        <p:tav tm="0">
                                          <p:val>
                                            <p:strVal val="#ppt_x"/>
                                          </p:val>
                                        </p:tav>
                                        <p:tav tm="100000">
                                          <p:val>
                                            <p:strVal val="#ppt_x"/>
                                          </p:val>
                                        </p:tav>
                                      </p:tavLst>
                                    </p:anim>
                                    <p:anim calcmode="lin" valueType="num">
                                      <p:cBhvr>
                                        <p:cTn id="102" dur="600" fill="hold"/>
                                        <p:tgtEl>
                                          <p:spTgt spid="26"/>
                                        </p:tgtEl>
                                        <p:attrNameLst>
                                          <p:attrName>ppt_y</p:attrName>
                                        </p:attrNameLst>
                                      </p:cBhvr>
                                      <p:tavLst>
                                        <p:tav tm="0">
                                          <p:val>
                                            <p:strVal val="#ppt_y+.1"/>
                                          </p:val>
                                        </p:tav>
                                        <p:tav tm="100000">
                                          <p:val>
                                            <p:strVal val="#ppt_y"/>
                                          </p:val>
                                        </p:tav>
                                      </p:tavLst>
                                    </p:anim>
                                  </p:childTnLst>
                                </p:cTn>
                              </p:par>
                            </p:childTnLst>
                          </p:cTn>
                        </p:par>
                        <p:par>
                          <p:cTn id="103" fill="hold">
                            <p:stCondLst>
                              <p:cond delay="6000"/>
                            </p:stCondLst>
                            <p:childTnLst>
                              <p:par>
                                <p:cTn id="104" presetID="10" presetClass="entr" presetSubtype="0" fill="hold" grpId="0" nodeType="after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300" fill="hold"/>
                                        <p:tgtEl>
                                          <p:spTgt spid="23"/>
                                        </p:tgtEl>
                                        <p:attrNameLst>
                                          <p:attrName>ppt_w</p:attrName>
                                        </p:attrNameLst>
                                      </p:cBhvr>
                                      <p:tavLst>
                                        <p:tav tm="0">
                                          <p:val>
                                            <p:fltVal val="0"/>
                                          </p:val>
                                        </p:tav>
                                        <p:tav tm="100000">
                                          <p:val>
                                            <p:strVal val="#ppt_w"/>
                                          </p:val>
                                        </p:tav>
                                      </p:tavLst>
                                    </p:anim>
                                    <p:anim calcmode="lin" valueType="num">
                                      <p:cBhvr>
                                        <p:cTn id="107" dur="300" fill="hold"/>
                                        <p:tgtEl>
                                          <p:spTgt spid="23"/>
                                        </p:tgtEl>
                                        <p:attrNameLst>
                                          <p:attrName>ppt_h</p:attrName>
                                        </p:attrNameLst>
                                      </p:cBhvr>
                                      <p:tavLst>
                                        <p:tav tm="0">
                                          <p:val>
                                            <p:fltVal val="0"/>
                                          </p:val>
                                        </p:tav>
                                        <p:tav tm="100000">
                                          <p:val>
                                            <p:strVal val="#ppt_h"/>
                                          </p:val>
                                        </p:tav>
                                      </p:tavLst>
                                    </p:anim>
                                    <p:animEffect>
                                      <p:cBhvr>
                                        <p:cTn id="108" dur="300"/>
                                        <p:tgtEl>
                                          <p:spTgt spid="23"/>
                                        </p:tgtEl>
                                      </p:cBhvr>
                                    </p:animEffect>
                                  </p:childTnLst>
                                </p:cTn>
                              </p:par>
                              <p:par>
                                <p:cTn id="109" presetID="10" presetClass="entr" presetSubtype="0"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300" fill="hold"/>
                                        <p:tgtEl>
                                          <p:spTgt spid="20"/>
                                        </p:tgtEl>
                                        <p:attrNameLst>
                                          <p:attrName>ppt_w</p:attrName>
                                        </p:attrNameLst>
                                      </p:cBhvr>
                                      <p:tavLst>
                                        <p:tav tm="0">
                                          <p:val>
                                            <p:fltVal val="0"/>
                                          </p:val>
                                        </p:tav>
                                        <p:tav tm="100000">
                                          <p:val>
                                            <p:strVal val="#ppt_w"/>
                                          </p:val>
                                        </p:tav>
                                      </p:tavLst>
                                    </p:anim>
                                    <p:anim calcmode="lin" valueType="num">
                                      <p:cBhvr>
                                        <p:cTn id="112" dur="300" fill="hold"/>
                                        <p:tgtEl>
                                          <p:spTgt spid="20"/>
                                        </p:tgtEl>
                                        <p:attrNameLst>
                                          <p:attrName>ppt_h</p:attrName>
                                        </p:attrNameLst>
                                      </p:cBhvr>
                                      <p:tavLst>
                                        <p:tav tm="0">
                                          <p:val>
                                            <p:fltVal val="0"/>
                                          </p:val>
                                        </p:tav>
                                        <p:tav tm="100000">
                                          <p:val>
                                            <p:strVal val="#ppt_h"/>
                                          </p:val>
                                        </p:tav>
                                      </p:tavLst>
                                    </p:anim>
                                    <p:animEffect>
                                      <p:cBhvr>
                                        <p:cTn id="113" dur="300"/>
                                        <p:tgtEl>
                                          <p:spTgt spid="20"/>
                                        </p:tgtEl>
                                      </p:cBhvr>
                                    </p:animEffect>
                                  </p:childTnLst>
                                </p:cTn>
                              </p:par>
                            </p:childTnLst>
                          </p:cTn>
                        </p:par>
                        <p:par>
                          <p:cTn id="114" fill="hold">
                            <p:stCondLst>
                              <p:cond delay="6500"/>
                            </p:stCondLst>
                            <p:childTnLst>
                              <p:par>
                                <p:cTn id="115" presetID="53" presetClass="entr" presetSubtype="16" fill="hold" nodeType="afterEffect">
                                  <p:stCondLst>
                                    <p:cond delay="0"/>
                                  </p:stCondLst>
                                  <p:childTnLst>
                                    <p:set>
                                      <p:cBhvr>
                                        <p:cTn id="116" dur="1" fill="hold">
                                          <p:stCondLst>
                                            <p:cond delay="0"/>
                                          </p:stCondLst>
                                        </p:cTn>
                                        <p:tgtEl>
                                          <p:spTgt spid="45"/>
                                        </p:tgtEl>
                                        <p:attrNameLst>
                                          <p:attrName>style.visibility</p:attrName>
                                        </p:attrNameLst>
                                      </p:cBhvr>
                                      <p:to>
                                        <p:strVal val="visible"/>
                                      </p:to>
                                    </p:set>
                                    <p:anim calcmode="lin" valueType="num">
                                      <p:cBhvr>
                                        <p:cTn id="117" dur="500" fill="hold"/>
                                        <p:tgtEl>
                                          <p:spTgt spid="45"/>
                                        </p:tgtEl>
                                        <p:attrNameLst>
                                          <p:attrName>ppt_w</p:attrName>
                                        </p:attrNameLst>
                                      </p:cBhvr>
                                      <p:tavLst>
                                        <p:tav tm="0">
                                          <p:val>
                                            <p:fltVal val="0"/>
                                          </p:val>
                                        </p:tav>
                                        <p:tav tm="100000">
                                          <p:val>
                                            <p:strVal val="#ppt_w"/>
                                          </p:val>
                                        </p:tav>
                                      </p:tavLst>
                                    </p:anim>
                                    <p:anim calcmode="lin" valueType="num">
                                      <p:cBhvr>
                                        <p:cTn id="118" dur="500" fill="hold"/>
                                        <p:tgtEl>
                                          <p:spTgt spid="45"/>
                                        </p:tgtEl>
                                        <p:attrNameLst>
                                          <p:attrName>ppt_h</p:attrName>
                                        </p:attrNameLst>
                                      </p:cBhvr>
                                      <p:tavLst>
                                        <p:tav tm="0">
                                          <p:val>
                                            <p:fltVal val="0"/>
                                          </p:val>
                                        </p:tav>
                                        <p:tav tm="100000">
                                          <p:val>
                                            <p:strVal val="#ppt_h"/>
                                          </p:val>
                                        </p:tav>
                                      </p:tavLst>
                                    </p:anim>
                                    <p:animEffect transition="in" filter="fade">
                                      <p:cBhvr>
                                        <p:cTn id="119" dur="500"/>
                                        <p:tgtEl>
                                          <p:spTgt spid="4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childTnLst>
                          </p:cTn>
                        </p:par>
                        <p:par>
                          <p:cTn id="125" fill="hold">
                            <p:stCondLst>
                              <p:cond delay="7000"/>
                            </p:stCondLst>
                            <p:childTnLst>
                              <p:par>
                                <p:cTn id="126" presetID="47" presetClass="entr" presetSubtype="0" fill="hold" grpId="0" nodeType="afterEffect">
                                  <p:stCondLst>
                                    <p:cond delay="0"/>
                                  </p:stCondLst>
                                  <p:childTnLst>
                                    <p:set>
                                      <p:cBhvr>
                                        <p:cTn id="127" dur="1" fill="hold">
                                          <p:stCondLst>
                                            <p:cond delay="0"/>
                                          </p:stCondLst>
                                        </p:cTn>
                                        <p:tgtEl>
                                          <p:spTgt spid="29"/>
                                        </p:tgtEl>
                                        <p:attrNameLst>
                                          <p:attrName>style.visibility</p:attrName>
                                        </p:attrNameLst>
                                      </p:cBhvr>
                                      <p:to>
                                        <p:strVal val="visible"/>
                                      </p:to>
                                    </p:set>
                                    <p:animEffect>
                                      <p:cBhvr>
                                        <p:cTn id="128" dur="600"/>
                                        <p:tgtEl>
                                          <p:spTgt spid="29"/>
                                        </p:tgtEl>
                                      </p:cBhvr>
                                    </p:animEffect>
                                    <p:anim calcmode="lin" valueType="num">
                                      <p:cBhvr>
                                        <p:cTn id="129" dur="600" fill="hold"/>
                                        <p:tgtEl>
                                          <p:spTgt spid="29"/>
                                        </p:tgtEl>
                                        <p:attrNameLst>
                                          <p:attrName>ppt_x</p:attrName>
                                        </p:attrNameLst>
                                      </p:cBhvr>
                                      <p:tavLst>
                                        <p:tav tm="0">
                                          <p:val>
                                            <p:strVal val="#ppt_x"/>
                                          </p:val>
                                        </p:tav>
                                        <p:tav tm="100000">
                                          <p:val>
                                            <p:strVal val="#ppt_x"/>
                                          </p:val>
                                        </p:tav>
                                      </p:tavLst>
                                    </p:anim>
                                    <p:anim calcmode="lin" valueType="num">
                                      <p:cBhvr>
                                        <p:cTn id="130" dur="600" fill="hold"/>
                                        <p:tgtEl>
                                          <p:spTgt spid="29"/>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28"/>
                                        </p:tgtEl>
                                        <p:attrNameLst>
                                          <p:attrName>style.visibility</p:attrName>
                                        </p:attrNameLst>
                                      </p:cBhvr>
                                      <p:to>
                                        <p:strVal val="visible"/>
                                      </p:to>
                                    </p:set>
                                    <p:animEffect>
                                      <p:cBhvr>
                                        <p:cTn id="133" dur="600"/>
                                        <p:tgtEl>
                                          <p:spTgt spid="28"/>
                                        </p:tgtEl>
                                      </p:cBhvr>
                                    </p:animEffect>
                                    <p:anim calcmode="lin" valueType="num">
                                      <p:cBhvr>
                                        <p:cTn id="134" dur="600" fill="hold"/>
                                        <p:tgtEl>
                                          <p:spTgt spid="28"/>
                                        </p:tgtEl>
                                        <p:attrNameLst>
                                          <p:attrName>ppt_x</p:attrName>
                                        </p:attrNameLst>
                                      </p:cBhvr>
                                      <p:tavLst>
                                        <p:tav tm="0">
                                          <p:val>
                                            <p:strVal val="#ppt_x"/>
                                          </p:val>
                                        </p:tav>
                                        <p:tav tm="100000">
                                          <p:val>
                                            <p:strVal val="#ppt_x"/>
                                          </p:val>
                                        </p:tav>
                                      </p:tavLst>
                                    </p:anim>
                                    <p:anim calcmode="lin" valueType="num">
                                      <p:cBhvr>
                                        <p:cTn id="135" dur="6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P spid="16" grpId="0" bldLvl="0" autoUpdateAnimBg="0"/>
      <p:bldP spid="17" grpId="0" bldLvl="0" autoUpdateAnimBg="0"/>
      <p:bldP spid="18" grpId="0" bldLvl="0" autoUpdateAnimBg="0"/>
      <p:bldP spid="19" grpId="0" bldLvl="0" autoUpdateAnimBg="0"/>
      <p:bldP spid="23" grpId="0" bldLvl="0" autoUpdateAnimBg="0"/>
      <p:bldP spid="24" grpId="0" bldLvl="0" autoUpdateAnimBg="0"/>
      <p:bldP spid="25" grpId="0" bldLvl="0" autoUpdateAnimBg="0"/>
      <p:bldP spid="26" grpId="0" bldLvl="0" autoUpdateAnimBg="0"/>
      <p:bldP spid="27" grpId="0" bldLvl="0" autoUpdateAnimBg="0"/>
      <p:bldP spid="28" grpId="0" bldLvl="0" autoUpdateAnimBg="0"/>
      <p:bldP spid="29" grpId="0" bldLvl="0" autoUpdateAnimBg="0"/>
      <p:bldP spid="50" grpId="0"/>
      <p:bldP spid="51"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7" name="Hexagon 24"/>
          <p:cNvSpPr/>
          <p:nvPr/>
        </p:nvSpPr>
        <p:spPr>
          <a:xfrm>
            <a:off x="5417760" y="1284023"/>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Hexagon 32"/>
          <p:cNvSpPr/>
          <p:nvPr/>
        </p:nvSpPr>
        <p:spPr>
          <a:xfrm>
            <a:off x="6969569" y="3765141"/>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Hexagon 34"/>
          <p:cNvSpPr/>
          <p:nvPr/>
        </p:nvSpPr>
        <p:spPr>
          <a:xfrm>
            <a:off x="3871218" y="3765141"/>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2" name="Group 7"/>
          <p:cNvGrpSpPr/>
          <p:nvPr/>
        </p:nvGrpSpPr>
        <p:grpSpPr>
          <a:xfrm>
            <a:off x="2336480" y="2903987"/>
            <a:ext cx="7934279" cy="1531416"/>
            <a:chOff x="52530" y="1944143"/>
            <a:chExt cx="7968598" cy="1538041"/>
          </a:xfrm>
          <a:solidFill>
            <a:schemeClr val="bg1"/>
          </a:solidFill>
        </p:grpSpPr>
        <p:grpSp>
          <p:nvGrpSpPr>
            <p:cNvPr id="13" name="Group 2"/>
            <p:cNvGrpSpPr/>
            <p:nvPr/>
          </p:nvGrpSpPr>
          <p:grpSpPr>
            <a:xfrm>
              <a:off x="3145192" y="1953970"/>
              <a:ext cx="1772728" cy="1528214"/>
              <a:chOff x="3145192" y="1953970"/>
              <a:chExt cx="1772728" cy="1528214"/>
            </a:xfrm>
            <a:grpFill/>
          </p:grpSpPr>
          <p:sp>
            <p:nvSpPr>
              <p:cNvPr id="22" name="Hexagon 22"/>
              <p:cNvSpPr/>
              <p:nvPr/>
            </p:nvSpPr>
            <p:spPr>
              <a:xfrm>
                <a:off x="3145192" y="1953970"/>
                <a:ext cx="1772728" cy="1528214"/>
              </a:xfrm>
              <a:prstGeom prst="hexagon">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13"/>
              <p:cNvSpPr>
                <a:spLocks noEditPoints="1"/>
              </p:cNvSpPr>
              <p:nvPr/>
            </p:nvSpPr>
            <p:spPr bwMode="auto">
              <a:xfrm>
                <a:off x="3676028" y="2509633"/>
                <a:ext cx="664606" cy="397235"/>
              </a:xfrm>
              <a:custGeom>
                <a:avLst/>
                <a:gdLst>
                  <a:gd name="T0" fmla="*/ 226 w 256"/>
                  <a:gd name="T1" fmla="*/ 131 h 154"/>
                  <a:gd name="T2" fmla="*/ 226 w 256"/>
                  <a:gd name="T3" fmla="*/ 130 h 154"/>
                  <a:gd name="T4" fmla="*/ 226 w 256"/>
                  <a:gd name="T5" fmla="*/ 10 h 154"/>
                  <a:gd name="T6" fmla="*/ 217 w 256"/>
                  <a:gd name="T7" fmla="*/ 0 h 154"/>
                  <a:gd name="T8" fmla="*/ 38 w 256"/>
                  <a:gd name="T9" fmla="*/ 0 h 154"/>
                  <a:gd name="T10" fmla="*/ 29 w 256"/>
                  <a:gd name="T11" fmla="*/ 10 h 154"/>
                  <a:gd name="T12" fmla="*/ 29 w 256"/>
                  <a:gd name="T13" fmla="*/ 130 h 154"/>
                  <a:gd name="T14" fmla="*/ 29 w 256"/>
                  <a:gd name="T15" fmla="*/ 131 h 154"/>
                  <a:gd name="T16" fmla="*/ 0 w 256"/>
                  <a:gd name="T17" fmla="*/ 138 h 154"/>
                  <a:gd name="T18" fmla="*/ 3 w 256"/>
                  <a:gd name="T19" fmla="*/ 154 h 154"/>
                  <a:gd name="T20" fmla="*/ 253 w 256"/>
                  <a:gd name="T21" fmla="*/ 154 h 154"/>
                  <a:gd name="T22" fmla="*/ 256 w 256"/>
                  <a:gd name="T23" fmla="*/ 138 h 154"/>
                  <a:gd name="T24" fmla="*/ 226 w 256"/>
                  <a:gd name="T25" fmla="*/ 131 h 154"/>
                  <a:gd name="T26" fmla="*/ 207 w 256"/>
                  <a:gd name="T27" fmla="*/ 119 h 154"/>
                  <a:gd name="T28" fmla="*/ 48 w 256"/>
                  <a:gd name="T29" fmla="*/ 119 h 154"/>
                  <a:gd name="T30" fmla="*/ 48 w 256"/>
                  <a:gd name="T31" fmla="*/ 20 h 154"/>
                  <a:gd name="T32" fmla="*/ 207 w 256"/>
                  <a:gd name="T33" fmla="*/ 20 h 154"/>
                  <a:gd name="T34" fmla="*/ 207 w 256"/>
                  <a:gd name="T35" fmla="*/ 11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154">
                    <a:moveTo>
                      <a:pt x="226" y="131"/>
                    </a:moveTo>
                    <a:cubicBezTo>
                      <a:pt x="226" y="131"/>
                      <a:pt x="226" y="131"/>
                      <a:pt x="226" y="130"/>
                    </a:cubicBezTo>
                    <a:cubicBezTo>
                      <a:pt x="226" y="10"/>
                      <a:pt x="226" y="10"/>
                      <a:pt x="226" y="10"/>
                    </a:cubicBezTo>
                    <a:cubicBezTo>
                      <a:pt x="226" y="5"/>
                      <a:pt x="222" y="0"/>
                      <a:pt x="217" y="0"/>
                    </a:cubicBezTo>
                    <a:cubicBezTo>
                      <a:pt x="38" y="0"/>
                      <a:pt x="38" y="0"/>
                      <a:pt x="38" y="0"/>
                    </a:cubicBezTo>
                    <a:cubicBezTo>
                      <a:pt x="33" y="0"/>
                      <a:pt x="29" y="5"/>
                      <a:pt x="29" y="10"/>
                    </a:cubicBezTo>
                    <a:cubicBezTo>
                      <a:pt x="29" y="130"/>
                      <a:pt x="29" y="130"/>
                      <a:pt x="29" y="130"/>
                    </a:cubicBezTo>
                    <a:cubicBezTo>
                      <a:pt x="29" y="131"/>
                      <a:pt x="29" y="131"/>
                      <a:pt x="29" y="131"/>
                    </a:cubicBezTo>
                    <a:cubicBezTo>
                      <a:pt x="0" y="138"/>
                      <a:pt x="0" y="138"/>
                      <a:pt x="0" y="138"/>
                    </a:cubicBezTo>
                    <a:cubicBezTo>
                      <a:pt x="3" y="154"/>
                      <a:pt x="3" y="154"/>
                      <a:pt x="3" y="154"/>
                    </a:cubicBezTo>
                    <a:cubicBezTo>
                      <a:pt x="253" y="154"/>
                      <a:pt x="253" y="154"/>
                      <a:pt x="253" y="154"/>
                    </a:cubicBezTo>
                    <a:cubicBezTo>
                      <a:pt x="256" y="138"/>
                      <a:pt x="256" y="138"/>
                      <a:pt x="256" y="138"/>
                    </a:cubicBezTo>
                    <a:lnTo>
                      <a:pt x="226" y="131"/>
                    </a:lnTo>
                    <a:close/>
                    <a:moveTo>
                      <a:pt x="207" y="119"/>
                    </a:moveTo>
                    <a:cubicBezTo>
                      <a:pt x="48" y="119"/>
                      <a:pt x="48" y="119"/>
                      <a:pt x="48" y="119"/>
                    </a:cubicBezTo>
                    <a:cubicBezTo>
                      <a:pt x="48" y="20"/>
                      <a:pt x="48" y="20"/>
                      <a:pt x="48" y="20"/>
                    </a:cubicBezTo>
                    <a:cubicBezTo>
                      <a:pt x="207" y="20"/>
                      <a:pt x="207" y="20"/>
                      <a:pt x="207" y="20"/>
                    </a:cubicBezTo>
                    <a:lnTo>
                      <a:pt x="207" y="119"/>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6"/>
            <p:cNvGrpSpPr/>
            <p:nvPr/>
          </p:nvGrpSpPr>
          <p:grpSpPr>
            <a:xfrm>
              <a:off x="52530" y="1944143"/>
              <a:ext cx="1772728" cy="1528214"/>
              <a:chOff x="52530" y="1944143"/>
              <a:chExt cx="1772728" cy="1528214"/>
            </a:xfrm>
            <a:grpFill/>
          </p:grpSpPr>
          <p:sp>
            <p:nvSpPr>
              <p:cNvPr id="20" name="Hexagon 61"/>
              <p:cNvSpPr/>
              <p:nvPr/>
            </p:nvSpPr>
            <p:spPr>
              <a:xfrm>
                <a:off x="5253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8"/>
              <p:cNvSpPr>
                <a:spLocks noEditPoints="1"/>
              </p:cNvSpPr>
              <p:nvPr/>
            </p:nvSpPr>
            <p:spPr bwMode="auto">
              <a:xfrm>
                <a:off x="731020" y="2460800"/>
                <a:ext cx="311889" cy="464415"/>
              </a:xfrm>
              <a:custGeom>
                <a:avLst/>
                <a:gdLst>
                  <a:gd name="T0" fmla="*/ 201 w 202"/>
                  <a:gd name="T1" fmla="*/ 138 h 300"/>
                  <a:gd name="T2" fmla="*/ 2 w 202"/>
                  <a:gd name="T3" fmla="*/ 138 h 300"/>
                  <a:gd name="T4" fmla="*/ 0 w 202"/>
                  <a:gd name="T5" fmla="*/ 173 h 300"/>
                  <a:gd name="T6" fmla="*/ 101 w 202"/>
                  <a:gd name="T7" fmla="*/ 300 h 300"/>
                  <a:gd name="T8" fmla="*/ 201 w 202"/>
                  <a:gd name="T9" fmla="*/ 173 h 300"/>
                  <a:gd name="T10" fmla="*/ 201 w 202"/>
                  <a:gd name="T11" fmla="*/ 138 h 300"/>
                  <a:gd name="T12" fmla="*/ 113 w 202"/>
                  <a:gd name="T13" fmla="*/ 0 h 300"/>
                  <a:gd name="T14" fmla="*/ 113 w 202"/>
                  <a:gd name="T15" fmla="*/ 115 h 300"/>
                  <a:gd name="T16" fmla="*/ 200 w 202"/>
                  <a:gd name="T17" fmla="*/ 115 h 300"/>
                  <a:gd name="T18" fmla="*/ 113 w 202"/>
                  <a:gd name="T19" fmla="*/ 0 h 300"/>
                  <a:gd name="T20" fmla="*/ 89 w 202"/>
                  <a:gd name="T21" fmla="*/ 0 h 300"/>
                  <a:gd name="T22" fmla="*/ 2 w 202"/>
                  <a:gd name="T23" fmla="*/ 115 h 300"/>
                  <a:gd name="T24" fmla="*/ 89 w 202"/>
                  <a:gd name="T25" fmla="*/ 115 h 300"/>
                  <a:gd name="T26" fmla="*/ 89 w 202"/>
                  <a:gd name="T27"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2" h="300">
                    <a:moveTo>
                      <a:pt x="201" y="138"/>
                    </a:moveTo>
                    <a:cubicBezTo>
                      <a:pt x="2" y="138"/>
                      <a:pt x="2" y="138"/>
                      <a:pt x="2" y="138"/>
                    </a:cubicBezTo>
                    <a:cubicBezTo>
                      <a:pt x="1" y="152"/>
                      <a:pt x="0" y="159"/>
                      <a:pt x="0" y="173"/>
                    </a:cubicBezTo>
                    <a:cubicBezTo>
                      <a:pt x="0" y="247"/>
                      <a:pt x="0" y="300"/>
                      <a:pt x="101" y="300"/>
                    </a:cubicBezTo>
                    <a:cubicBezTo>
                      <a:pt x="201" y="300"/>
                      <a:pt x="201" y="247"/>
                      <a:pt x="201" y="173"/>
                    </a:cubicBezTo>
                    <a:cubicBezTo>
                      <a:pt x="201" y="159"/>
                      <a:pt x="202" y="152"/>
                      <a:pt x="201" y="138"/>
                    </a:cubicBezTo>
                    <a:close/>
                    <a:moveTo>
                      <a:pt x="113" y="0"/>
                    </a:moveTo>
                    <a:cubicBezTo>
                      <a:pt x="113" y="115"/>
                      <a:pt x="113" y="115"/>
                      <a:pt x="113" y="115"/>
                    </a:cubicBezTo>
                    <a:cubicBezTo>
                      <a:pt x="200" y="115"/>
                      <a:pt x="200" y="115"/>
                      <a:pt x="200" y="115"/>
                    </a:cubicBezTo>
                    <a:cubicBezTo>
                      <a:pt x="192" y="55"/>
                      <a:pt x="173" y="3"/>
                      <a:pt x="113" y="0"/>
                    </a:cubicBezTo>
                    <a:close/>
                    <a:moveTo>
                      <a:pt x="89" y="0"/>
                    </a:moveTo>
                    <a:cubicBezTo>
                      <a:pt x="21" y="2"/>
                      <a:pt x="8" y="55"/>
                      <a:pt x="2" y="115"/>
                    </a:cubicBezTo>
                    <a:cubicBezTo>
                      <a:pt x="89" y="115"/>
                      <a:pt x="89" y="115"/>
                      <a:pt x="89" y="115"/>
                    </a:cubicBezTo>
                    <a:lnTo>
                      <a:pt x="89" y="0"/>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1"/>
            <p:cNvGrpSpPr/>
            <p:nvPr/>
          </p:nvGrpSpPr>
          <p:grpSpPr>
            <a:xfrm>
              <a:off x="6248400" y="1944143"/>
              <a:ext cx="1772728" cy="1528214"/>
              <a:chOff x="6248400" y="1944143"/>
              <a:chExt cx="1772728" cy="1528214"/>
            </a:xfrm>
            <a:grpFill/>
          </p:grpSpPr>
          <p:sp>
            <p:nvSpPr>
              <p:cNvPr id="16" name="Hexagon 60"/>
              <p:cNvSpPr/>
              <p:nvPr/>
            </p:nvSpPr>
            <p:spPr>
              <a:xfrm>
                <a:off x="624840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7" name="Group 41"/>
              <p:cNvGrpSpPr/>
              <p:nvPr/>
            </p:nvGrpSpPr>
            <p:grpSpPr>
              <a:xfrm>
                <a:off x="6930594" y="2443673"/>
                <a:ext cx="422683" cy="479107"/>
                <a:chOff x="6109895" y="1540361"/>
                <a:chExt cx="133147" cy="150921"/>
              </a:xfrm>
              <a:grpFill/>
            </p:grpSpPr>
            <p:sp>
              <p:nvSpPr>
                <p:cNvPr id="18" name="Freeform 143"/>
                <p:cNvSpPr>
                  <a:spLocks noEditPoints="1"/>
                </p:cNvSpPr>
                <p:nvPr/>
              </p:nvSpPr>
              <p:spPr bwMode="auto">
                <a:xfrm>
                  <a:off x="6130176" y="1540361"/>
                  <a:ext cx="92585" cy="92585"/>
                </a:xfrm>
                <a:custGeom>
                  <a:avLst/>
                  <a:gdLst>
                    <a:gd name="T0" fmla="*/ 77 w 154"/>
                    <a:gd name="T1" fmla="*/ 0 h 155"/>
                    <a:gd name="T2" fmla="*/ 0 w 154"/>
                    <a:gd name="T3" fmla="*/ 78 h 155"/>
                    <a:gd name="T4" fmla="*/ 77 w 154"/>
                    <a:gd name="T5" fmla="*/ 155 h 155"/>
                    <a:gd name="T6" fmla="*/ 154 w 154"/>
                    <a:gd name="T7" fmla="*/ 78 h 155"/>
                    <a:gd name="T8" fmla="*/ 77 w 154"/>
                    <a:gd name="T9" fmla="*/ 0 h 155"/>
                    <a:gd name="T10" fmla="*/ 81 w 154"/>
                    <a:gd name="T11" fmla="*/ 139 h 155"/>
                    <a:gd name="T12" fmla="*/ 26 w 154"/>
                    <a:gd name="T13" fmla="*/ 101 h 155"/>
                    <a:gd name="T14" fmla="*/ 136 w 154"/>
                    <a:gd name="T15" fmla="*/ 101 h 155"/>
                    <a:gd name="T16" fmla="*/ 81 w 154"/>
                    <a:gd name="T17" fmla="*/ 13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5">
                      <a:moveTo>
                        <a:pt x="77" y="0"/>
                      </a:moveTo>
                      <a:cubicBezTo>
                        <a:pt x="34" y="0"/>
                        <a:pt x="0" y="35"/>
                        <a:pt x="0" y="78"/>
                      </a:cubicBezTo>
                      <a:cubicBezTo>
                        <a:pt x="0" y="120"/>
                        <a:pt x="34" y="155"/>
                        <a:pt x="77" y="155"/>
                      </a:cubicBezTo>
                      <a:cubicBezTo>
                        <a:pt x="120" y="155"/>
                        <a:pt x="154" y="120"/>
                        <a:pt x="154" y="78"/>
                      </a:cubicBezTo>
                      <a:cubicBezTo>
                        <a:pt x="154" y="35"/>
                        <a:pt x="120" y="0"/>
                        <a:pt x="77" y="0"/>
                      </a:cubicBezTo>
                      <a:close/>
                      <a:moveTo>
                        <a:pt x="81" y="139"/>
                      </a:moveTo>
                      <a:cubicBezTo>
                        <a:pt x="58" y="139"/>
                        <a:pt x="37" y="124"/>
                        <a:pt x="26" y="101"/>
                      </a:cubicBezTo>
                      <a:cubicBezTo>
                        <a:pt x="136" y="101"/>
                        <a:pt x="136" y="101"/>
                        <a:pt x="136" y="101"/>
                      </a:cubicBezTo>
                      <a:cubicBezTo>
                        <a:pt x="124" y="124"/>
                        <a:pt x="104" y="139"/>
                        <a:pt x="81" y="139"/>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146"/>
                <p:cNvSpPr/>
                <p:nvPr/>
              </p:nvSpPr>
              <p:spPr bwMode="auto">
                <a:xfrm>
                  <a:off x="6109895" y="1650721"/>
                  <a:ext cx="133147" cy="40561"/>
                </a:xfrm>
                <a:custGeom>
                  <a:avLst/>
                  <a:gdLst>
                    <a:gd name="T0" fmla="*/ 158 w 222"/>
                    <a:gd name="T1" fmla="*/ 0 h 67"/>
                    <a:gd name="T2" fmla="*/ 111 w 222"/>
                    <a:gd name="T3" fmla="*/ 12 h 67"/>
                    <a:gd name="T4" fmla="*/ 64 w 222"/>
                    <a:gd name="T5" fmla="*/ 0 h 67"/>
                    <a:gd name="T6" fmla="*/ 0 w 222"/>
                    <a:gd name="T7" fmla="*/ 67 h 67"/>
                    <a:gd name="T8" fmla="*/ 222 w 222"/>
                    <a:gd name="T9" fmla="*/ 67 h 67"/>
                    <a:gd name="T10" fmla="*/ 158 w 222"/>
                    <a:gd name="T11" fmla="*/ 0 h 67"/>
                  </a:gdLst>
                  <a:ahLst/>
                  <a:cxnLst>
                    <a:cxn ang="0">
                      <a:pos x="T0" y="T1"/>
                    </a:cxn>
                    <a:cxn ang="0">
                      <a:pos x="T2" y="T3"/>
                    </a:cxn>
                    <a:cxn ang="0">
                      <a:pos x="T4" y="T5"/>
                    </a:cxn>
                    <a:cxn ang="0">
                      <a:pos x="T6" y="T7"/>
                    </a:cxn>
                    <a:cxn ang="0">
                      <a:pos x="T8" y="T9"/>
                    </a:cxn>
                    <a:cxn ang="0">
                      <a:pos x="T10" y="T11"/>
                    </a:cxn>
                  </a:cxnLst>
                  <a:rect l="0" t="0" r="r" b="b"/>
                  <a:pathLst>
                    <a:path w="222" h="67">
                      <a:moveTo>
                        <a:pt x="158" y="0"/>
                      </a:moveTo>
                      <a:cubicBezTo>
                        <a:pt x="144" y="7"/>
                        <a:pt x="128" y="12"/>
                        <a:pt x="111" y="12"/>
                      </a:cubicBezTo>
                      <a:cubicBezTo>
                        <a:pt x="94" y="12"/>
                        <a:pt x="78" y="7"/>
                        <a:pt x="64" y="0"/>
                      </a:cubicBezTo>
                      <a:cubicBezTo>
                        <a:pt x="34" y="8"/>
                        <a:pt x="11" y="26"/>
                        <a:pt x="0" y="67"/>
                      </a:cubicBezTo>
                      <a:cubicBezTo>
                        <a:pt x="222" y="67"/>
                        <a:pt x="222" y="67"/>
                        <a:pt x="222" y="67"/>
                      </a:cubicBezTo>
                      <a:cubicBezTo>
                        <a:pt x="211" y="26"/>
                        <a:pt x="188" y="8"/>
                        <a:pt x="158" y="0"/>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grpSp>
      <p:sp>
        <p:nvSpPr>
          <p:cNvPr id="24" name="Text Placeholder 32"/>
          <p:cNvSpPr txBox="1"/>
          <p:nvPr/>
        </p:nvSpPr>
        <p:spPr>
          <a:xfrm>
            <a:off x="142515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Text Placeholder 33"/>
          <p:cNvSpPr txBox="1"/>
          <p:nvPr/>
        </p:nvSpPr>
        <p:spPr>
          <a:xfrm>
            <a:off x="1410741"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32"/>
          <p:cNvSpPr txBox="1"/>
          <p:nvPr/>
        </p:nvSpPr>
        <p:spPr>
          <a:xfrm>
            <a:off x="850931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33"/>
          <p:cNvSpPr txBox="1"/>
          <p:nvPr/>
        </p:nvSpPr>
        <p:spPr>
          <a:xfrm>
            <a:off x="9470768"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32"/>
          <p:cNvSpPr txBox="1"/>
          <p:nvPr/>
        </p:nvSpPr>
        <p:spPr>
          <a:xfrm>
            <a:off x="142515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Text Placeholder 33"/>
          <p:cNvSpPr txBox="1"/>
          <p:nvPr/>
        </p:nvSpPr>
        <p:spPr>
          <a:xfrm>
            <a:off x="1410741"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Text Placeholder 32"/>
          <p:cNvSpPr txBox="1"/>
          <p:nvPr/>
        </p:nvSpPr>
        <p:spPr>
          <a:xfrm>
            <a:off x="850931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31" name="Text Placeholder 33"/>
          <p:cNvSpPr txBox="1"/>
          <p:nvPr/>
        </p:nvSpPr>
        <p:spPr>
          <a:xfrm>
            <a:off x="9470768"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2" name="Hexagon 34"/>
          <p:cNvSpPr/>
          <p:nvPr/>
        </p:nvSpPr>
        <p:spPr>
          <a:xfrm>
            <a:off x="3857054" y="2152954"/>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Hexagon 24"/>
          <p:cNvSpPr/>
          <p:nvPr/>
        </p:nvSpPr>
        <p:spPr>
          <a:xfrm>
            <a:off x="6974817" y="2148861"/>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Hexagon 32"/>
          <p:cNvSpPr/>
          <p:nvPr/>
        </p:nvSpPr>
        <p:spPr>
          <a:xfrm>
            <a:off x="5439782" y="4589817"/>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childTnLst>
                          </p:cTn>
                        </p:par>
                        <p:par>
                          <p:cTn id="46" fill="hold">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down)">
                                      <p:cBhvr>
                                        <p:cTn id="53" dur="500"/>
                                        <p:tgtEl>
                                          <p:spTgt spid="25"/>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5500"/>
                            </p:stCondLst>
                            <p:childTnLst>
                              <p:par>
                                <p:cTn id="63" presetID="22" presetClass="entr" presetSubtype="4"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ipe(down)">
                                      <p:cBhvr>
                                        <p:cTn id="65" dur="500"/>
                                        <p:tgtEl>
                                          <p:spTgt spid="28"/>
                                        </p:tgtEl>
                                      </p:cBhvr>
                                    </p:animEffect>
                                  </p:childTnLst>
                                </p:cTn>
                              </p:par>
                            </p:childTnLst>
                          </p:cTn>
                        </p:par>
                        <p:par>
                          <p:cTn id="66" fill="hold">
                            <p:stCondLst>
                              <p:cond delay="6000"/>
                            </p:stCondLst>
                            <p:childTnLst>
                              <p:par>
                                <p:cTn id="67" presetID="22" presetClass="entr" presetSubtype="4"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down)">
                                      <p:cBhvr>
                                        <p:cTn id="69" dur="500"/>
                                        <p:tgtEl>
                                          <p:spTgt spid="29"/>
                                        </p:tgtEl>
                                      </p:cBhvr>
                                    </p:animEffect>
                                  </p:childTnLst>
                                </p:cTn>
                              </p:par>
                            </p:childTnLst>
                          </p:cTn>
                        </p:par>
                        <p:par>
                          <p:cTn id="70" fill="hold">
                            <p:stCondLst>
                              <p:cond delay="6500"/>
                            </p:stCondLst>
                            <p:childTnLst>
                              <p:par>
                                <p:cTn id="71" presetID="22" presetClass="entr" presetSubtype="4"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par>
                          <p:cTn id="74" fill="hold">
                            <p:stCondLst>
                              <p:cond delay="7000"/>
                            </p:stCondLst>
                            <p:childTnLst>
                              <p:par>
                                <p:cTn id="75" presetID="22" presetClass="entr" presetSubtype="4"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down)">
                                      <p:cBhvr>
                                        <p:cTn id="7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4" grpId="0"/>
      <p:bldP spid="25" grpId="0"/>
      <p:bldP spid="26" grpId="0"/>
      <p:bldP spid="27" grpId="0"/>
      <p:bldP spid="28" grpId="0"/>
      <p:bldP spid="29" grpId="0"/>
      <p:bldP spid="30" grpId="0"/>
      <p:bldP spid="31" grpId="0"/>
      <p:bldP spid="32"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Shape 1724"/>
          <p:cNvSpPr/>
          <p:nvPr/>
        </p:nvSpPr>
        <p:spPr>
          <a:xfrm>
            <a:off x="7560677" y="2483079"/>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 name="Shape 1725"/>
          <p:cNvSpPr/>
          <p:nvPr/>
        </p:nvSpPr>
        <p:spPr>
          <a:xfrm>
            <a:off x="4755428" y="2483079"/>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 name="Shape 1726"/>
          <p:cNvSpPr/>
          <p:nvPr/>
        </p:nvSpPr>
        <p:spPr>
          <a:xfrm>
            <a:off x="2013059" y="2483079"/>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9" name="Shape 1733"/>
          <p:cNvSpPr/>
          <p:nvPr/>
        </p:nvSpPr>
        <p:spPr>
          <a:xfrm>
            <a:off x="5602206" y="3694423"/>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Shape 1735"/>
          <p:cNvSpPr/>
          <p:nvPr/>
        </p:nvSpPr>
        <p:spPr>
          <a:xfrm>
            <a:off x="8315444" y="3694423"/>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 name="Shape 1739"/>
          <p:cNvSpPr/>
          <p:nvPr/>
        </p:nvSpPr>
        <p:spPr>
          <a:xfrm>
            <a:off x="2844019" y="3694423"/>
            <a:ext cx="1945701" cy="553963"/>
          </a:xfrm>
          <a:prstGeom prst="roundRect">
            <a:avLst>
              <a:gd name="adj" fmla="val 50000"/>
            </a:avLst>
          </a:prstGeom>
          <a:solidFill>
            <a:srgbClr val="F7F7FA"/>
          </a:solidFill>
          <a:ln w="12700">
            <a:solidFill>
              <a:srgbClr val="A6AAA9"/>
            </a:solid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2" name="Shape 1730"/>
          <p:cNvSpPr/>
          <p:nvPr/>
        </p:nvSpPr>
        <p:spPr>
          <a:xfrm>
            <a:off x="7067795" y="2273887"/>
            <a:ext cx="972348" cy="9723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 name="Shape 1741"/>
          <p:cNvSpPr/>
          <p:nvPr/>
        </p:nvSpPr>
        <p:spPr>
          <a:xfrm>
            <a:off x="4286110" y="3485231"/>
            <a:ext cx="972348" cy="9723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4" name="Shape 1748"/>
          <p:cNvSpPr/>
          <p:nvPr/>
        </p:nvSpPr>
        <p:spPr>
          <a:xfrm rot="2348650">
            <a:off x="9662292" y="2748864"/>
            <a:ext cx="1108848" cy="342772"/>
          </a:xfrm>
          <a:custGeom>
            <a:avLst/>
            <a:gdLst/>
            <a:ahLst/>
            <a:cxnLst>
              <a:cxn ang="0">
                <a:pos x="wd2" y="hd2"/>
              </a:cxn>
              <a:cxn ang="5400000">
                <a:pos x="wd2" y="hd2"/>
              </a:cxn>
              <a:cxn ang="10800000">
                <a:pos x="wd2" y="hd2"/>
              </a:cxn>
              <a:cxn ang="16200000">
                <a:pos x="wd2" y="hd2"/>
              </a:cxn>
            </a:cxnLst>
            <a:rect l="0" t="0" r="r" b="b"/>
            <a:pathLst>
              <a:path w="21600" h="17050" extrusionOk="0">
                <a:moveTo>
                  <a:pt x="0" y="16210"/>
                </a:moveTo>
                <a:cubicBezTo>
                  <a:pt x="3419" y="835"/>
                  <a:pt x="11072" y="-4550"/>
                  <a:pt x="17092" y="4181"/>
                </a:cubicBezTo>
                <a:cubicBezTo>
                  <a:pt x="18733" y="6560"/>
                  <a:pt x="20142" y="9855"/>
                  <a:pt x="21215" y="13819"/>
                </a:cubicBezTo>
                <a:lnTo>
                  <a:pt x="21600" y="13261"/>
                </a:lnTo>
                <a:lnTo>
                  <a:pt x="21513" y="16630"/>
                </a:lnTo>
                <a:lnTo>
                  <a:pt x="20248" y="15221"/>
                </a:lnTo>
                <a:lnTo>
                  <a:pt x="20633" y="14663"/>
                </a:lnTo>
                <a:cubicBezTo>
                  <a:pt x="16879" y="938"/>
                  <a:pt x="9479" y="-2418"/>
                  <a:pt x="4105" y="7168"/>
                </a:cubicBezTo>
                <a:cubicBezTo>
                  <a:pt x="2656" y="9751"/>
                  <a:pt x="1452" y="13127"/>
                  <a:pt x="579" y="17050"/>
                </a:cubicBezTo>
                <a:close/>
              </a:path>
            </a:pathLst>
          </a:custGeom>
          <a:solidFill>
            <a:schemeClr val="bg1">
              <a:lumMod val="65000"/>
            </a:schemeClr>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 name="Shape 1749"/>
          <p:cNvSpPr/>
          <p:nvPr/>
        </p:nvSpPr>
        <p:spPr>
          <a:xfrm rot="12794463">
            <a:off x="1584312" y="3605367"/>
            <a:ext cx="1108848" cy="342772"/>
          </a:xfrm>
          <a:custGeom>
            <a:avLst/>
            <a:gdLst/>
            <a:ahLst/>
            <a:cxnLst>
              <a:cxn ang="0">
                <a:pos x="wd2" y="hd2"/>
              </a:cxn>
              <a:cxn ang="5400000">
                <a:pos x="wd2" y="hd2"/>
              </a:cxn>
              <a:cxn ang="10800000">
                <a:pos x="wd2" y="hd2"/>
              </a:cxn>
              <a:cxn ang="16200000">
                <a:pos x="wd2" y="hd2"/>
              </a:cxn>
            </a:cxnLst>
            <a:rect l="0" t="0" r="r" b="b"/>
            <a:pathLst>
              <a:path w="21600" h="17050" extrusionOk="0">
                <a:moveTo>
                  <a:pt x="0" y="16210"/>
                </a:moveTo>
                <a:cubicBezTo>
                  <a:pt x="3419" y="835"/>
                  <a:pt x="11072" y="-4550"/>
                  <a:pt x="17092" y="4181"/>
                </a:cubicBezTo>
                <a:cubicBezTo>
                  <a:pt x="18733" y="6560"/>
                  <a:pt x="20142" y="9855"/>
                  <a:pt x="21215" y="13819"/>
                </a:cubicBezTo>
                <a:lnTo>
                  <a:pt x="21600" y="13261"/>
                </a:lnTo>
                <a:lnTo>
                  <a:pt x="21513" y="16630"/>
                </a:lnTo>
                <a:lnTo>
                  <a:pt x="20248" y="15221"/>
                </a:lnTo>
                <a:lnTo>
                  <a:pt x="20633" y="14663"/>
                </a:lnTo>
                <a:cubicBezTo>
                  <a:pt x="16879" y="938"/>
                  <a:pt x="9479" y="-2418"/>
                  <a:pt x="4105" y="7168"/>
                </a:cubicBezTo>
                <a:cubicBezTo>
                  <a:pt x="2656" y="9751"/>
                  <a:pt x="1452" y="13127"/>
                  <a:pt x="579" y="17050"/>
                </a:cubicBezTo>
                <a:close/>
              </a:path>
            </a:pathLst>
          </a:custGeom>
          <a:solidFill>
            <a:schemeClr val="bg1">
              <a:lumMod val="65000"/>
            </a:schemeClr>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6" name="Group 5"/>
          <p:cNvGrpSpPr/>
          <p:nvPr/>
        </p:nvGrpSpPr>
        <p:grpSpPr>
          <a:xfrm>
            <a:off x="1544906" y="2273887"/>
            <a:ext cx="972348" cy="972347"/>
            <a:chOff x="1072256" y="2492673"/>
            <a:chExt cx="1061660" cy="1061659"/>
          </a:xfrm>
        </p:grpSpPr>
        <p:sp>
          <p:nvSpPr>
            <p:cNvPr id="17" name="Shape 1729"/>
            <p:cNvSpPr/>
            <p:nvPr/>
          </p:nvSpPr>
          <p:spPr>
            <a:xfrm>
              <a:off x="1072256" y="2492673"/>
              <a:ext cx="1061660" cy="10616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8" name="Shape 1750"/>
            <p:cNvSpPr/>
            <p:nvPr/>
          </p:nvSpPr>
          <p:spPr>
            <a:xfrm>
              <a:off x="1390151" y="2822318"/>
              <a:ext cx="415919" cy="398242"/>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 name="Group 6"/>
          <p:cNvGrpSpPr/>
          <p:nvPr/>
        </p:nvGrpSpPr>
        <p:grpSpPr>
          <a:xfrm>
            <a:off x="4282914" y="2273887"/>
            <a:ext cx="972347" cy="972347"/>
            <a:chOff x="4061755" y="2492673"/>
            <a:chExt cx="1061659" cy="1061659"/>
          </a:xfrm>
        </p:grpSpPr>
        <p:sp>
          <p:nvSpPr>
            <p:cNvPr id="20" name="Shape 1727"/>
            <p:cNvSpPr/>
            <p:nvPr/>
          </p:nvSpPr>
          <p:spPr>
            <a:xfrm>
              <a:off x="4061755" y="2492673"/>
              <a:ext cx="1061659" cy="10616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Shape 1751"/>
            <p:cNvSpPr/>
            <p:nvPr/>
          </p:nvSpPr>
          <p:spPr>
            <a:xfrm>
              <a:off x="4396967" y="2817846"/>
              <a:ext cx="398216" cy="398241"/>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Group 7"/>
          <p:cNvGrpSpPr/>
          <p:nvPr/>
        </p:nvGrpSpPr>
        <p:grpSpPr>
          <a:xfrm>
            <a:off x="9774803" y="3485231"/>
            <a:ext cx="972348" cy="972347"/>
            <a:chOff x="10058085" y="3811668"/>
            <a:chExt cx="1061660" cy="1061659"/>
          </a:xfrm>
        </p:grpSpPr>
        <p:sp>
          <p:nvSpPr>
            <p:cNvPr id="23" name="Shape 1737"/>
            <p:cNvSpPr/>
            <p:nvPr/>
          </p:nvSpPr>
          <p:spPr>
            <a:xfrm>
              <a:off x="10058085" y="3811668"/>
              <a:ext cx="1061660" cy="10616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 name="Shape 1753"/>
            <p:cNvSpPr/>
            <p:nvPr/>
          </p:nvSpPr>
          <p:spPr>
            <a:xfrm>
              <a:off x="10363316" y="4111638"/>
              <a:ext cx="451197" cy="461719"/>
            </a:xfrm>
            <a:custGeom>
              <a:avLst/>
              <a:gdLst/>
              <a:ahLst/>
              <a:cxnLst>
                <a:cxn ang="0">
                  <a:pos x="wd2" y="hd2"/>
                </a:cxn>
                <a:cxn ang="5400000">
                  <a:pos x="wd2" y="hd2"/>
                </a:cxn>
                <a:cxn ang="10800000">
                  <a:pos x="wd2" y="hd2"/>
                </a:cxn>
                <a:cxn ang="16200000">
                  <a:pos x="wd2" y="hd2"/>
                </a:cxn>
              </a:cxnLst>
              <a:rect l="0" t="0" r="r" b="b"/>
              <a:pathLst>
                <a:path w="20431" h="20433" extrusionOk="0">
                  <a:moveTo>
                    <a:pt x="14102" y="6331"/>
                  </a:moveTo>
                  <a:cubicBezTo>
                    <a:pt x="13391" y="5619"/>
                    <a:pt x="13391" y="4469"/>
                    <a:pt x="14102" y="3759"/>
                  </a:cubicBezTo>
                  <a:cubicBezTo>
                    <a:pt x="14812" y="3049"/>
                    <a:pt x="15965" y="3049"/>
                    <a:pt x="16674" y="3759"/>
                  </a:cubicBezTo>
                  <a:cubicBezTo>
                    <a:pt x="17385" y="4469"/>
                    <a:pt x="17385" y="5619"/>
                    <a:pt x="16674" y="6331"/>
                  </a:cubicBezTo>
                  <a:cubicBezTo>
                    <a:pt x="15965" y="7041"/>
                    <a:pt x="14812" y="7041"/>
                    <a:pt x="14102" y="6331"/>
                  </a:cubicBezTo>
                  <a:close/>
                  <a:moveTo>
                    <a:pt x="12904" y="13199"/>
                  </a:moveTo>
                  <a:cubicBezTo>
                    <a:pt x="12904" y="13199"/>
                    <a:pt x="21289" y="7286"/>
                    <a:pt x="20359" y="518"/>
                  </a:cubicBezTo>
                  <a:cubicBezTo>
                    <a:pt x="20339" y="369"/>
                    <a:pt x="20289" y="271"/>
                    <a:pt x="20226" y="206"/>
                  </a:cubicBezTo>
                  <a:cubicBezTo>
                    <a:pt x="20162" y="145"/>
                    <a:pt x="20065" y="93"/>
                    <a:pt x="19914" y="72"/>
                  </a:cubicBezTo>
                  <a:cubicBezTo>
                    <a:pt x="13147" y="-856"/>
                    <a:pt x="7233" y="7529"/>
                    <a:pt x="7233" y="7529"/>
                  </a:cubicBezTo>
                  <a:cubicBezTo>
                    <a:pt x="2104" y="6928"/>
                    <a:pt x="2478" y="7929"/>
                    <a:pt x="137" y="13421"/>
                  </a:cubicBezTo>
                  <a:cubicBezTo>
                    <a:pt x="-311" y="14470"/>
                    <a:pt x="416" y="14829"/>
                    <a:pt x="1211" y="14536"/>
                  </a:cubicBezTo>
                  <a:cubicBezTo>
                    <a:pt x="2006" y="14242"/>
                    <a:pt x="3764" y="13593"/>
                    <a:pt x="3764" y="13593"/>
                  </a:cubicBezTo>
                  <a:lnTo>
                    <a:pt x="6840" y="16669"/>
                  </a:lnTo>
                  <a:cubicBezTo>
                    <a:pt x="6840" y="16669"/>
                    <a:pt x="6192" y="18426"/>
                    <a:pt x="5897" y="19222"/>
                  </a:cubicBezTo>
                  <a:cubicBezTo>
                    <a:pt x="5604" y="20018"/>
                    <a:pt x="5963" y="20744"/>
                    <a:pt x="7012" y="20297"/>
                  </a:cubicBezTo>
                  <a:cubicBezTo>
                    <a:pt x="12505" y="17955"/>
                    <a:pt x="13504" y="18328"/>
                    <a:pt x="12904" y="13199"/>
                  </a:cubicBez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5" name="Group 8"/>
          <p:cNvGrpSpPr/>
          <p:nvPr/>
        </p:nvGrpSpPr>
        <p:grpSpPr>
          <a:xfrm>
            <a:off x="7059674" y="3485231"/>
            <a:ext cx="972348" cy="972347"/>
            <a:chOff x="7093566" y="3811668"/>
            <a:chExt cx="1061660" cy="1061659"/>
          </a:xfrm>
        </p:grpSpPr>
        <p:sp>
          <p:nvSpPr>
            <p:cNvPr id="26" name="Shape 1738"/>
            <p:cNvSpPr/>
            <p:nvPr/>
          </p:nvSpPr>
          <p:spPr>
            <a:xfrm>
              <a:off x="7093566" y="3811668"/>
              <a:ext cx="1061660" cy="10616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a:miter lim="400000"/>
            </a:ln>
          </p:spPr>
          <p:txBody>
            <a:bodyPr lIns="23263" tIns="23263" rIns="23263" bIns="23263"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7" name="Shape 1754"/>
            <p:cNvSpPr/>
            <p:nvPr/>
          </p:nvSpPr>
          <p:spPr>
            <a:xfrm>
              <a:off x="7386751" y="4108303"/>
              <a:ext cx="492480" cy="461719"/>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28" name="Text Placeholder 3"/>
          <p:cNvSpPr txBox="1"/>
          <p:nvPr/>
        </p:nvSpPr>
        <p:spPr>
          <a:xfrm>
            <a:off x="5358331" y="2642911"/>
            <a:ext cx="1212295" cy="234295"/>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mn-ea"/>
                <a:sym typeface="Arial" panose="020B0604020202020204" pitchFamily="34" charset="0"/>
              </a:rPr>
              <a:t>文字内容</a:t>
            </a:r>
            <a:endParaRPr lang="id-ID" altLang="zh-CN" sz="1400" dirty="0">
              <a:latin typeface="+mn-ea"/>
              <a:sym typeface="Arial" panose="020B0604020202020204" pitchFamily="34" charset="0"/>
            </a:endParaRPr>
          </a:p>
        </p:txBody>
      </p:sp>
      <p:sp>
        <p:nvSpPr>
          <p:cNvPr id="29" name="Text Placeholder 3"/>
          <p:cNvSpPr txBox="1"/>
          <p:nvPr/>
        </p:nvSpPr>
        <p:spPr>
          <a:xfrm>
            <a:off x="8152704" y="2642911"/>
            <a:ext cx="1212295" cy="234295"/>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mn-ea"/>
                <a:sym typeface="Arial" panose="020B0604020202020204" pitchFamily="34" charset="0"/>
              </a:rPr>
              <a:t>文字内容</a:t>
            </a:r>
            <a:endParaRPr lang="id-ID" altLang="zh-CN" sz="1400" dirty="0">
              <a:latin typeface="+mn-ea"/>
              <a:sym typeface="Arial" panose="020B0604020202020204" pitchFamily="34" charset="0"/>
            </a:endParaRPr>
          </a:p>
        </p:txBody>
      </p:sp>
      <p:sp>
        <p:nvSpPr>
          <p:cNvPr id="30" name="Text Placeholder 3"/>
          <p:cNvSpPr txBox="1"/>
          <p:nvPr/>
        </p:nvSpPr>
        <p:spPr>
          <a:xfrm>
            <a:off x="8569654" y="3854257"/>
            <a:ext cx="1212295" cy="234295"/>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mn-ea"/>
                <a:sym typeface="Arial" panose="020B0604020202020204" pitchFamily="34" charset="0"/>
              </a:rPr>
              <a:t>文字内容</a:t>
            </a:r>
            <a:endParaRPr lang="id-ID" altLang="zh-CN" sz="1400" dirty="0">
              <a:latin typeface="+mn-ea"/>
              <a:sym typeface="Arial" panose="020B0604020202020204" pitchFamily="34" charset="0"/>
            </a:endParaRPr>
          </a:p>
        </p:txBody>
      </p:sp>
      <p:sp>
        <p:nvSpPr>
          <p:cNvPr id="31" name="Text Placeholder 3"/>
          <p:cNvSpPr txBox="1"/>
          <p:nvPr/>
        </p:nvSpPr>
        <p:spPr>
          <a:xfrm>
            <a:off x="5858809" y="3854257"/>
            <a:ext cx="1212295" cy="234295"/>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mn-ea"/>
                <a:sym typeface="Arial" panose="020B0604020202020204" pitchFamily="34" charset="0"/>
              </a:rPr>
              <a:t>文字内容</a:t>
            </a:r>
            <a:endParaRPr lang="id-ID" altLang="zh-CN" sz="1400" dirty="0">
              <a:latin typeface="+mn-ea"/>
              <a:sym typeface="Arial" panose="020B0604020202020204" pitchFamily="34" charset="0"/>
            </a:endParaRPr>
          </a:p>
        </p:txBody>
      </p:sp>
      <p:sp>
        <p:nvSpPr>
          <p:cNvPr id="32" name="Text Placeholder 3"/>
          <p:cNvSpPr txBox="1"/>
          <p:nvPr/>
        </p:nvSpPr>
        <p:spPr>
          <a:xfrm>
            <a:off x="3097014" y="3854257"/>
            <a:ext cx="1212295" cy="234295"/>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mn-ea"/>
                <a:sym typeface="Arial" panose="020B0604020202020204" pitchFamily="34" charset="0"/>
              </a:rPr>
              <a:t>文字内容</a:t>
            </a:r>
            <a:endParaRPr lang="id-ID" altLang="zh-CN" sz="1400" dirty="0">
              <a:latin typeface="+mn-ea"/>
              <a:sym typeface="Arial" panose="020B0604020202020204" pitchFamily="34" charset="0"/>
            </a:endParaRPr>
          </a:p>
        </p:txBody>
      </p:sp>
      <p:sp>
        <p:nvSpPr>
          <p:cNvPr id="33" name="Text Placeholder 4"/>
          <p:cNvSpPr txBox="1"/>
          <p:nvPr/>
        </p:nvSpPr>
        <p:spPr>
          <a:xfrm>
            <a:off x="4194023" y="1135019"/>
            <a:ext cx="1664786" cy="1107996"/>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a:t>
            </a:r>
            <a:endParaRPr lang="id-ID"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4" name="Text Placeholder 4"/>
          <p:cNvSpPr txBox="1"/>
          <p:nvPr/>
        </p:nvSpPr>
        <p:spPr>
          <a:xfrm>
            <a:off x="7005809" y="1160609"/>
            <a:ext cx="1664786" cy="1107996"/>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a:t>
            </a:r>
            <a:endParaRPr lang="id-ID" altLang="zh-CN"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5" name="Text Placeholder 4"/>
          <p:cNvSpPr txBox="1"/>
          <p:nvPr/>
        </p:nvSpPr>
        <p:spPr>
          <a:xfrm>
            <a:off x="3858305" y="4565939"/>
            <a:ext cx="1664786" cy="1107996"/>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a:t>
            </a:r>
            <a:endParaRPr lang="id-ID" altLang="zh-CN"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6" name="Text Placeholder 4"/>
          <p:cNvSpPr txBox="1"/>
          <p:nvPr/>
        </p:nvSpPr>
        <p:spPr>
          <a:xfrm>
            <a:off x="6613254" y="4564098"/>
            <a:ext cx="1664786" cy="1107996"/>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a:t>
            </a:r>
            <a:endParaRPr lang="id-ID" altLang="zh-CN"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7" name="Text Placeholder 4"/>
          <p:cNvSpPr txBox="1"/>
          <p:nvPr/>
        </p:nvSpPr>
        <p:spPr>
          <a:xfrm>
            <a:off x="9329235" y="4571565"/>
            <a:ext cx="1664786" cy="1107996"/>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a:t>
            </a:r>
            <a:endParaRPr lang="id-ID" altLang="zh-CN"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8" name="Shape 1752"/>
          <p:cNvSpPr/>
          <p:nvPr/>
        </p:nvSpPr>
        <p:spPr>
          <a:xfrm>
            <a:off x="7342283" y="2548622"/>
            <a:ext cx="422877" cy="422877"/>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 name="Shape 1755"/>
          <p:cNvSpPr/>
          <p:nvPr/>
        </p:nvSpPr>
        <p:spPr>
          <a:xfrm>
            <a:off x="4589926" y="3807219"/>
            <a:ext cx="364716" cy="328371"/>
          </a:xfrm>
          <a:custGeom>
            <a:avLst/>
            <a:gdLst/>
            <a:ahLst/>
            <a:cxnLst>
              <a:cxn ang="0">
                <a:pos x="wd2" y="hd2"/>
              </a:cxn>
              <a:cxn ang="5400000">
                <a:pos x="wd2" y="hd2"/>
              </a:cxn>
              <a:cxn ang="10800000">
                <a:pos x="wd2" y="hd2"/>
              </a:cxn>
              <a:cxn ang="16200000">
                <a:pos x="wd2" y="hd2"/>
              </a:cxn>
            </a:cxnLst>
            <a:rect l="0" t="0" r="r" b="b"/>
            <a:pathLst>
              <a:path w="21600" h="21600" extrusionOk="0">
                <a:moveTo>
                  <a:pt x="10792" y="0"/>
                </a:moveTo>
                <a:cubicBezTo>
                  <a:pt x="9030" y="0"/>
                  <a:pt x="7856" y="707"/>
                  <a:pt x="7120" y="1087"/>
                </a:cubicBezTo>
                <a:lnTo>
                  <a:pt x="7120" y="3594"/>
                </a:lnTo>
                <a:lnTo>
                  <a:pt x="4741" y="3594"/>
                </a:lnTo>
                <a:lnTo>
                  <a:pt x="4741" y="21600"/>
                </a:lnTo>
                <a:lnTo>
                  <a:pt x="16843" y="21600"/>
                </a:lnTo>
                <a:lnTo>
                  <a:pt x="16843" y="3594"/>
                </a:lnTo>
                <a:lnTo>
                  <a:pt x="14465" y="3594"/>
                </a:lnTo>
                <a:cubicBezTo>
                  <a:pt x="14465" y="3594"/>
                  <a:pt x="14465" y="1087"/>
                  <a:pt x="14465" y="1087"/>
                </a:cubicBezTo>
                <a:cubicBezTo>
                  <a:pt x="13730" y="707"/>
                  <a:pt x="12555" y="0"/>
                  <a:pt x="10792" y="0"/>
                </a:cubicBezTo>
                <a:close/>
                <a:moveTo>
                  <a:pt x="2152" y="3611"/>
                </a:moveTo>
                <a:cubicBezTo>
                  <a:pt x="965" y="3611"/>
                  <a:pt x="0" y="4682"/>
                  <a:pt x="0" y="6002"/>
                </a:cubicBezTo>
                <a:lnTo>
                  <a:pt x="0" y="19209"/>
                </a:lnTo>
                <a:cubicBezTo>
                  <a:pt x="0" y="20528"/>
                  <a:pt x="965" y="21600"/>
                  <a:pt x="2152" y="21600"/>
                </a:cubicBezTo>
                <a:lnTo>
                  <a:pt x="3236" y="21600"/>
                </a:lnTo>
                <a:lnTo>
                  <a:pt x="3236" y="3611"/>
                </a:lnTo>
                <a:lnTo>
                  <a:pt x="2152" y="3611"/>
                </a:lnTo>
                <a:close/>
                <a:moveTo>
                  <a:pt x="18364" y="3611"/>
                </a:moveTo>
                <a:lnTo>
                  <a:pt x="18364" y="21600"/>
                </a:lnTo>
                <a:lnTo>
                  <a:pt x="19448" y="21600"/>
                </a:lnTo>
                <a:cubicBezTo>
                  <a:pt x="20635" y="21600"/>
                  <a:pt x="21600" y="20528"/>
                  <a:pt x="21600" y="19209"/>
                </a:cubicBezTo>
                <a:lnTo>
                  <a:pt x="21600" y="6002"/>
                </a:lnTo>
                <a:cubicBezTo>
                  <a:pt x="21600" y="4682"/>
                  <a:pt x="20635" y="3611"/>
                  <a:pt x="19448" y="3611"/>
                </a:cubicBezTo>
                <a:lnTo>
                  <a:pt x="18364" y="3611"/>
                </a:lnTo>
                <a:close/>
              </a:path>
            </a:pathLst>
          </a:custGeom>
          <a:solidFill>
            <a:srgbClr val="FFFFFF"/>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strips(downRight)">
                                      <p:cBhvr>
                                        <p:cTn id="27" dur="500"/>
                                        <p:tgtEl>
                                          <p:spTgt spid="3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par>
                          <p:cTn id="43" fill="hold">
                            <p:stCondLst>
                              <p:cond delay="4500"/>
                            </p:stCondLst>
                            <p:childTnLst>
                              <p:par>
                                <p:cTn id="44" presetID="18" presetClass="entr" presetSubtype="6"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Right)">
                                      <p:cBhvr>
                                        <p:cTn id="46" dur="500"/>
                                        <p:tgtEl>
                                          <p:spTgt spid="34"/>
                                        </p:tgtEl>
                                      </p:cBhvr>
                                    </p:animEffect>
                                  </p:childTnLst>
                                </p:cTn>
                              </p:par>
                            </p:childTnLst>
                          </p:cTn>
                        </p:par>
                        <p:par>
                          <p:cTn id="47" fill="hold">
                            <p:stCondLst>
                              <p:cond delay="5000"/>
                            </p:stCondLst>
                            <p:childTnLst>
                              <p:par>
                                <p:cTn id="48" presetID="18" presetClass="entr" presetSubtype="6"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strips(downRight)">
                                      <p:cBhvr>
                                        <p:cTn id="50" dur="500"/>
                                        <p:tgtEl>
                                          <p:spTgt spid="14"/>
                                        </p:tgtEl>
                                      </p:cBhvr>
                                    </p:animEffect>
                                  </p:childTnLst>
                                </p:cTn>
                              </p:par>
                            </p:childTnLst>
                          </p:cTn>
                        </p:par>
                        <p:par>
                          <p:cTn id="51" fill="hold">
                            <p:stCondLst>
                              <p:cond delay="5500"/>
                            </p:stCondLst>
                            <p:childTnLst>
                              <p:par>
                                <p:cTn id="52" presetID="10" presetClass="entr" presetSubtype="0" fill="hold"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par>
                          <p:cTn id="55" fill="hold">
                            <p:stCondLst>
                              <p:cond delay="6000"/>
                            </p:stCondLst>
                            <p:childTnLst>
                              <p:par>
                                <p:cTn id="56" presetID="22" presetClass="entr" presetSubtype="2"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right)">
                                      <p:cBhvr>
                                        <p:cTn id="58" dur="500"/>
                                        <p:tgtEl>
                                          <p:spTgt spid="10"/>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par>
                          <p:cTn id="63" fill="hold">
                            <p:stCondLst>
                              <p:cond delay="7000"/>
                            </p:stCondLst>
                            <p:childTnLst>
                              <p:par>
                                <p:cTn id="64" presetID="18" presetClass="entr" presetSubtype="12" fill="hold" grpId="0" nodeType="after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strips(downLeft)">
                                      <p:cBhvr>
                                        <p:cTn id="66" dur="500"/>
                                        <p:tgtEl>
                                          <p:spTgt spid="37"/>
                                        </p:tgtEl>
                                      </p:cBhvr>
                                    </p:animEffect>
                                  </p:childTnLst>
                                </p:cTn>
                              </p:par>
                            </p:childTnLst>
                          </p:cTn>
                        </p:par>
                        <p:par>
                          <p:cTn id="67" fill="hold">
                            <p:stCondLst>
                              <p:cond delay="7500"/>
                            </p:stCondLst>
                            <p:childTnLst>
                              <p:par>
                                <p:cTn id="68" presetID="10" presetClass="entr" presetSubtype="0" fill="hold"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childTnLst>
                          </p:cTn>
                        </p:par>
                        <p:par>
                          <p:cTn id="71" fill="hold">
                            <p:stCondLst>
                              <p:cond delay="8000"/>
                            </p:stCondLst>
                            <p:childTnLst>
                              <p:par>
                                <p:cTn id="72" presetID="22" presetClass="entr" presetSubtype="2"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right)">
                                      <p:cBhvr>
                                        <p:cTn id="74" dur="500"/>
                                        <p:tgtEl>
                                          <p:spTgt spid="9"/>
                                        </p:tgtEl>
                                      </p:cBhvr>
                                    </p:animEffect>
                                  </p:childTnLst>
                                </p:cTn>
                              </p:par>
                            </p:childTnLst>
                          </p:cTn>
                        </p:par>
                        <p:par>
                          <p:cTn id="75" fill="hold">
                            <p:stCondLst>
                              <p:cond delay="8500"/>
                            </p:stCondLst>
                            <p:childTnLst>
                              <p:par>
                                <p:cTn id="76" presetID="10"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childTnLst>
                                </p:cTn>
                              </p:par>
                            </p:childTnLst>
                          </p:cTn>
                        </p:par>
                        <p:par>
                          <p:cTn id="79" fill="hold">
                            <p:stCondLst>
                              <p:cond delay="9000"/>
                            </p:stCondLst>
                            <p:childTnLst>
                              <p:par>
                                <p:cTn id="80" presetID="18" presetClass="entr" presetSubtype="12" fill="hold" grpId="0" nodeType="after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strips(downLeft)">
                                      <p:cBhvr>
                                        <p:cTn id="82" dur="500"/>
                                        <p:tgtEl>
                                          <p:spTgt spid="36"/>
                                        </p:tgtEl>
                                      </p:cBhvr>
                                    </p:animEffect>
                                  </p:childTnLst>
                                </p:cTn>
                              </p:par>
                            </p:childTnLst>
                          </p:cTn>
                        </p:par>
                        <p:par>
                          <p:cTn id="83" fill="hold">
                            <p:stCondLst>
                              <p:cond delay="9500"/>
                            </p:stCondLst>
                            <p:childTnLst>
                              <p:par>
                                <p:cTn id="84" presetID="10" presetClass="entr" presetSubtype="0"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childTnLst>
                          </p:cTn>
                        </p:par>
                        <p:par>
                          <p:cTn id="90" fill="hold">
                            <p:stCondLst>
                              <p:cond delay="10000"/>
                            </p:stCondLst>
                            <p:childTnLst>
                              <p:par>
                                <p:cTn id="91" presetID="22" presetClass="entr" presetSubtype="2"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right)">
                                      <p:cBhvr>
                                        <p:cTn id="93" dur="500"/>
                                        <p:tgtEl>
                                          <p:spTgt spid="11"/>
                                        </p:tgtEl>
                                      </p:cBhvr>
                                    </p:animEffect>
                                  </p:childTnLst>
                                </p:cTn>
                              </p:par>
                            </p:childTnLst>
                          </p:cTn>
                        </p:par>
                        <p:par>
                          <p:cTn id="94" fill="hold">
                            <p:stCondLst>
                              <p:cond delay="10500"/>
                            </p:stCondLst>
                            <p:childTnLst>
                              <p:par>
                                <p:cTn id="95" presetID="10"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par>
                          <p:cTn id="98" fill="hold">
                            <p:stCondLst>
                              <p:cond delay="11000"/>
                            </p:stCondLst>
                            <p:childTnLst>
                              <p:par>
                                <p:cTn id="99" presetID="18" presetClass="entr" presetSubtype="12"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strips(downLeft)">
                                      <p:cBhvr>
                                        <p:cTn id="101" dur="500"/>
                                        <p:tgtEl>
                                          <p:spTgt spid="35"/>
                                        </p:tgtEl>
                                      </p:cBhvr>
                                    </p:animEffect>
                                  </p:childTnLst>
                                </p:cTn>
                              </p:par>
                            </p:childTnLst>
                          </p:cTn>
                        </p:par>
                        <p:par>
                          <p:cTn id="102" fill="hold">
                            <p:stCondLst>
                              <p:cond delay="11500"/>
                            </p:stCondLst>
                            <p:childTnLst>
                              <p:par>
                                <p:cTn id="103" presetID="18" presetClass="entr" presetSubtype="9"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strips(upLeft)">
                                      <p:cBhvr>
                                        <p:cTn id="10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28" grpId="0"/>
      <p:bldP spid="29" grpId="0"/>
      <p:bldP spid="30" grpId="0"/>
      <p:bldP spid="31" grpId="0"/>
      <p:bldP spid="32" grpId="0"/>
      <p:bldP spid="33" grpId="0"/>
      <p:bldP spid="34" grpId="0"/>
      <p:bldP spid="35" grpId="0"/>
      <p:bldP spid="36" grpId="0"/>
      <p:bldP spid="37" grpId="0"/>
      <p:bldP spid="3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2844800" y="2095500"/>
            <a:ext cx="877888" cy="876300"/>
          </a:xfrm>
          <a:custGeom>
            <a:avLst/>
            <a:gdLst>
              <a:gd name="T0" fmla="*/ 553 w 553"/>
              <a:gd name="T1" fmla="*/ 552 h 552"/>
              <a:gd name="T2" fmla="*/ 0 w 553"/>
              <a:gd name="T3" fmla="*/ 552 h 552"/>
              <a:gd name="T4" fmla="*/ 0 w 553"/>
              <a:gd name="T5" fmla="*/ 0 h 552"/>
              <a:gd name="T6" fmla="*/ 553 w 553"/>
              <a:gd name="T7" fmla="*/ 0 h 552"/>
              <a:gd name="T8" fmla="*/ 553 w 553"/>
              <a:gd name="T9" fmla="*/ 552 h 552"/>
              <a:gd name="T10" fmla="*/ 553 w 553"/>
              <a:gd name="T11" fmla="*/ 552 h 5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2">
                <a:moveTo>
                  <a:pt x="553" y="552"/>
                </a:moveTo>
                <a:lnTo>
                  <a:pt x="0" y="552"/>
                </a:lnTo>
                <a:lnTo>
                  <a:pt x="0" y="0"/>
                </a:lnTo>
                <a:lnTo>
                  <a:pt x="553" y="0"/>
                </a:lnTo>
                <a:lnTo>
                  <a:pt x="553" y="552"/>
                </a:lnTo>
                <a:close/>
              </a:path>
            </a:pathLst>
          </a:custGeom>
          <a:solidFill>
            <a:schemeClr val="accent1"/>
          </a:solidFill>
          <a:ln>
            <a:noFill/>
          </a:ln>
        </p:spPr>
        <p:txBody>
          <a:bodyPr/>
          <a:lstStyle/>
          <a:p>
            <a:endParaRPr lang="zh-CN" altLang="en-US"/>
          </a:p>
        </p:txBody>
      </p:sp>
      <p:sp>
        <p:nvSpPr>
          <p:cNvPr id="3" name="Freeform 7"/>
          <p:cNvSpPr/>
          <p:nvPr/>
        </p:nvSpPr>
        <p:spPr bwMode="auto">
          <a:xfrm>
            <a:off x="2844800" y="31146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3"/>
          </a:solidFill>
          <a:ln>
            <a:noFill/>
          </a:ln>
        </p:spPr>
        <p:txBody>
          <a:bodyPr/>
          <a:lstStyle/>
          <a:p>
            <a:endParaRPr lang="zh-CN" altLang="en-US"/>
          </a:p>
        </p:txBody>
      </p:sp>
      <p:sp>
        <p:nvSpPr>
          <p:cNvPr id="4" name="Freeform 8"/>
          <p:cNvSpPr/>
          <p:nvPr/>
        </p:nvSpPr>
        <p:spPr bwMode="auto">
          <a:xfrm>
            <a:off x="2844800" y="41433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5"/>
          </a:solidFill>
          <a:ln>
            <a:noFill/>
          </a:ln>
        </p:spPr>
        <p:txBody>
          <a:bodyPr/>
          <a:lstStyle/>
          <a:p>
            <a:endParaRPr lang="zh-CN" altLang="en-US"/>
          </a:p>
        </p:txBody>
      </p:sp>
      <p:sp>
        <p:nvSpPr>
          <p:cNvPr id="5" name="Freeform 9"/>
          <p:cNvSpPr/>
          <p:nvPr/>
        </p:nvSpPr>
        <p:spPr bwMode="auto">
          <a:xfrm>
            <a:off x="3881438" y="41433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1"/>
          </a:solidFill>
          <a:ln>
            <a:noFill/>
          </a:ln>
        </p:spPr>
        <p:txBody>
          <a:bodyPr/>
          <a:lstStyle/>
          <a:p>
            <a:endParaRPr lang="zh-CN" altLang="en-US"/>
          </a:p>
        </p:txBody>
      </p:sp>
      <p:sp>
        <p:nvSpPr>
          <p:cNvPr id="6" name="Freeform 10"/>
          <p:cNvSpPr/>
          <p:nvPr/>
        </p:nvSpPr>
        <p:spPr bwMode="auto">
          <a:xfrm>
            <a:off x="4911725" y="4143375"/>
            <a:ext cx="876300" cy="877888"/>
          </a:xfrm>
          <a:custGeom>
            <a:avLst/>
            <a:gdLst>
              <a:gd name="T0" fmla="*/ 552 w 552"/>
              <a:gd name="T1" fmla="*/ 553 h 553"/>
              <a:gd name="T2" fmla="*/ 0 w 552"/>
              <a:gd name="T3" fmla="*/ 553 h 553"/>
              <a:gd name="T4" fmla="*/ 0 w 552"/>
              <a:gd name="T5" fmla="*/ 0 h 553"/>
              <a:gd name="T6" fmla="*/ 552 w 552"/>
              <a:gd name="T7" fmla="*/ 0 h 553"/>
              <a:gd name="T8" fmla="*/ 552 w 552"/>
              <a:gd name="T9" fmla="*/ 553 h 553"/>
              <a:gd name="T10" fmla="*/ 552 w 552"/>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2" h="553">
                <a:moveTo>
                  <a:pt x="552" y="553"/>
                </a:moveTo>
                <a:lnTo>
                  <a:pt x="0" y="553"/>
                </a:lnTo>
                <a:lnTo>
                  <a:pt x="0" y="0"/>
                </a:lnTo>
                <a:lnTo>
                  <a:pt x="552" y="0"/>
                </a:lnTo>
                <a:lnTo>
                  <a:pt x="552" y="553"/>
                </a:lnTo>
                <a:close/>
              </a:path>
            </a:pathLst>
          </a:custGeom>
          <a:solidFill>
            <a:schemeClr val="accent5"/>
          </a:solidFill>
          <a:ln>
            <a:noFill/>
          </a:ln>
        </p:spPr>
        <p:txBody>
          <a:bodyPr/>
          <a:lstStyle/>
          <a:p>
            <a:endParaRPr lang="zh-CN" altLang="en-US"/>
          </a:p>
        </p:txBody>
      </p:sp>
      <p:sp>
        <p:nvSpPr>
          <p:cNvPr id="7" name="Freeform 11"/>
          <p:cNvSpPr/>
          <p:nvPr/>
        </p:nvSpPr>
        <p:spPr bwMode="auto">
          <a:xfrm>
            <a:off x="5940425" y="4143375"/>
            <a:ext cx="876300" cy="877888"/>
          </a:xfrm>
          <a:custGeom>
            <a:avLst/>
            <a:gdLst>
              <a:gd name="T0" fmla="*/ 552 w 552"/>
              <a:gd name="T1" fmla="*/ 553 h 553"/>
              <a:gd name="T2" fmla="*/ 0 w 552"/>
              <a:gd name="T3" fmla="*/ 553 h 553"/>
              <a:gd name="T4" fmla="*/ 0 w 552"/>
              <a:gd name="T5" fmla="*/ 0 h 553"/>
              <a:gd name="T6" fmla="*/ 552 w 552"/>
              <a:gd name="T7" fmla="*/ 0 h 553"/>
              <a:gd name="T8" fmla="*/ 552 w 552"/>
              <a:gd name="T9" fmla="*/ 553 h 553"/>
              <a:gd name="T10" fmla="*/ 552 w 552"/>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2" h="553">
                <a:moveTo>
                  <a:pt x="552" y="553"/>
                </a:moveTo>
                <a:lnTo>
                  <a:pt x="0" y="553"/>
                </a:lnTo>
                <a:lnTo>
                  <a:pt x="0" y="0"/>
                </a:lnTo>
                <a:lnTo>
                  <a:pt x="552" y="0"/>
                </a:lnTo>
                <a:lnTo>
                  <a:pt x="552" y="553"/>
                </a:lnTo>
                <a:close/>
              </a:path>
            </a:pathLst>
          </a:custGeom>
          <a:solidFill>
            <a:schemeClr val="accent2"/>
          </a:solidFill>
          <a:ln>
            <a:noFill/>
          </a:ln>
        </p:spPr>
        <p:txBody>
          <a:bodyPr/>
          <a:lstStyle/>
          <a:p>
            <a:endParaRPr lang="zh-CN" altLang="en-US"/>
          </a:p>
        </p:txBody>
      </p:sp>
      <p:sp>
        <p:nvSpPr>
          <p:cNvPr id="8" name="Freeform 12"/>
          <p:cNvSpPr/>
          <p:nvPr/>
        </p:nvSpPr>
        <p:spPr bwMode="auto">
          <a:xfrm>
            <a:off x="6977063" y="41433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4"/>
          </a:solidFill>
          <a:ln>
            <a:noFill/>
          </a:ln>
        </p:spPr>
        <p:txBody>
          <a:bodyPr/>
          <a:lstStyle/>
          <a:p>
            <a:endParaRPr lang="zh-CN" altLang="en-US"/>
          </a:p>
        </p:txBody>
      </p:sp>
      <p:sp>
        <p:nvSpPr>
          <p:cNvPr id="9" name="Freeform 13"/>
          <p:cNvSpPr/>
          <p:nvPr/>
        </p:nvSpPr>
        <p:spPr bwMode="auto">
          <a:xfrm>
            <a:off x="5940425" y="3132138"/>
            <a:ext cx="876300" cy="876300"/>
          </a:xfrm>
          <a:custGeom>
            <a:avLst/>
            <a:gdLst>
              <a:gd name="T0" fmla="*/ 552 w 552"/>
              <a:gd name="T1" fmla="*/ 552 h 552"/>
              <a:gd name="T2" fmla="*/ 0 w 552"/>
              <a:gd name="T3" fmla="*/ 552 h 552"/>
              <a:gd name="T4" fmla="*/ 0 w 552"/>
              <a:gd name="T5" fmla="*/ 0 h 552"/>
              <a:gd name="T6" fmla="*/ 552 w 552"/>
              <a:gd name="T7" fmla="*/ 0 h 552"/>
              <a:gd name="T8" fmla="*/ 552 w 552"/>
              <a:gd name="T9" fmla="*/ 552 h 552"/>
              <a:gd name="T10" fmla="*/ 552 w 552"/>
              <a:gd name="T11" fmla="*/ 552 h 5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2" h="552">
                <a:moveTo>
                  <a:pt x="552" y="552"/>
                </a:moveTo>
                <a:lnTo>
                  <a:pt x="0" y="552"/>
                </a:lnTo>
                <a:lnTo>
                  <a:pt x="0" y="0"/>
                </a:lnTo>
                <a:lnTo>
                  <a:pt x="552" y="0"/>
                </a:lnTo>
                <a:lnTo>
                  <a:pt x="552" y="552"/>
                </a:lnTo>
                <a:close/>
              </a:path>
            </a:pathLst>
          </a:custGeom>
          <a:solidFill>
            <a:schemeClr val="accent5"/>
          </a:solidFill>
          <a:ln>
            <a:noFill/>
          </a:ln>
        </p:spPr>
        <p:txBody>
          <a:bodyPr/>
          <a:lstStyle/>
          <a:p>
            <a:endParaRPr lang="zh-CN" altLang="en-US"/>
          </a:p>
        </p:txBody>
      </p:sp>
      <p:sp>
        <p:nvSpPr>
          <p:cNvPr id="10" name="Freeform 14"/>
          <p:cNvSpPr/>
          <p:nvPr/>
        </p:nvSpPr>
        <p:spPr bwMode="auto">
          <a:xfrm>
            <a:off x="6977063" y="3132138"/>
            <a:ext cx="877888" cy="876300"/>
          </a:xfrm>
          <a:custGeom>
            <a:avLst/>
            <a:gdLst>
              <a:gd name="T0" fmla="*/ 553 w 553"/>
              <a:gd name="T1" fmla="*/ 552 h 552"/>
              <a:gd name="T2" fmla="*/ 0 w 553"/>
              <a:gd name="T3" fmla="*/ 552 h 552"/>
              <a:gd name="T4" fmla="*/ 0 w 553"/>
              <a:gd name="T5" fmla="*/ 0 h 552"/>
              <a:gd name="T6" fmla="*/ 553 w 553"/>
              <a:gd name="T7" fmla="*/ 0 h 552"/>
              <a:gd name="T8" fmla="*/ 553 w 553"/>
              <a:gd name="T9" fmla="*/ 552 h 552"/>
              <a:gd name="T10" fmla="*/ 553 w 553"/>
              <a:gd name="T11" fmla="*/ 552 h 5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2">
                <a:moveTo>
                  <a:pt x="553" y="552"/>
                </a:moveTo>
                <a:lnTo>
                  <a:pt x="0" y="552"/>
                </a:lnTo>
                <a:lnTo>
                  <a:pt x="0" y="0"/>
                </a:lnTo>
                <a:lnTo>
                  <a:pt x="553" y="0"/>
                </a:lnTo>
                <a:lnTo>
                  <a:pt x="553" y="552"/>
                </a:lnTo>
                <a:close/>
              </a:path>
            </a:pathLst>
          </a:custGeom>
          <a:solidFill>
            <a:schemeClr val="accent2"/>
          </a:solidFill>
          <a:ln>
            <a:noFill/>
          </a:ln>
        </p:spPr>
        <p:txBody>
          <a:bodyPr/>
          <a:lstStyle/>
          <a:p>
            <a:endParaRPr lang="zh-CN" altLang="en-US"/>
          </a:p>
        </p:txBody>
      </p:sp>
      <p:sp>
        <p:nvSpPr>
          <p:cNvPr id="11" name="Freeform 15"/>
          <p:cNvSpPr/>
          <p:nvPr/>
        </p:nvSpPr>
        <p:spPr bwMode="auto">
          <a:xfrm>
            <a:off x="5940425" y="2111375"/>
            <a:ext cx="876300" cy="877888"/>
          </a:xfrm>
          <a:custGeom>
            <a:avLst/>
            <a:gdLst>
              <a:gd name="T0" fmla="*/ 552 w 552"/>
              <a:gd name="T1" fmla="*/ 553 h 553"/>
              <a:gd name="T2" fmla="*/ 0 w 552"/>
              <a:gd name="T3" fmla="*/ 553 h 553"/>
              <a:gd name="T4" fmla="*/ 0 w 552"/>
              <a:gd name="T5" fmla="*/ 0 h 553"/>
              <a:gd name="T6" fmla="*/ 552 w 552"/>
              <a:gd name="T7" fmla="*/ 0 h 553"/>
              <a:gd name="T8" fmla="*/ 552 w 552"/>
              <a:gd name="T9" fmla="*/ 553 h 553"/>
              <a:gd name="T10" fmla="*/ 552 w 552"/>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2" h="553">
                <a:moveTo>
                  <a:pt x="552" y="553"/>
                </a:moveTo>
                <a:lnTo>
                  <a:pt x="0" y="553"/>
                </a:lnTo>
                <a:lnTo>
                  <a:pt x="0" y="0"/>
                </a:lnTo>
                <a:lnTo>
                  <a:pt x="552" y="0"/>
                </a:lnTo>
                <a:lnTo>
                  <a:pt x="552" y="553"/>
                </a:lnTo>
                <a:close/>
              </a:path>
            </a:pathLst>
          </a:custGeom>
          <a:solidFill>
            <a:schemeClr val="accent3"/>
          </a:solidFill>
          <a:ln>
            <a:noFill/>
          </a:ln>
        </p:spPr>
        <p:txBody>
          <a:bodyPr/>
          <a:lstStyle/>
          <a:p>
            <a:endParaRPr lang="zh-CN" altLang="en-US"/>
          </a:p>
        </p:txBody>
      </p:sp>
      <p:sp>
        <p:nvSpPr>
          <p:cNvPr id="12" name="Freeform 16"/>
          <p:cNvSpPr/>
          <p:nvPr/>
        </p:nvSpPr>
        <p:spPr bwMode="auto">
          <a:xfrm>
            <a:off x="6977063" y="21113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4"/>
          </a:solidFill>
          <a:ln>
            <a:noFill/>
          </a:ln>
        </p:spPr>
        <p:txBody>
          <a:bodyPr/>
          <a:lstStyle/>
          <a:p>
            <a:endParaRPr lang="zh-CN" altLang="en-US"/>
          </a:p>
        </p:txBody>
      </p:sp>
      <p:sp>
        <p:nvSpPr>
          <p:cNvPr id="13" name="Freeform 17"/>
          <p:cNvSpPr/>
          <p:nvPr/>
        </p:nvSpPr>
        <p:spPr bwMode="auto">
          <a:xfrm>
            <a:off x="7989888" y="2111375"/>
            <a:ext cx="876300" cy="877888"/>
          </a:xfrm>
          <a:custGeom>
            <a:avLst/>
            <a:gdLst>
              <a:gd name="T0" fmla="*/ 552 w 552"/>
              <a:gd name="T1" fmla="*/ 553 h 553"/>
              <a:gd name="T2" fmla="*/ 0 w 552"/>
              <a:gd name="T3" fmla="*/ 553 h 553"/>
              <a:gd name="T4" fmla="*/ 0 w 552"/>
              <a:gd name="T5" fmla="*/ 0 h 553"/>
              <a:gd name="T6" fmla="*/ 552 w 552"/>
              <a:gd name="T7" fmla="*/ 0 h 553"/>
              <a:gd name="T8" fmla="*/ 552 w 552"/>
              <a:gd name="T9" fmla="*/ 553 h 553"/>
              <a:gd name="T10" fmla="*/ 552 w 552"/>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2" h="553">
                <a:moveTo>
                  <a:pt x="552" y="553"/>
                </a:moveTo>
                <a:lnTo>
                  <a:pt x="0" y="553"/>
                </a:lnTo>
                <a:lnTo>
                  <a:pt x="0" y="0"/>
                </a:lnTo>
                <a:lnTo>
                  <a:pt x="552" y="0"/>
                </a:lnTo>
                <a:lnTo>
                  <a:pt x="552" y="553"/>
                </a:lnTo>
                <a:close/>
              </a:path>
            </a:pathLst>
          </a:custGeom>
          <a:solidFill>
            <a:schemeClr val="accent1"/>
          </a:solidFill>
          <a:ln>
            <a:noFill/>
          </a:ln>
        </p:spPr>
        <p:txBody>
          <a:bodyPr/>
          <a:lstStyle/>
          <a:p>
            <a:endParaRPr lang="zh-CN" altLang="en-US"/>
          </a:p>
        </p:txBody>
      </p:sp>
      <p:sp>
        <p:nvSpPr>
          <p:cNvPr id="14" name="Freeform 18"/>
          <p:cNvSpPr/>
          <p:nvPr/>
        </p:nvSpPr>
        <p:spPr bwMode="auto">
          <a:xfrm>
            <a:off x="9018588" y="2111375"/>
            <a:ext cx="877888" cy="877888"/>
          </a:xfrm>
          <a:custGeom>
            <a:avLst/>
            <a:gdLst>
              <a:gd name="T0" fmla="*/ 553 w 553"/>
              <a:gd name="T1" fmla="*/ 553 h 553"/>
              <a:gd name="T2" fmla="*/ 0 w 553"/>
              <a:gd name="T3" fmla="*/ 553 h 553"/>
              <a:gd name="T4" fmla="*/ 0 w 553"/>
              <a:gd name="T5" fmla="*/ 0 h 553"/>
              <a:gd name="T6" fmla="*/ 553 w 553"/>
              <a:gd name="T7" fmla="*/ 0 h 553"/>
              <a:gd name="T8" fmla="*/ 553 w 553"/>
              <a:gd name="T9" fmla="*/ 553 h 553"/>
              <a:gd name="T10" fmla="*/ 553 w 553"/>
              <a:gd name="T11" fmla="*/ 553 h 5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 h="553">
                <a:moveTo>
                  <a:pt x="553" y="553"/>
                </a:moveTo>
                <a:lnTo>
                  <a:pt x="0" y="553"/>
                </a:lnTo>
                <a:lnTo>
                  <a:pt x="0" y="0"/>
                </a:lnTo>
                <a:lnTo>
                  <a:pt x="553" y="0"/>
                </a:lnTo>
                <a:lnTo>
                  <a:pt x="553" y="553"/>
                </a:lnTo>
                <a:close/>
              </a:path>
            </a:pathLst>
          </a:custGeom>
          <a:solidFill>
            <a:schemeClr val="accent5"/>
          </a:solidFill>
          <a:ln>
            <a:noFill/>
          </a:ln>
        </p:spPr>
        <p:txBody>
          <a:bodyPr/>
          <a:lstStyle/>
          <a:p>
            <a:endParaRPr lang="zh-CN" altLang="en-US"/>
          </a:p>
        </p:txBody>
      </p:sp>
      <p:sp>
        <p:nvSpPr>
          <p:cNvPr id="15" name="Freeform 19"/>
          <p:cNvSpPr/>
          <p:nvPr/>
        </p:nvSpPr>
        <p:spPr bwMode="auto">
          <a:xfrm>
            <a:off x="3881438" y="2095500"/>
            <a:ext cx="1906588" cy="1879600"/>
          </a:xfrm>
          <a:custGeom>
            <a:avLst/>
            <a:gdLst>
              <a:gd name="T0" fmla="*/ 1201 w 1201"/>
              <a:gd name="T1" fmla="*/ 1184 h 1184"/>
              <a:gd name="T2" fmla="*/ 0 w 1201"/>
              <a:gd name="T3" fmla="*/ 1184 h 1184"/>
              <a:gd name="T4" fmla="*/ 0 w 1201"/>
              <a:gd name="T5" fmla="*/ 0 h 1184"/>
              <a:gd name="T6" fmla="*/ 1201 w 1201"/>
              <a:gd name="T7" fmla="*/ 0 h 1184"/>
              <a:gd name="T8" fmla="*/ 1201 w 1201"/>
              <a:gd name="T9" fmla="*/ 1184 h 1184"/>
              <a:gd name="T10" fmla="*/ 1201 w 1201"/>
              <a:gd name="T11" fmla="*/ 1184 h 11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1" h="1184">
                <a:moveTo>
                  <a:pt x="1201" y="1184"/>
                </a:moveTo>
                <a:lnTo>
                  <a:pt x="0" y="1184"/>
                </a:lnTo>
                <a:lnTo>
                  <a:pt x="0" y="0"/>
                </a:lnTo>
                <a:lnTo>
                  <a:pt x="1201" y="0"/>
                </a:lnTo>
                <a:lnTo>
                  <a:pt x="1201" y="1184"/>
                </a:lnTo>
                <a:close/>
              </a:path>
            </a:pathLst>
          </a:custGeom>
          <a:solidFill>
            <a:schemeClr val="accent2"/>
          </a:solidFill>
          <a:ln>
            <a:noFill/>
          </a:ln>
        </p:spPr>
        <p:txBody>
          <a:bodyPr/>
          <a:lstStyle/>
          <a:p>
            <a:endParaRPr lang="zh-CN" altLang="en-US"/>
          </a:p>
        </p:txBody>
      </p:sp>
      <p:sp>
        <p:nvSpPr>
          <p:cNvPr id="16" name="Freeform 20"/>
          <p:cNvSpPr/>
          <p:nvPr/>
        </p:nvSpPr>
        <p:spPr bwMode="auto">
          <a:xfrm>
            <a:off x="8005763" y="3132138"/>
            <a:ext cx="1906588" cy="1879600"/>
          </a:xfrm>
          <a:custGeom>
            <a:avLst/>
            <a:gdLst>
              <a:gd name="T0" fmla="*/ 1201 w 1201"/>
              <a:gd name="T1" fmla="*/ 1184 h 1184"/>
              <a:gd name="T2" fmla="*/ 0 w 1201"/>
              <a:gd name="T3" fmla="*/ 1184 h 1184"/>
              <a:gd name="T4" fmla="*/ 0 w 1201"/>
              <a:gd name="T5" fmla="*/ 0 h 1184"/>
              <a:gd name="T6" fmla="*/ 1201 w 1201"/>
              <a:gd name="T7" fmla="*/ 0 h 1184"/>
              <a:gd name="T8" fmla="*/ 1201 w 1201"/>
              <a:gd name="T9" fmla="*/ 1184 h 1184"/>
              <a:gd name="T10" fmla="*/ 1201 w 1201"/>
              <a:gd name="T11" fmla="*/ 1184 h 11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1" h="1184">
                <a:moveTo>
                  <a:pt x="1201" y="1184"/>
                </a:moveTo>
                <a:lnTo>
                  <a:pt x="0" y="1184"/>
                </a:lnTo>
                <a:lnTo>
                  <a:pt x="0" y="0"/>
                </a:lnTo>
                <a:lnTo>
                  <a:pt x="1201" y="0"/>
                </a:lnTo>
                <a:lnTo>
                  <a:pt x="1201" y="1184"/>
                </a:lnTo>
                <a:close/>
              </a:path>
            </a:pathLst>
          </a:custGeom>
          <a:solidFill>
            <a:schemeClr val="accent3"/>
          </a:solidFill>
          <a:ln>
            <a:noFill/>
          </a:ln>
        </p:spPr>
        <p:txBody>
          <a:bodyPr/>
          <a:lstStyle/>
          <a:p>
            <a:endParaRPr lang="zh-CN" altLang="en-US"/>
          </a:p>
        </p:txBody>
      </p:sp>
      <p:sp>
        <p:nvSpPr>
          <p:cNvPr id="17" name="Freeform 70"/>
          <p:cNvSpPr/>
          <p:nvPr/>
        </p:nvSpPr>
        <p:spPr bwMode="auto">
          <a:xfrm>
            <a:off x="6159500" y="3394075"/>
            <a:ext cx="506413" cy="379413"/>
          </a:xfrm>
          <a:custGeom>
            <a:avLst/>
            <a:gdLst>
              <a:gd name="T0" fmla="*/ 24053 w 60"/>
              <a:gd name="T1" fmla="*/ 0 h 45"/>
              <a:gd name="T2" fmla="*/ 0 w 60"/>
              <a:gd name="T3" fmla="*/ 15880 h 45"/>
              <a:gd name="T4" fmla="*/ 12016 w 60"/>
              <a:gd name="T5" fmla="*/ 30268 h 45"/>
              <a:gd name="T6" fmla="*/ 7209 w 60"/>
              <a:gd name="T7" fmla="*/ 35797 h 45"/>
              <a:gd name="T8" fmla="*/ 15945 w 60"/>
              <a:gd name="T9" fmla="*/ 31001 h 45"/>
              <a:gd name="T10" fmla="*/ 24053 w 60"/>
              <a:gd name="T11" fmla="*/ 32663 h 45"/>
              <a:gd name="T12" fmla="*/ 47940 w 60"/>
              <a:gd name="T13" fmla="*/ 15880 h 45"/>
              <a:gd name="T14" fmla="*/ 24053 w 60"/>
              <a:gd name="T15" fmla="*/ 0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0" h="45">
                <a:moveTo>
                  <a:pt x="30" y="0"/>
                </a:moveTo>
                <a:cubicBezTo>
                  <a:pt x="14" y="0"/>
                  <a:pt x="0" y="9"/>
                  <a:pt x="0" y="20"/>
                </a:cubicBezTo>
                <a:cubicBezTo>
                  <a:pt x="0" y="28"/>
                  <a:pt x="6" y="34"/>
                  <a:pt x="15" y="38"/>
                </a:cubicBezTo>
                <a:cubicBezTo>
                  <a:pt x="9" y="45"/>
                  <a:pt x="9" y="45"/>
                  <a:pt x="9" y="45"/>
                </a:cubicBezTo>
                <a:cubicBezTo>
                  <a:pt x="20" y="39"/>
                  <a:pt x="20" y="39"/>
                  <a:pt x="20" y="39"/>
                </a:cubicBezTo>
                <a:cubicBezTo>
                  <a:pt x="23" y="40"/>
                  <a:pt x="27" y="41"/>
                  <a:pt x="30" y="41"/>
                </a:cubicBezTo>
                <a:cubicBezTo>
                  <a:pt x="47" y="41"/>
                  <a:pt x="60" y="32"/>
                  <a:pt x="60" y="20"/>
                </a:cubicBezTo>
                <a:cubicBezTo>
                  <a:pt x="60" y="9"/>
                  <a:pt x="47" y="0"/>
                  <a:pt x="30" y="0"/>
                </a:cubicBezTo>
                <a:close/>
              </a:path>
            </a:pathLst>
          </a:custGeom>
          <a:solidFill>
            <a:schemeClr val="bg1"/>
          </a:solidFill>
          <a:ln>
            <a:noFill/>
          </a:ln>
        </p:spPr>
        <p:txBody>
          <a:bodyPr/>
          <a:lstStyle/>
          <a:p>
            <a:endParaRPr lang="zh-CN" altLang="en-US"/>
          </a:p>
        </p:txBody>
      </p:sp>
      <p:sp>
        <p:nvSpPr>
          <p:cNvPr id="18" name="Freeform 71"/>
          <p:cNvSpPr/>
          <p:nvPr/>
        </p:nvSpPr>
        <p:spPr bwMode="auto">
          <a:xfrm>
            <a:off x="3106738" y="4438650"/>
            <a:ext cx="336550" cy="361950"/>
          </a:xfrm>
          <a:custGeom>
            <a:avLst/>
            <a:gdLst>
              <a:gd name="T0" fmla="*/ 20532 w 40"/>
              <a:gd name="T1" fmla="*/ 14168 h 43"/>
              <a:gd name="T2" fmla="*/ 23680 w 40"/>
              <a:gd name="T3" fmla="*/ 7900 h 43"/>
              <a:gd name="T4" fmla="*/ 15789 w 40"/>
              <a:gd name="T5" fmla="*/ 0 h 43"/>
              <a:gd name="T6" fmla="*/ 7892 w 40"/>
              <a:gd name="T7" fmla="*/ 7900 h 43"/>
              <a:gd name="T8" fmla="*/ 11013 w 40"/>
              <a:gd name="T9" fmla="*/ 14168 h 43"/>
              <a:gd name="T10" fmla="*/ 0 w 40"/>
              <a:gd name="T11" fmla="*/ 33993 h 43"/>
              <a:gd name="T12" fmla="*/ 31572 w 40"/>
              <a:gd name="T13" fmla="*/ 33993 h 43"/>
              <a:gd name="T14" fmla="*/ 20532 w 40"/>
              <a:gd name="T15" fmla="*/ 14168 h 4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0" h="43">
                <a:moveTo>
                  <a:pt x="26" y="18"/>
                </a:moveTo>
                <a:cubicBezTo>
                  <a:pt x="28" y="16"/>
                  <a:pt x="30" y="13"/>
                  <a:pt x="30" y="10"/>
                </a:cubicBezTo>
                <a:cubicBezTo>
                  <a:pt x="30" y="4"/>
                  <a:pt x="26" y="0"/>
                  <a:pt x="20" y="0"/>
                </a:cubicBezTo>
                <a:cubicBezTo>
                  <a:pt x="14" y="0"/>
                  <a:pt x="10" y="4"/>
                  <a:pt x="10" y="10"/>
                </a:cubicBezTo>
                <a:cubicBezTo>
                  <a:pt x="10" y="13"/>
                  <a:pt x="11" y="16"/>
                  <a:pt x="14" y="18"/>
                </a:cubicBezTo>
                <a:cubicBezTo>
                  <a:pt x="7" y="22"/>
                  <a:pt x="1" y="31"/>
                  <a:pt x="0" y="43"/>
                </a:cubicBezTo>
                <a:cubicBezTo>
                  <a:pt x="40" y="43"/>
                  <a:pt x="40" y="43"/>
                  <a:pt x="40" y="43"/>
                </a:cubicBezTo>
                <a:cubicBezTo>
                  <a:pt x="39" y="31"/>
                  <a:pt x="33" y="22"/>
                  <a:pt x="26" y="18"/>
                </a:cubicBezTo>
                <a:close/>
              </a:path>
            </a:pathLst>
          </a:custGeom>
          <a:solidFill>
            <a:schemeClr val="bg1"/>
          </a:solidFill>
          <a:ln>
            <a:noFill/>
          </a:ln>
        </p:spPr>
        <p:txBody>
          <a:bodyPr/>
          <a:lstStyle/>
          <a:p>
            <a:endParaRPr lang="zh-CN" altLang="en-US"/>
          </a:p>
        </p:txBody>
      </p:sp>
      <p:sp>
        <p:nvSpPr>
          <p:cNvPr id="19" name="Oval 72"/>
          <p:cNvSpPr>
            <a:spLocks noChangeArrowheads="1"/>
          </p:cNvSpPr>
          <p:nvPr/>
        </p:nvSpPr>
        <p:spPr bwMode="auto">
          <a:xfrm>
            <a:off x="5138738" y="4683125"/>
            <a:ext cx="101600" cy="109538"/>
          </a:xfrm>
          <a:prstGeom prst="ellipse">
            <a:avLst/>
          </a:prstGeom>
          <a:solidFill>
            <a:schemeClr val="bg1"/>
          </a:solidFill>
          <a:ln>
            <a:noFill/>
          </a:ln>
        </p:spPr>
        <p:txBody>
          <a:bodyPr/>
          <a:lstStyle/>
          <a:p>
            <a:endParaRPr lang="zh-CN" altLang="en-US"/>
          </a:p>
        </p:txBody>
      </p:sp>
      <p:sp>
        <p:nvSpPr>
          <p:cNvPr id="20" name="Freeform 73"/>
          <p:cNvSpPr/>
          <p:nvPr/>
        </p:nvSpPr>
        <p:spPr bwMode="auto">
          <a:xfrm>
            <a:off x="5138738" y="4405313"/>
            <a:ext cx="387350" cy="379413"/>
          </a:xfrm>
          <a:custGeom>
            <a:avLst/>
            <a:gdLst>
              <a:gd name="T0" fmla="*/ 36409 w 46"/>
              <a:gd name="T1" fmla="*/ 35797 h 45"/>
              <a:gd name="T2" fmla="*/ 30134 w 46"/>
              <a:gd name="T3" fmla="*/ 35797 h 45"/>
              <a:gd name="T4" fmla="*/ 0 w 46"/>
              <a:gd name="T5" fmla="*/ 6288 h 45"/>
              <a:gd name="T6" fmla="*/ 0 w 46"/>
              <a:gd name="T7" fmla="*/ 0 h 45"/>
              <a:gd name="T8" fmla="*/ 36409 w 46"/>
              <a:gd name="T9" fmla="*/ 35797 h 45"/>
              <a:gd name="T10" fmla="*/ 36409 w 46"/>
              <a:gd name="T11" fmla="*/ 35797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 h="45">
                <a:moveTo>
                  <a:pt x="46" y="45"/>
                </a:moveTo>
                <a:cubicBezTo>
                  <a:pt x="38" y="45"/>
                  <a:pt x="38" y="45"/>
                  <a:pt x="38" y="45"/>
                </a:cubicBezTo>
                <a:cubicBezTo>
                  <a:pt x="37" y="25"/>
                  <a:pt x="21" y="8"/>
                  <a:pt x="0" y="8"/>
                </a:cubicBezTo>
                <a:cubicBezTo>
                  <a:pt x="0" y="0"/>
                  <a:pt x="0" y="0"/>
                  <a:pt x="0" y="0"/>
                </a:cubicBezTo>
                <a:cubicBezTo>
                  <a:pt x="25" y="0"/>
                  <a:pt x="46" y="20"/>
                  <a:pt x="46" y="45"/>
                </a:cubicBezTo>
                <a:cubicBezTo>
                  <a:pt x="46" y="45"/>
                  <a:pt x="46" y="45"/>
                  <a:pt x="46" y="45"/>
                </a:cubicBezTo>
                <a:close/>
              </a:path>
            </a:pathLst>
          </a:custGeom>
          <a:solidFill>
            <a:schemeClr val="bg1"/>
          </a:solidFill>
          <a:ln>
            <a:noFill/>
          </a:ln>
        </p:spPr>
        <p:txBody>
          <a:bodyPr/>
          <a:lstStyle/>
          <a:p>
            <a:endParaRPr lang="zh-CN" altLang="en-US"/>
          </a:p>
        </p:txBody>
      </p:sp>
      <p:sp>
        <p:nvSpPr>
          <p:cNvPr id="21" name="Freeform 74"/>
          <p:cNvSpPr/>
          <p:nvPr/>
        </p:nvSpPr>
        <p:spPr bwMode="auto">
          <a:xfrm>
            <a:off x="5138738" y="4540250"/>
            <a:ext cx="252413" cy="244475"/>
          </a:xfrm>
          <a:custGeom>
            <a:avLst/>
            <a:gdLst>
              <a:gd name="T0" fmla="*/ 23680 w 30"/>
              <a:gd name="T1" fmla="*/ 23068 h 29"/>
              <a:gd name="T2" fmla="*/ 17416 w 30"/>
              <a:gd name="T3" fmla="*/ 23068 h 29"/>
              <a:gd name="T4" fmla="*/ 12667 w 30"/>
              <a:gd name="T5" fmla="*/ 11083 h 29"/>
              <a:gd name="T6" fmla="*/ 0 w 30"/>
              <a:gd name="T7" fmla="*/ 6287 h 29"/>
              <a:gd name="T8" fmla="*/ 0 w 30"/>
              <a:gd name="T9" fmla="*/ 0 h 29"/>
              <a:gd name="T10" fmla="*/ 23680 w 30"/>
              <a:gd name="T11" fmla="*/ 23068 h 29"/>
              <a:gd name="T12" fmla="*/ 23680 w 30"/>
              <a:gd name="T13" fmla="*/ 23068 h 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9">
                <a:moveTo>
                  <a:pt x="30" y="29"/>
                </a:moveTo>
                <a:cubicBezTo>
                  <a:pt x="22" y="29"/>
                  <a:pt x="22" y="29"/>
                  <a:pt x="22" y="29"/>
                </a:cubicBezTo>
                <a:cubicBezTo>
                  <a:pt x="22" y="24"/>
                  <a:pt x="20" y="18"/>
                  <a:pt x="16" y="14"/>
                </a:cubicBezTo>
                <a:cubicBezTo>
                  <a:pt x="11" y="10"/>
                  <a:pt x="6" y="8"/>
                  <a:pt x="0" y="8"/>
                </a:cubicBezTo>
                <a:cubicBezTo>
                  <a:pt x="0" y="0"/>
                  <a:pt x="0" y="0"/>
                  <a:pt x="0" y="0"/>
                </a:cubicBezTo>
                <a:cubicBezTo>
                  <a:pt x="17" y="0"/>
                  <a:pt x="30" y="13"/>
                  <a:pt x="30" y="29"/>
                </a:cubicBezTo>
                <a:cubicBezTo>
                  <a:pt x="30" y="29"/>
                  <a:pt x="30" y="29"/>
                  <a:pt x="30" y="29"/>
                </a:cubicBezTo>
                <a:close/>
              </a:path>
            </a:pathLst>
          </a:custGeom>
          <a:solidFill>
            <a:schemeClr val="bg1"/>
          </a:solidFill>
          <a:ln>
            <a:noFill/>
          </a:ln>
        </p:spPr>
        <p:txBody>
          <a:bodyPr/>
          <a:lstStyle/>
          <a:p>
            <a:endParaRPr lang="zh-CN" altLang="en-US"/>
          </a:p>
        </p:txBody>
      </p:sp>
      <p:sp>
        <p:nvSpPr>
          <p:cNvPr id="22" name="Freeform 75"/>
          <p:cNvSpPr/>
          <p:nvPr/>
        </p:nvSpPr>
        <p:spPr bwMode="auto">
          <a:xfrm>
            <a:off x="3013075" y="2365375"/>
            <a:ext cx="523875" cy="320675"/>
          </a:xfrm>
          <a:custGeom>
            <a:avLst/>
            <a:gdLst>
              <a:gd name="T0" fmla="*/ 40851 w 62"/>
              <a:gd name="T1" fmla="*/ 13507 h 38"/>
              <a:gd name="T2" fmla="*/ 40116 w 62"/>
              <a:gd name="T3" fmla="*/ 13507 h 38"/>
              <a:gd name="T4" fmla="*/ 40851 w 62"/>
              <a:gd name="T5" fmla="*/ 12774 h 38"/>
              <a:gd name="T6" fmla="*/ 28045 w 62"/>
              <a:gd name="T7" fmla="*/ 0 h 38"/>
              <a:gd name="T8" fmla="*/ 15978 w 62"/>
              <a:gd name="T9" fmla="*/ 7968 h 38"/>
              <a:gd name="T10" fmla="*/ 12806 w 62"/>
              <a:gd name="T11" fmla="*/ 7208 h 38"/>
              <a:gd name="T12" fmla="*/ 7223 w 62"/>
              <a:gd name="T13" fmla="*/ 12774 h 38"/>
              <a:gd name="T14" fmla="*/ 7223 w 62"/>
              <a:gd name="T15" fmla="*/ 13507 h 38"/>
              <a:gd name="T16" fmla="*/ 0 w 62"/>
              <a:gd name="T17" fmla="*/ 22379 h 38"/>
              <a:gd name="T18" fmla="*/ 8894 w 62"/>
              <a:gd name="T19" fmla="*/ 30348 h 38"/>
              <a:gd name="T20" fmla="*/ 40851 w 62"/>
              <a:gd name="T21" fmla="*/ 30348 h 38"/>
              <a:gd name="T22" fmla="*/ 49745 w 62"/>
              <a:gd name="T23" fmla="*/ 22379 h 38"/>
              <a:gd name="T24" fmla="*/ 40851 w 62"/>
              <a:gd name="T25" fmla="*/ 13507 h 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38">
                <a:moveTo>
                  <a:pt x="51" y="17"/>
                </a:moveTo>
                <a:cubicBezTo>
                  <a:pt x="51" y="17"/>
                  <a:pt x="51" y="17"/>
                  <a:pt x="50" y="17"/>
                </a:cubicBezTo>
                <a:cubicBezTo>
                  <a:pt x="50" y="17"/>
                  <a:pt x="51" y="16"/>
                  <a:pt x="51" y="16"/>
                </a:cubicBezTo>
                <a:cubicBezTo>
                  <a:pt x="51" y="7"/>
                  <a:pt x="44" y="0"/>
                  <a:pt x="35" y="0"/>
                </a:cubicBezTo>
                <a:cubicBezTo>
                  <a:pt x="28" y="0"/>
                  <a:pt x="23" y="4"/>
                  <a:pt x="20" y="10"/>
                </a:cubicBezTo>
                <a:cubicBezTo>
                  <a:pt x="19" y="9"/>
                  <a:pt x="18" y="9"/>
                  <a:pt x="16" y="9"/>
                </a:cubicBezTo>
                <a:cubicBezTo>
                  <a:pt x="12" y="9"/>
                  <a:pt x="9" y="12"/>
                  <a:pt x="9" y="16"/>
                </a:cubicBezTo>
                <a:cubicBezTo>
                  <a:pt x="9" y="17"/>
                  <a:pt x="9" y="17"/>
                  <a:pt x="9" y="17"/>
                </a:cubicBezTo>
                <a:cubicBezTo>
                  <a:pt x="4" y="18"/>
                  <a:pt x="0" y="23"/>
                  <a:pt x="0" y="28"/>
                </a:cubicBezTo>
                <a:cubicBezTo>
                  <a:pt x="0" y="33"/>
                  <a:pt x="5" y="38"/>
                  <a:pt x="11" y="38"/>
                </a:cubicBezTo>
                <a:cubicBezTo>
                  <a:pt x="51" y="38"/>
                  <a:pt x="51" y="38"/>
                  <a:pt x="51" y="38"/>
                </a:cubicBezTo>
                <a:cubicBezTo>
                  <a:pt x="57" y="38"/>
                  <a:pt x="62" y="33"/>
                  <a:pt x="62" y="28"/>
                </a:cubicBezTo>
                <a:cubicBezTo>
                  <a:pt x="62" y="22"/>
                  <a:pt x="57" y="17"/>
                  <a:pt x="51" y="17"/>
                </a:cubicBezTo>
                <a:close/>
              </a:path>
            </a:pathLst>
          </a:custGeom>
          <a:solidFill>
            <a:schemeClr val="bg1"/>
          </a:solidFill>
          <a:ln>
            <a:noFill/>
          </a:ln>
        </p:spPr>
        <p:txBody>
          <a:bodyPr/>
          <a:lstStyle/>
          <a:p>
            <a:endParaRPr lang="zh-CN" altLang="en-US"/>
          </a:p>
        </p:txBody>
      </p:sp>
      <p:sp>
        <p:nvSpPr>
          <p:cNvPr id="23" name="Freeform 76"/>
          <p:cNvSpPr/>
          <p:nvPr/>
        </p:nvSpPr>
        <p:spPr bwMode="auto">
          <a:xfrm>
            <a:off x="9212263" y="2347913"/>
            <a:ext cx="455613" cy="412750"/>
          </a:xfrm>
          <a:custGeom>
            <a:avLst/>
            <a:gdLst>
              <a:gd name="T0" fmla="*/ 21610 w 54"/>
              <a:gd name="T1" fmla="*/ 8670 h 49"/>
              <a:gd name="T2" fmla="*/ 11103 w 54"/>
              <a:gd name="T3" fmla="*/ 759 h 49"/>
              <a:gd name="T4" fmla="*/ 765 w 54"/>
              <a:gd name="T5" fmla="*/ 13456 h 49"/>
              <a:gd name="T6" fmla="*/ 21610 w 54"/>
              <a:gd name="T7" fmla="*/ 38851 h 49"/>
              <a:gd name="T8" fmla="*/ 42343 w 54"/>
              <a:gd name="T9" fmla="*/ 13456 h 49"/>
              <a:gd name="T10" fmla="*/ 32739 w 54"/>
              <a:gd name="T11" fmla="*/ 759 h 49"/>
              <a:gd name="T12" fmla="*/ 21610 w 54"/>
              <a:gd name="T13" fmla="*/ 8670 h 49"/>
              <a:gd name="T14" fmla="*/ 21610 w 54"/>
              <a:gd name="T15" fmla="*/ 8670 h 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4" h="49">
                <a:moveTo>
                  <a:pt x="27" y="11"/>
                </a:moveTo>
                <a:cubicBezTo>
                  <a:pt x="25" y="4"/>
                  <a:pt x="20" y="0"/>
                  <a:pt x="14" y="1"/>
                </a:cubicBezTo>
                <a:cubicBezTo>
                  <a:pt x="4" y="1"/>
                  <a:pt x="0" y="8"/>
                  <a:pt x="1" y="17"/>
                </a:cubicBezTo>
                <a:cubicBezTo>
                  <a:pt x="2" y="28"/>
                  <a:pt x="17" y="35"/>
                  <a:pt x="27" y="49"/>
                </a:cubicBezTo>
                <a:cubicBezTo>
                  <a:pt x="37" y="35"/>
                  <a:pt x="52" y="29"/>
                  <a:pt x="53" y="17"/>
                </a:cubicBezTo>
                <a:cubicBezTo>
                  <a:pt x="54" y="9"/>
                  <a:pt x="51" y="2"/>
                  <a:pt x="41" y="1"/>
                </a:cubicBezTo>
                <a:cubicBezTo>
                  <a:pt x="34" y="0"/>
                  <a:pt x="30" y="4"/>
                  <a:pt x="27" y="11"/>
                </a:cubicBezTo>
                <a:cubicBezTo>
                  <a:pt x="27" y="11"/>
                  <a:pt x="27" y="11"/>
                  <a:pt x="27" y="11"/>
                </a:cubicBezTo>
                <a:close/>
              </a:path>
            </a:pathLst>
          </a:custGeom>
          <a:solidFill>
            <a:schemeClr val="bg1"/>
          </a:solidFill>
          <a:ln>
            <a:noFill/>
          </a:ln>
        </p:spPr>
        <p:txBody>
          <a:bodyPr/>
          <a:lstStyle/>
          <a:p>
            <a:endParaRPr lang="zh-CN" altLang="en-US"/>
          </a:p>
        </p:txBody>
      </p:sp>
      <p:sp>
        <p:nvSpPr>
          <p:cNvPr id="24" name="Freeform 77"/>
          <p:cNvSpPr/>
          <p:nvPr/>
        </p:nvSpPr>
        <p:spPr bwMode="auto">
          <a:xfrm>
            <a:off x="7239000" y="2332038"/>
            <a:ext cx="371475" cy="412750"/>
          </a:xfrm>
          <a:custGeom>
            <a:avLst/>
            <a:gdLst>
              <a:gd name="T0" fmla="*/ 22400 w 44"/>
              <a:gd name="T1" fmla="*/ 759 h 49"/>
              <a:gd name="T2" fmla="*/ 23166 w 44"/>
              <a:gd name="T3" fmla="*/ 3125 h 49"/>
              <a:gd name="T4" fmla="*/ 29638 w 44"/>
              <a:gd name="T5" fmla="*/ 26154 h 49"/>
              <a:gd name="T6" fmla="*/ 24831 w 44"/>
              <a:gd name="T7" fmla="*/ 30181 h 49"/>
              <a:gd name="T8" fmla="*/ 25570 w 44"/>
              <a:gd name="T9" fmla="*/ 26886 h 49"/>
              <a:gd name="T10" fmla="*/ 23166 w 44"/>
              <a:gd name="T11" fmla="*/ 12698 h 49"/>
              <a:gd name="T12" fmla="*/ 20762 w 44"/>
              <a:gd name="T13" fmla="*/ 11063 h 49"/>
              <a:gd name="T14" fmla="*/ 19996 w 44"/>
              <a:gd name="T15" fmla="*/ 16582 h 49"/>
              <a:gd name="T16" fmla="*/ 17593 w 44"/>
              <a:gd name="T17" fmla="*/ 28520 h 49"/>
              <a:gd name="T18" fmla="*/ 15949 w 44"/>
              <a:gd name="T19" fmla="*/ 35700 h 49"/>
              <a:gd name="T20" fmla="*/ 5573 w 44"/>
              <a:gd name="T21" fmla="*/ 38093 h 49"/>
              <a:gd name="T22" fmla="*/ 1670 w 44"/>
              <a:gd name="T23" fmla="*/ 34065 h 49"/>
              <a:gd name="T24" fmla="*/ 7211 w 44"/>
              <a:gd name="T25" fmla="*/ 24493 h 49"/>
              <a:gd name="T26" fmla="*/ 12785 w 44"/>
              <a:gd name="T27" fmla="*/ 26886 h 49"/>
              <a:gd name="T28" fmla="*/ 14455 w 44"/>
              <a:gd name="T29" fmla="*/ 27788 h 49"/>
              <a:gd name="T30" fmla="*/ 15189 w 44"/>
              <a:gd name="T31" fmla="*/ 24493 h 49"/>
              <a:gd name="T32" fmla="*/ 19262 w 44"/>
              <a:gd name="T33" fmla="*/ 4027 h 49"/>
              <a:gd name="T34" fmla="*/ 19996 w 44"/>
              <a:gd name="T35" fmla="*/ 759 h 49"/>
              <a:gd name="T36" fmla="*/ 22400 w 44"/>
              <a:gd name="T37" fmla="*/ 759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 h="49">
                <a:moveTo>
                  <a:pt x="28" y="1"/>
                </a:moveTo>
                <a:cubicBezTo>
                  <a:pt x="29" y="2"/>
                  <a:pt x="29" y="3"/>
                  <a:pt x="29" y="4"/>
                </a:cubicBezTo>
                <a:cubicBezTo>
                  <a:pt x="33" y="13"/>
                  <a:pt x="44" y="21"/>
                  <a:pt x="37" y="33"/>
                </a:cubicBezTo>
                <a:cubicBezTo>
                  <a:pt x="36" y="34"/>
                  <a:pt x="32" y="39"/>
                  <a:pt x="31" y="38"/>
                </a:cubicBezTo>
                <a:cubicBezTo>
                  <a:pt x="30" y="37"/>
                  <a:pt x="32" y="36"/>
                  <a:pt x="32" y="34"/>
                </a:cubicBezTo>
                <a:cubicBezTo>
                  <a:pt x="36" y="28"/>
                  <a:pt x="33" y="21"/>
                  <a:pt x="29" y="16"/>
                </a:cubicBezTo>
                <a:cubicBezTo>
                  <a:pt x="28" y="16"/>
                  <a:pt x="27" y="14"/>
                  <a:pt x="26" y="14"/>
                </a:cubicBezTo>
                <a:cubicBezTo>
                  <a:pt x="26" y="14"/>
                  <a:pt x="25" y="21"/>
                  <a:pt x="25" y="21"/>
                </a:cubicBezTo>
                <a:cubicBezTo>
                  <a:pt x="24" y="26"/>
                  <a:pt x="23" y="30"/>
                  <a:pt x="22" y="36"/>
                </a:cubicBezTo>
                <a:cubicBezTo>
                  <a:pt x="22" y="39"/>
                  <a:pt x="22" y="42"/>
                  <a:pt x="20" y="45"/>
                </a:cubicBezTo>
                <a:cubicBezTo>
                  <a:pt x="17" y="48"/>
                  <a:pt x="10" y="49"/>
                  <a:pt x="7" y="48"/>
                </a:cubicBezTo>
                <a:cubicBezTo>
                  <a:pt x="4" y="47"/>
                  <a:pt x="2" y="45"/>
                  <a:pt x="2" y="43"/>
                </a:cubicBezTo>
                <a:cubicBezTo>
                  <a:pt x="0" y="38"/>
                  <a:pt x="4" y="32"/>
                  <a:pt x="9" y="31"/>
                </a:cubicBezTo>
                <a:cubicBezTo>
                  <a:pt x="12" y="31"/>
                  <a:pt x="14" y="32"/>
                  <a:pt x="16" y="34"/>
                </a:cubicBezTo>
                <a:cubicBezTo>
                  <a:pt x="17" y="34"/>
                  <a:pt x="18" y="35"/>
                  <a:pt x="18" y="35"/>
                </a:cubicBezTo>
                <a:cubicBezTo>
                  <a:pt x="19" y="35"/>
                  <a:pt x="19" y="31"/>
                  <a:pt x="19" y="31"/>
                </a:cubicBezTo>
                <a:cubicBezTo>
                  <a:pt x="20" y="22"/>
                  <a:pt x="22" y="14"/>
                  <a:pt x="24" y="5"/>
                </a:cubicBezTo>
                <a:cubicBezTo>
                  <a:pt x="24" y="4"/>
                  <a:pt x="25" y="1"/>
                  <a:pt x="25" y="1"/>
                </a:cubicBezTo>
                <a:cubicBezTo>
                  <a:pt x="25" y="0"/>
                  <a:pt x="28" y="1"/>
                  <a:pt x="28" y="1"/>
                </a:cubicBezTo>
                <a:close/>
              </a:path>
            </a:pathLst>
          </a:custGeom>
          <a:solidFill>
            <a:schemeClr val="bg1"/>
          </a:solidFill>
          <a:ln>
            <a:noFill/>
          </a:ln>
        </p:spPr>
        <p:txBody>
          <a:bodyPr/>
          <a:lstStyle/>
          <a:p>
            <a:endParaRPr lang="zh-CN" altLang="en-US"/>
          </a:p>
        </p:txBody>
      </p:sp>
      <p:sp>
        <p:nvSpPr>
          <p:cNvPr id="25" name="Freeform 78"/>
          <p:cNvSpPr>
            <a:spLocks noEditPoints="1"/>
          </p:cNvSpPr>
          <p:nvPr/>
        </p:nvSpPr>
        <p:spPr bwMode="auto">
          <a:xfrm>
            <a:off x="7170738" y="4354513"/>
            <a:ext cx="490538" cy="481013"/>
          </a:xfrm>
          <a:custGeom>
            <a:avLst/>
            <a:gdLst>
              <a:gd name="T0" fmla="*/ 23447 w 58"/>
              <a:gd name="T1" fmla="*/ 0 h 57"/>
              <a:gd name="T2" fmla="*/ 0 w 58"/>
              <a:gd name="T3" fmla="*/ 23145 h 57"/>
              <a:gd name="T4" fmla="*/ 23447 w 58"/>
              <a:gd name="T5" fmla="*/ 45524 h 57"/>
              <a:gd name="T6" fmla="*/ 46718 w 58"/>
              <a:gd name="T7" fmla="*/ 23145 h 57"/>
              <a:gd name="T8" fmla="*/ 23447 w 58"/>
              <a:gd name="T9" fmla="*/ 0 h 57"/>
              <a:gd name="T10" fmla="*/ 21769 w 58"/>
              <a:gd name="T11" fmla="*/ 34388 h 57"/>
              <a:gd name="T12" fmla="*/ 21769 w 58"/>
              <a:gd name="T13" fmla="*/ 34388 h 57"/>
              <a:gd name="T14" fmla="*/ 22536 w 58"/>
              <a:gd name="T15" fmla="*/ 34388 h 57"/>
              <a:gd name="T16" fmla="*/ 25716 w 58"/>
              <a:gd name="T17" fmla="*/ 31081 h 57"/>
              <a:gd name="T18" fmla="*/ 26622 w 58"/>
              <a:gd name="T19" fmla="*/ 31985 h 57"/>
              <a:gd name="T20" fmla="*/ 22536 w 58"/>
              <a:gd name="T21" fmla="*/ 35887 h 57"/>
              <a:gd name="T22" fmla="*/ 19355 w 58"/>
              <a:gd name="T23" fmla="*/ 37556 h 57"/>
              <a:gd name="T24" fmla="*/ 17682 w 58"/>
              <a:gd name="T25" fmla="*/ 36791 h 57"/>
              <a:gd name="T26" fmla="*/ 17682 w 58"/>
              <a:gd name="T27" fmla="*/ 35153 h 57"/>
              <a:gd name="T28" fmla="*/ 17682 w 58"/>
              <a:gd name="T29" fmla="*/ 31985 h 57"/>
              <a:gd name="T30" fmla="*/ 21033 w 58"/>
              <a:gd name="T31" fmla="*/ 21619 h 57"/>
              <a:gd name="T32" fmla="*/ 21769 w 58"/>
              <a:gd name="T33" fmla="*/ 18339 h 57"/>
              <a:gd name="T34" fmla="*/ 21769 w 58"/>
              <a:gd name="T35" fmla="*/ 17574 h 57"/>
              <a:gd name="T36" fmla="*/ 20122 w 58"/>
              <a:gd name="T37" fmla="*/ 17574 h 57"/>
              <a:gd name="T38" fmla="*/ 18593 w 58"/>
              <a:gd name="T39" fmla="*/ 17574 h 57"/>
              <a:gd name="T40" fmla="*/ 18593 w 58"/>
              <a:gd name="T41" fmla="*/ 16814 h 57"/>
              <a:gd name="T42" fmla="*/ 26622 w 58"/>
              <a:gd name="T43" fmla="*/ 15177 h 57"/>
              <a:gd name="T44" fmla="*/ 21769 w 58"/>
              <a:gd name="T45" fmla="*/ 31985 h 57"/>
              <a:gd name="T46" fmla="*/ 21033 w 58"/>
              <a:gd name="T47" fmla="*/ 33484 h 57"/>
              <a:gd name="T48" fmla="*/ 21769 w 58"/>
              <a:gd name="T49" fmla="*/ 34388 h 57"/>
              <a:gd name="T50" fmla="*/ 27362 w 58"/>
              <a:gd name="T51" fmla="*/ 10371 h 57"/>
              <a:gd name="T52" fmla="*/ 25716 w 58"/>
              <a:gd name="T53" fmla="*/ 10371 h 57"/>
              <a:gd name="T54" fmla="*/ 24182 w 58"/>
              <a:gd name="T55" fmla="*/ 10371 h 57"/>
              <a:gd name="T56" fmla="*/ 23447 w 58"/>
              <a:gd name="T57" fmla="*/ 8702 h 57"/>
              <a:gd name="T58" fmla="*/ 24182 w 58"/>
              <a:gd name="T59" fmla="*/ 6469 h 57"/>
              <a:gd name="T60" fmla="*/ 25716 w 58"/>
              <a:gd name="T61" fmla="*/ 6469 h 57"/>
              <a:gd name="T62" fmla="*/ 27362 w 58"/>
              <a:gd name="T63" fmla="*/ 6469 h 57"/>
              <a:gd name="T64" fmla="*/ 28130 w 58"/>
              <a:gd name="T65" fmla="*/ 8702 h 57"/>
              <a:gd name="T66" fmla="*/ 27362 w 58"/>
              <a:gd name="T67" fmla="*/ 10371 h 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8" h="57">
                <a:moveTo>
                  <a:pt x="29" y="0"/>
                </a:moveTo>
                <a:cubicBezTo>
                  <a:pt x="13" y="0"/>
                  <a:pt x="0" y="13"/>
                  <a:pt x="0" y="29"/>
                </a:cubicBezTo>
                <a:cubicBezTo>
                  <a:pt x="0" y="45"/>
                  <a:pt x="13" y="57"/>
                  <a:pt x="29" y="57"/>
                </a:cubicBezTo>
                <a:cubicBezTo>
                  <a:pt x="45" y="57"/>
                  <a:pt x="58" y="45"/>
                  <a:pt x="58" y="29"/>
                </a:cubicBezTo>
                <a:cubicBezTo>
                  <a:pt x="58" y="13"/>
                  <a:pt x="45" y="0"/>
                  <a:pt x="29" y="0"/>
                </a:cubicBezTo>
                <a:close/>
                <a:moveTo>
                  <a:pt x="27" y="43"/>
                </a:moveTo>
                <a:cubicBezTo>
                  <a:pt x="27" y="43"/>
                  <a:pt x="27" y="43"/>
                  <a:pt x="27" y="43"/>
                </a:cubicBezTo>
                <a:cubicBezTo>
                  <a:pt x="28" y="43"/>
                  <a:pt x="28" y="43"/>
                  <a:pt x="28" y="43"/>
                </a:cubicBezTo>
                <a:cubicBezTo>
                  <a:pt x="29" y="42"/>
                  <a:pt x="31" y="41"/>
                  <a:pt x="32" y="39"/>
                </a:cubicBezTo>
                <a:cubicBezTo>
                  <a:pt x="33" y="40"/>
                  <a:pt x="33" y="40"/>
                  <a:pt x="33" y="40"/>
                </a:cubicBezTo>
                <a:cubicBezTo>
                  <a:pt x="31" y="42"/>
                  <a:pt x="30" y="44"/>
                  <a:pt x="28" y="45"/>
                </a:cubicBezTo>
                <a:cubicBezTo>
                  <a:pt x="27" y="46"/>
                  <a:pt x="25" y="47"/>
                  <a:pt x="24" y="47"/>
                </a:cubicBezTo>
                <a:cubicBezTo>
                  <a:pt x="23" y="47"/>
                  <a:pt x="23" y="46"/>
                  <a:pt x="22" y="46"/>
                </a:cubicBezTo>
                <a:cubicBezTo>
                  <a:pt x="22" y="45"/>
                  <a:pt x="22" y="45"/>
                  <a:pt x="22" y="44"/>
                </a:cubicBezTo>
                <a:cubicBezTo>
                  <a:pt x="22" y="43"/>
                  <a:pt x="22" y="42"/>
                  <a:pt x="22" y="40"/>
                </a:cubicBezTo>
                <a:cubicBezTo>
                  <a:pt x="26" y="27"/>
                  <a:pt x="26" y="27"/>
                  <a:pt x="26" y="27"/>
                </a:cubicBezTo>
                <a:cubicBezTo>
                  <a:pt x="27" y="25"/>
                  <a:pt x="27" y="24"/>
                  <a:pt x="27" y="23"/>
                </a:cubicBezTo>
                <a:cubicBezTo>
                  <a:pt x="27" y="23"/>
                  <a:pt x="27" y="22"/>
                  <a:pt x="27" y="22"/>
                </a:cubicBezTo>
                <a:cubicBezTo>
                  <a:pt x="26" y="22"/>
                  <a:pt x="26" y="22"/>
                  <a:pt x="25" y="22"/>
                </a:cubicBezTo>
                <a:cubicBezTo>
                  <a:pt x="25" y="22"/>
                  <a:pt x="24" y="22"/>
                  <a:pt x="23" y="22"/>
                </a:cubicBezTo>
                <a:cubicBezTo>
                  <a:pt x="23" y="21"/>
                  <a:pt x="23" y="21"/>
                  <a:pt x="23" y="21"/>
                </a:cubicBezTo>
                <a:cubicBezTo>
                  <a:pt x="33" y="19"/>
                  <a:pt x="33" y="19"/>
                  <a:pt x="33" y="19"/>
                </a:cubicBezTo>
                <a:cubicBezTo>
                  <a:pt x="27" y="40"/>
                  <a:pt x="27" y="40"/>
                  <a:pt x="27" y="40"/>
                </a:cubicBezTo>
                <a:cubicBezTo>
                  <a:pt x="27" y="41"/>
                  <a:pt x="26" y="42"/>
                  <a:pt x="26" y="42"/>
                </a:cubicBezTo>
                <a:cubicBezTo>
                  <a:pt x="26" y="43"/>
                  <a:pt x="26" y="43"/>
                  <a:pt x="27" y="43"/>
                </a:cubicBezTo>
                <a:close/>
                <a:moveTo>
                  <a:pt x="34" y="13"/>
                </a:moveTo>
                <a:cubicBezTo>
                  <a:pt x="34" y="13"/>
                  <a:pt x="33" y="13"/>
                  <a:pt x="32" y="13"/>
                </a:cubicBezTo>
                <a:cubicBezTo>
                  <a:pt x="32" y="13"/>
                  <a:pt x="31" y="13"/>
                  <a:pt x="30" y="13"/>
                </a:cubicBezTo>
                <a:cubicBezTo>
                  <a:pt x="30" y="12"/>
                  <a:pt x="29" y="11"/>
                  <a:pt x="29" y="11"/>
                </a:cubicBezTo>
                <a:cubicBezTo>
                  <a:pt x="29" y="10"/>
                  <a:pt x="30" y="9"/>
                  <a:pt x="30" y="8"/>
                </a:cubicBezTo>
                <a:cubicBezTo>
                  <a:pt x="31" y="8"/>
                  <a:pt x="32" y="8"/>
                  <a:pt x="32" y="8"/>
                </a:cubicBezTo>
                <a:cubicBezTo>
                  <a:pt x="33" y="8"/>
                  <a:pt x="34" y="8"/>
                  <a:pt x="34" y="8"/>
                </a:cubicBezTo>
                <a:cubicBezTo>
                  <a:pt x="35" y="9"/>
                  <a:pt x="35" y="10"/>
                  <a:pt x="35" y="11"/>
                </a:cubicBezTo>
                <a:cubicBezTo>
                  <a:pt x="35" y="11"/>
                  <a:pt x="35" y="12"/>
                  <a:pt x="34" y="13"/>
                </a:cubicBezTo>
                <a:close/>
              </a:path>
            </a:pathLst>
          </a:custGeom>
          <a:solidFill>
            <a:schemeClr val="bg1"/>
          </a:solidFill>
          <a:ln>
            <a:noFill/>
          </a:ln>
        </p:spPr>
        <p:txBody>
          <a:bodyPr/>
          <a:lstStyle/>
          <a:p>
            <a:endParaRPr lang="zh-CN" altLang="en-US"/>
          </a:p>
        </p:txBody>
      </p:sp>
      <p:sp>
        <p:nvSpPr>
          <p:cNvPr id="26" name="矩形 1"/>
          <p:cNvSpPr>
            <a:spLocks noChangeArrowheads="1"/>
          </p:cNvSpPr>
          <p:nvPr/>
        </p:nvSpPr>
        <p:spPr bwMode="auto">
          <a:xfrm>
            <a:off x="3918546" y="2176463"/>
            <a:ext cx="179327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chemeClr val="accent2"/>
              </a:buClr>
            </a:pPr>
            <a:r>
              <a:rPr lang="zh-CN" altLang="zh-CN" sz="1400" dirty="0">
                <a:solidFill>
                  <a:schemeClr val="bg1"/>
                </a:solidFill>
              </a:rPr>
              <a:t>单击添加段落文字单击添加段落文字单击添加段落文字单击添加段落文字。单击添加段落文字单击添加段落文字单击添加段落文字单击添加段落文字。</a:t>
            </a:r>
          </a:p>
        </p:txBody>
      </p:sp>
      <p:sp>
        <p:nvSpPr>
          <p:cNvPr id="27" name="矩形 1"/>
          <p:cNvSpPr>
            <a:spLocks noChangeArrowheads="1"/>
          </p:cNvSpPr>
          <p:nvPr/>
        </p:nvSpPr>
        <p:spPr bwMode="auto">
          <a:xfrm>
            <a:off x="8066764" y="3226435"/>
            <a:ext cx="181225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chemeClr val="accent2"/>
              </a:buClr>
            </a:pPr>
            <a:r>
              <a:rPr lang="zh-CN" altLang="zh-CN" sz="1400" dirty="0">
                <a:solidFill>
                  <a:schemeClr val="bg1"/>
                </a:solidFill>
              </a:rPr>
              <a:t>单击添加段落文字单击添加段落文字单击添加段落文字单击添加段落文字。单击添加段落文字单击添加段落文字单击添加段落文字单击添加段落文字。</a:t>
            </a:r>
          </a:p>
        </p:txBody>
      </p:sp>
      <p:sp>
        <p:nvSpPr>
          <p:cNvPr id="28"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29"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randombar(horizontal)">
                                      <p:cBhvr>
                                        <p:cTn id="40" dur="500"/>
                                        <p:tgtEl>
                                          <p:spTgt spid="1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randombar(horizontal)">
                                      <p:cBhvr>
                                        <p:cTn id="52" dur="500"/>
                                        <p:tgtEl>
                                          <p:spTgt spid="17"/>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randombar(horizontal)">
                                      <p:cBhvr>
                                        <p:cTn id="58" dur="500"/>
                                        <p:tgtEl>
                                          <p:spTgt spid="1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randombar(horizontal)">
                                      <p:cBhvr>
                                        <p:cTn id="61" dur="500"/>
                                        <p:tgtEl>
                                          <p:spTgt spid="20"/>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randombar(horizontal)">
                                      <p:cBhvr>
                                        <p:cTn id="64" dur="500"/>
                                        <p:tgtEl>
                                          <p:spTgt spid="2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randombar(horizontal)">
                                      <p:cBhvr>
                                        <p:cTn id="67" dur="500"/>
                                        <p:tgtEl>
                                          <p:spTgt spid="22"/>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randombar(horizontal)">
                                      <p:cBhvr>
                                        <p:cTn id="70" dur="500"/>
                                        <p:tgtEl>
                                          <p:spTgt spid="23"/>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randombar(horizontal)">
                                      <p:cBhvr>
                                        <p:cTn id="73" dur="500"/>
                                        <p:tgtEl>
                                          <p:spTgt spid="24"/>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randombar(horizontal)">
                                      <p:cBhvr>
                                        <p:cTn id="76" dur="500"/>
                                        <p:tgtEl>
                                          <p:spTgt spid="25"/>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randombar(horizontal)">
                                      <p:cBhvr>
                                        <p:cTn id="79" dur="500"/>
                                        <p:tgtEl>
                                          <p:spTgt spid="2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randombar(horizontal)">
                                      <p:cBhvr>
                                        <p:cTn id="8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4" name="组合 63"/>
          <p:cNvGrpSpPr/>
          <p:nvPr/>
        </p:nvGrpSpPr>
        <p:grpSpPr>
          <a:xfrm>
            <a:off x="4494202" y="2038462"/>
            <a:ext cx="3253767" cy="3086914"/>
            <a:chOff x="2826765" y="2515530"/>
            <a:chExt cx="3253767" cy="3086914"/>
          </a:xfrm>
        </p:grpSpPr>
        <p:sp>
          <p:nvSpPr>
            <p:cNvPr id="65" name="等腰三角形 64"/>
            <p:cNvSpPr/>
            <p:nvPr/>
          </p:nvSpPr>
          <p:spPr>
            <a:xfrm rot="19422781">
              <a:off x="3100484" y="2516341"/>
              <a:ext cx="1084907" cy="935265"/>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66" name="正五边形 65"/>
            <p:cNvSpPr/>
            <p:nvPr/>
          </p:nvSpPr>
          <p:spPr>
            <a:xfrm>
              <a:off x="3500430" y="3071810"/>
              <a:ext cx="1800238" cy="1714512"/>
            </a:xfrm>
            <a:prstGeom prst="pentag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dirty="0"/>
                <a:t>标题</a:t>
              </a:r>
            </a:p>
          </p:txBody>
        </p:sp>
        <p:sp>
          <p:nvSpPr>
            <p:cNvPr id="67" name="等腰三角形 66"/>
            <p:cNvSpPr/>
            <p:nvPr/>
          </p:nvSpPr>
          <p:spPr>
            <a:xfrm rot="2160040">
              <a:off x="4600393" y="2515530"/>
              <a:ext cx="1084907" cy="935265"/>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68" name="等腰三角形 67"/>
            <p:cNvSpPr/>
            <p:nvPr/>
          </p:nvSpPr>
          <p:spPr>
            <a:xfrm rot="754745">
              <a:off x="2826765" y="3750228"/>
              <a:ext cx="1084907" cy="935265"/>
            </a:xfrm>
            <a:prstGeom prst="triangl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69" name="等腰三角形 68"/>
            <p:cNvSpPr/>
            <p:nvPr/>
          </p:nvSpPr>
          <p:spPr>
            <a:xfrm rot="6479063">
              <a:off x="5070446" y="3944106"/>
              <a:ext cx="1084907" cy="935265"/>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70" name="等腰三角形 69"/>
            <p:cNvSpPr/>
            <p:nvPr/>
          </p:nvSpPr>
          <p:spPr>
            <a:xfrm rot="3632566">
              <a:off x="3999311" y="4592358"/>
              <a:ext cx="1084907" cy="935265"/>
            </a:xfrm>
            <a:prstGeom prst="triangl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grpSp>
      <p:sp>
        <p:nvSpPr>
          <p:cNvPr id="71" name="线形标注 1 70"/>
          <p:cNvSpPr/>
          <p:nvPr/>
        </p:nvSpPr>
        <p:spPr>
          <a:xfrm>
            <a:off x="8280416" y="1395520"/>
            <a:ext cx="1500198" cy="642942"/>
          </a:xfrm>
          <a:prstGeom prst="borderCallout1">
            <a:avLst>
              <a:gd name="adj1" fmla="val 18750"/>
              <a:gd name="adj2" fmla="val -8333"/>
              <a:gd name="adj3" fmla="val 114234"/>
              <a:gd name="adj4" fmla="val -799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dirty="0"/>
              <a:t>内容</a:t>
            </a:r>
          </a:p>
        </p:txBody>
      </p:sp>
      <p:sp>
        <p:nvSpPr>
          <p:cNvPr id="72" name="线形标注 1 71"/>
          <p:cNvSpPr/>
          <p:nvPr/>
        </p:nvSpPr>
        <p:spPr>
          <a:xfrm>
            <a:off x="8923358" y="3324346"/>
            <a:ext cx="1500198" cy="642942"/>
          </a:xfrm>
          <a:prstGeom prst="borderCallout1">
            <a:avLst>
              <a:gd name="adj1" fmla="val 18750"/>
              <a:gd name="adj2" fmla="val -8333"/>
              <a:gd name="adj3" fmla="val 114234"/>
              <a:gd name="adj4" fmla="val -79959"/>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zh-CN" altLang="en-US" dirty="0"/>
              <a:t>内容</a:t>
            </a:r>
          </a:p>
        </p:txBody>
      </p:sp>
      <p:sp>
        <p:nvSpPr>
          <p:cNvPr id="73" name="线形标注 1 72"/>
          <p:cNvSpPr/>
          <p:nvPr/>
        </p:nvSpPr>
        <p:spPr>
          <a:xfrm>
            <a:off x="2493938" y="1538396"/>
            <a:ext cx="1500198" cy="642942"/>
          </a:xfrm>
          <a:prstGeom prst="borderCallout1">
            <a:avLst>
              <a:gd name="adj1" fmla="val 18750"/>
              <a:gd name="adj2" fmla="val 104651"/>
              <a:gd name="adj3" fmla="val 95156"/>
              <a:gd name="adj4" fmla="val 16979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t>内容</a:t>
            </a:r>
          </a:p>
        </p:txBody>
      </p:sp>
      <p:sp>
        <p:nvSpPr>
          <p:cNvPr id="74" name="线形标注 1 73"/>
          <p:cNvSpPr/>
          <p:nvPr/>
        </p:nvSpPr>
        <p:spPr>
          <a:xfrm>
            <a:off x="1850996" y="3467222"/>
            <a:ext cx="1500198" cy="642942"/>
          </a:xfrm>
          <a:prstGeom prst="borderCallout1">
            <a:avLst>
              <a:gd name="adj1" fmla="val 18750"/>
              <a:gd name="adj2" fmla="val 104651"/>
              <a:gd name="adj3" fmla="val 95156"/>
              <a:gd name="adj4" fmla="val 169796"/>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dirty="0"/>
              <a:t>内容</a:t>
            </a:r>
          </a:p>
        </p:txBody>
      </p:sp>
      <p:sp>
        <p:nvSpPr>
          <p:cNvPr id="75" name="线形标注 1 74"/>
          <p:cNvSpPr/>
          <p:nvPr/>
        </p:nvSpPr>
        <p:spPr>
          <a:xfrm>
            <a:off x="3279756" y="5396048"/>
            <a:ext cx="1500198" cy="642942"/>
          </a:xfrm>
          <a:prstGeom prst="borderCallout1">
            <a:avLst>
              <a:gd name="adj1" fmla="val 18750"/>
              <a:gd name="adj2" fmla="val 104651"/>
              <a:gd name="adj3" fmla="val -21049"/>
              <a:gd name="adj4" fmla="val 185406"/>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zh-CN" altLang="en-US" dirty="0"/>
              <a:t>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 calcmode="lin" valueType="num">
                                      <p:cBhvr>
                                        <p:cTn id="9" dur="500" fill="hold"/>
                                        <p:tgtEl>
                                          <p:spTgt spid="64"/>
                                        </p:tgtEl>
                                        <p:attrNameLst>
                                          <p:attrName>style.rotation</p:attrName>
                                        </p:attrNameLst>
                                      </p:cBhvr>
                                      <p:tavLst>
                                        <p:tav tm="0">
                                          <p:val>
                                            <p:fltVal val="360"/>
                                          </p:val>
                                        </p:tav>
                                        <p:tav tm="100000">
                                          <p:val>
                                            <p:fltVal val="0"/>
                                          </p:val>
                                        </p:tav>
                                      </p:tavLst>
                                    </p:anim>
                                    <p:animEffect transition="in" filter="fade">
                                      <p:cBhvr>
                                        <p:cTn id="10" dur="500"/>
                                        <p:tgtEl>
                                          <p:spTgt spid="6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blinds(horizontal)">
                                      <p:cBhvr>
                                        <p:cTn id="15" dur="500"/>
                                        <p:tgtEl>
                                          <p:spTgt spid="7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1"/>
                                        </p:tgtEl>
                                        <p:attrNameLst>
                                          <p:attrName>style.visibility</p:attrName>
                                        </p:attrNameLst>
                                      </p:cBhvr>
                                      <p:to>
                                        <p:strVal val="visible"/>
                                      </p:to>
                                    </p:set>
                                    <p:animEffect transition="in" filter="blinds(horizontal)">
                                      <p:cBhvr>
                                        <p:cTn id="20" dur="500"/>
                                        <p:tgtEl>
                                          <p:spTgt spid="7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blinds(horizontal)">
                                      <p:cBhvr>
                                        <p:cTn id="25" dur="500"/>
                                        <p:tgtEl>
                                          <p:spTgt spid="7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blinds(horizontal)">
                                      <p:cBhvr>
                                        <p:cTn id="30" dur="500"/>
                                        <p:tgtEl>
                                          <p:spTgt spid="7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blinds(horizontal)">
                                      <p:cBhvr>
                                        <p:cTn id="35"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Rectangle 17"/>
</p:tagLst>
</file>

<file path=ppt/tags/tag10.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Rectangle 17"/>
</p:tagLst>
</file>

<file path=ppt/tags/tag11.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19"/>
</p:tagLst>
</file>

<file path=ppt/tags/tag12.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20"/>
</p:tagLst>
</file>

<file path=ppt/tags/tag13.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Other"/>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19"/>
</p:tagLst>
</file>

<file path=ppt/tags/tag3.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20"/>
</p:tagLst>
</file>

<file path=ppt/tags/tag4.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Rectangle 17"/>
</p:tagLst>
</file>

<file path=ppt/tags/tag5.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19"/>
</p:tagLst>
</file>

<file path=ppt/tags/tag6.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20"/>
</p:tagLst>
</file>

<file path=ppt/tags/tag7.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Rectangle 17"/>
</p:tagLst>
</file>

<file path=ppt/tags/tag8.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19"/>
</p:tagLst>
</file>

<file path=ppt/tags/tag9.xml><?xml version="1.0" encoding="utf-8"?>
<p:tagLst xmlns:a="http://schemas.openxmlformats.org/drawingml/2006/main" xmlns:r="http://schemas.openxmlformats.org/officeDocument/2006/relationships" xmlns:p="http://schemas.openxmlformats.org/presentationml/2006/main">
  <p:tag name="MH" val="20161022204152"/>
  <p:tag name="MH_LIBRARY" val="GRAPHIC"/>
  <p:tag name="MH_ORDER" val="TextBox 20"/>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2777</Words>
  <Application>Microsoft Office PowerPoint</Application>
  <PresentationFormat>宽屏</PresentationFormat>
  <Paragraphs>328</Paragraphs>
  <Slides>31</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31</vt:i4>
      </vt:variant>
    </vt:vector>
  </HeadingPairs>
  <TitlesOfParts>
    <vt:vector size="42" baseType="lpstr">
      <vt:lpstr>Impact MT Std</vt:lpstr>
      <vt:lpstr>时尚中黑简体</vt:lpstr>
      <vt:lpstr>宋体</vt:lpstr>
      <vt:lpstr>微软雅黑</vt:lpstr>
      <vt:lpstr>Agency FB</vt:lpstr>
      <vt:lpstr>Arial</vt:lpstr>
      <vt:lpstr>Broadway</vt:lpstr>
      <vt:lpstr>Calibri</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2019-03-05T05:59:00Z</dcterms:created>
  <dcterms:modified xsi:type="dcterms:W3CDTF">2021-01-06T05:13:21Z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